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10" r:id="rId2"/>
    <p:sldId id="257" r:id="rId3"/>
    <p:sldId id="323" r:id="rId4"/>
    <p:sldId id="324" r:id="rId5"/>
    <p:sldId id="283" r:id="rId6"/>
    <p:sldId id="318" r:id="rId7"/>
    <p:sldId id="305" r:id="rId8"/>
    <p:sldId id="319" r:id="rId9"/>
    <p:sldId id="285" r:id="rId10"/>
    <p:sldId id="336" r:id="rId11"/>
    <p:sldId id="286" r:id="rId12"/>
    <p:sldId id="287" r:id="rId13"/>
    <p:sldId id="288" r:id="rId14"/>
    <p:sldId id="337" r:id="rId15"/>
    <p:sldId id="338" r:id="rId16"/>
    <p:sldId id="339" r:id="rId17"/>
    <p:sldId id="340" r:id="rId18"/>
    <p:sldId id="341" r:id="rId19"/>
    <p:sldId id="300" r:id="rId20"/>
    <p:sldId id="342" r:id="rId21"/>
    <p:sldId id="343" r:id="rId22"/>
    <p:sldId id="344" r:id="rId23"/>
    <p:sldId id="345" r:id="rId24"/>
    <p:sldId id="325" r:id="rId25"/>
    <p:sldId id="320" r:id="rId26"/>
    <p:sldId id="346" r:id="rId27"/>
    <p:sldId id="347" r:id="rId28"/>
    <p:sldId id="290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14EB66-3300-438B-BD5E-92E50F84EE16}" v="129" dt="2021-11-30T08:31:35.4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997" autoAdjust="0"/>
  </p:normalViewPr>
  <p:slideViewPr>
    <p:cSldViewPr>
      <p:cViewPr varScale="1">
        <p:scale>
          <a:sx n="102" d="100"/>
          <a:sy n="102" d="100"/>
        </p:scale>
        <p:origin x="188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Виктор Чулков" userId="e2f2647c704d152e" providerId="LiveId" clId="{6314EB66-3300-438B-BD5E-92E50F84EE16}"/>
    <pc:docChg chg="undo custSel addSld delSld modSld sldOrd modMainMaster modNotesMaster">
      <pc:chgData name="Виктор Чулков" userId="e2f2647c704d152e" providerId="LiveId" clId="{6314EB66-3300-438B-BD5E-92E50F84EE16}" dt="2021-12-01T06:51:48.059" v="3518" actId="6549"/>
      <pc:docMkLst>
        <pc:docMk/>
      </pc:docMkLst>
      <pc:sldChg chg="modSp modNotes modNotesTx">
        <pc:chgData name="Виктор Чулков" userId="e2f2647c704d152e" providerId="LiveId" clId="{6314EB66-3300-438B-BD5E-92E50F84EE16}" dt="2021-12-01T04:50:13.854" v="999" actId="20577"/>
        <pc:sldMkLst>
          <pc:docMk/>
          <pc:sldMk cId="3777815690" sldId="257"/>
        </pc:sldMkLst>
        <pc:spChg chg="mod">
          <ac:chgData name="Виктор Чулков" userId="e2f2647c704d152e" providerId="LiveId" clId="{6314EB66-3300-438B-BD5E-92E50F84EE16}" dt="2021-11-30T06:39:20.158" v="1"/>
          <ac:spMkLst>
            <pc:docMk/>
            <pc:sldMk cId="3777815690" sldId="257"/>
            <ac:spMk id="3" creationId="{00000000-0000-0000-0000-000000000000}"/>
          </ac:spMkLst>
        </pc:spChg>
        <pc:picChg chg="mod">
          <ac:chgData name="Виктор Чулков" userId="e2f2647c704d152e" providerId="LiveId" clId="{6314EB66-3300-438B-BD5E-92E50F84EE16}" dt="2021-11-30T08:28:13.219" v="111"/>
          <ac:picMkLst>
            <pc:docMk/>
            <pc:sldMk cId="3777815690" sldId="257"/>
            <ac:picMk id="4" creationId="{00000000-0000-0000-0000-000000000000}"/>
          </ac:picMkLst>
        </pc:picChg>
      </pc:sldChg>
      <pc:sldChg chg="addSp delSp modSp mod modNotes modNotesTx">
        <pc:chgData name="Виктор Чулков" userId="e2f2647c704d152e" providerId="LiveId" clId="{6314EB66-3300-438B-BD5E-92E50F84EE16}" dt="2021-12-01T06:42:39.816" v="3397" actId="20577"/>
        <pc:sldMkLst>
          <pc:docMk/>
          <pc:sldMk cId="440586733" sldId="283"/>
        </pc:sldMkLst>
        <pc:spChg chg="mod">
          <ac:chgData name="Виктор Чулков" userId="e2f2647c704d152e" providerId="LiveId" clId="{6314EB66-3300-438B-BD5E-92E50F84EE16}" dt="2021-11-30T06:39:20.158" v="1"/>
          <ac:spMkLst>
            <pc:docMk/>
            <pc:sldMk cId="440586733" sldId="283"/>
            <ac:spMk id="2" creationId="{00000000-0000-0000-0000-000000000000}"/>
          </ac:spMkLst>
        </pc:spChg>
        <pc:spChg chg="mod">
          <ac:chgData name="Виктор Чулков" userId="e2f2647c704d152e" providerId="LiveId" clId="{6314EB66-3300-438B-BD5E-92E50F84EE16}" dt="2021-11-30T08:44:03.631" v="363" actId="20577"/>
          <ac:spMkLst>
            <pc:docMk/>
            <pc:sldMk cId="440586733" sldId="283"/>
            <ac:spMk id="3" creationId="{00000000-0000-0000-0000-000000000000}"/>
          </ac:spMkLst>
        </pc:spChg>
        <pc:picChg chg="add mod">
          <ac:chgData name="Виктор Чулков" userId="e2f2647c704d152e" providerId="LiveId" clId="{6314EB66-3300-438B-BD5E-92E50F84EE16}" dt="2021-11-30T06:48:10.796" v="50" actId="167"/>
          <ac:picMkLst>
            <pc:docMk/>
            <pc:sldMk cId="440586733" sldId="283"/>
            <ac:picMk id="5" creationId="{3571509B-837E-4562-B6AB-D8594DFCA1C0}"/>
          </ac:picMkLst>
        </pc:picChg>
        <pc:picChg chg="del mod">
          <ac:chgData name="Виктор Чулков" userId="e2f2647c704d152e" providerId="LiveId" clId="{6314EB66-3300-438B-BD5E-92E50F84EE16}" dt="2021-11-30T06:47:59.755" v="48" actId="478"/>
          <ac:picMkLst>
            <pc:docMk/>
            <pc:sldMk cId="440586733" sldId="283"/>
            <ac:picMk id="6146" creationId="{00000000-0000-0000-0000-000000000000}"/>
          </ac:picMkLst>
        </pc:picChg>
      </pc:sldChg>
      <pc:sldChg chg="addSp modSp modNotes modNotesTx">
        <pc:chgData name="Виктор Чулков" userId="e2f2647c704d152e" providerId="LiveId" clId="{6314EB66-3300-438B-BD5E-92E50F84EE16}" dt="2021-12-01T06:51:48.059" v="3518" actId="6549"/>
        <pc:sldMkLst>
          <pc:docMk/>
          <pc:sldMk cId="3249444737" sldId="285"/>
        </pc:sldMkLst>
        <pc:picChg chg="mod">
          <ac:chgData name="Виктор Чулков" userId="e2f2647c704d152e" providerId="LiveId" clId="{6314EB66-3300-438B-BD5E-92E50F84EE16}" dt="2021-11-30T06:39:20.158" v="1"/>
          <ac:picMkLst>
            <pc:docMk/>
            <pc:sldMk cId="3249444737" sldId="285"/>
            <ac:picMk id="9" creationId="{ECE7C08D-B044-4460-92E4-B57D02E43C6B}"/>
          </ac:picMkLst>
        </pc:picChg>
        <pc:picChg chg="add mod">
          <ac:chgData name="Виктор Чулков" userId="e2f2647c704d152e" providerId="LiveId" clId="{6314EB66-3300-438B-BD5E-92E50F84EE16}" dt="2021-11-30T06:50:27.230" v="66" actId="167"/>
          <ac:picMkLst>
            <pc:docMk/>
            <pc:sldMk cId="3249444737" sldId="285"/>
            <ac:picMk id="10" creationId="{9F21083C-D313-43BC-8BFC-87A14004710B}"/>
          </ac:picMkLst>
        </pc:picChg>
      </pc:sldChg>
      <pc:sldChg chg="addSp modSp modNotes modNotesTx">
        <pc:chgData name="Виктор Чулков" userId="e2f2647c704d152e" providerId="LiveId" clId="{6314EB66-3300-438B-BD5E-92E50F84EE16}" dt="2021-12-01T05:22:15.628" v="2006" actId="20577"/>
        <pc:sldMkLst>
          <pc:docMk/>
          <pc:sldMk cId="2463877251" sldId="286"/>
        </pc:sldMkLst>
        <pc:picChg chg="mod">
          <ac:chgData name="Виктор Чулков" userId="e2f2647c704d152e" providerId="LiveId" clId="{6314EB66-3300-438B-BD5E-92E50F84EE16}" dt="2021-11-30T06:39:20.158" v="1"/>
          <ac:picMkLst>
            <pc:docMk/>
            <pc:sldMk cId="2463877251" sldId="286"/>
            <ac:picMk id="9" creationId="{BEC88AA7-32FF-48D3-91D9-375BD0AB9FDF}"/>
          </ac:picMkLst>
        </pc:picChg>
        <pc:picChg chg="add mod">
          <ac:chgData name="Виктор Чулков" userId="e2f2647c704d152e" providerId="LiveId" clId="{6314EB66-3300-438B-BD5E-92E50F84EE16}" dt="2021-11-30T06:50:55.333" v="73" actId="167"/>
          <ac:picMkLst>
            <pc:docMk/>
            <pc:sldMk cId="2463877251" sldId="286"/>
            <ac:picMk id="10" creationId="{721866B4-95CF-4C07-804B-E2710BB8803E}"/>
          </ac:picMkLst>
        </pc:picChg>
      </pc:sldChg>
      <pc:sldChg chg="addSp modSp modNotes">
        <pc:chgData name="Виктор Чулков" userId="e2f2647c704d152e" providerId="LiveId" clId="{6314EB66-3300-438B-BD5E-92E50F84EE16}" dt="2021-11-30T06:51:04.497" v="75" actId="167"/>
        <pc:sldMkLst>
          <pc:docMk/>
          <pc:sldMk cId="4156993155" sldId="287"/>
        </pc:sldMkLst>
        <pc:picChg chg="mod">
          <ac:chgData name="Виктор Чулков" userId="e2f2647c704d152e" providerId="LiveId" clId="{6314EB66-3300-438B-BD5E-92E50F84EE16}" dt="2021-11-30T06:39:20.158" v="1"/>
          <ac:picMkLst>
            <pc:docMk/>
            <pc:sldMk cId="4156993155" sldId="287"/>
            <ac:picMk id="6" creationId="{E98C5282-9960-4462-A092-110D98C59D78}"/>
          </ac:picMkLst>
        </pc:picChg>
        <pc:picChg chg="add mod">
          <ac:chgData name="Виктор Чулков" userId="e2f2647c704d152e" providerId="LiveId" clId="{6314EB66-3300-438B-BD5E-92E50F84EE16}" dt="2021-11-30T06:51:04.497" v="75" actId="167"/>
          <ac:picMkLst>
            <pc:docMk/>
            <pc:sldMk cId="4156993155" sldId="287"/>
            <ac:picMk id="9" creationId="{E4A84CD4-2340-4393-A68B-171216BB6A97}"/>
          </ac:picMkLst>
        </pc:picChg>
      </pc:sldChg>
      <pc:sldChg chg="addSp modSp mod modNotes modNotesTx">
        <pc:chgData name="Виктор Чулков" userId="e2f2647c704d152e" providerId="LiveId" clId="{6314EB66-3300-438B-BD5E-92E50F84EE16}" dt="2021-12-01T05:22:49.232" v="2027" actId="20577"/>
        <pc:sldMkLst>
          <pc:docMk/>
          <pc:sldMk cId="3190839313" sldId="288"/>
        </pc:sldMkLst>
        <pc:spChg chg="mod">
          <ac:chgData name="Виктор Чулков" userId="e2f2647c704d152e" providerId="LiveId" clId="{6314EB66-3300-438B-BD5E-92E50F84EE16}" dt="2021-11-30T11:05:14.093" v="517" actId="20577"/>
          <ac:spMkLst>
            <pc:docMk/>
            <pc:sldMk cId="3190839313" sldId="288"/>
            <ac:spMk id="2" creationId="{00000000-0000-0000-0000-000000000000}"/>
          </ac:spMkLst>
        </pc:spChg>
        <pc:picChg chg="mod">
          <ac:chgData name="Виктор Чулков" userId="e2f2647c704d152e" providerId="LiveId" clId="{6314EB66-3300-438B-BD5E-92E50F84EE16}" dt="2021-11-30T06:39:20.158" v="1"/>
          <ac:picMkLst>
            <pc:docMk/>
            <pc:sldMk cId="3190839313" sldId="288"/>
            <ac:picMk id="7" creationId="{3E7DE189-D29F-4466-BB76-7EE0C147B5F3}"/>
          </ac:picMkLst>
        </pc:picChg>
        <pc:picChg chg="add mod">
          <ac:chgData name="Виктор Чулков" userId="e2f2647c704d152e" providerId="LiveId" clId="{6314EB66-3300-438B-BD5E-92E50F84EE16}" dt="2021-11-30T06:51:15.991" v="77" actId="167"/>
          <ac:picMkLst>
            <pc:docMk/>
            <pc:sldMk cId="3190839313" sldId="288"/>
            <ac:picMk id="8" creationId="{5EAF828B-C6EF-453E-AF55-C6F7966D51D2}"/>
          </ac:picMkLst>
        </pc:picChg>
      </pc:sldChg>
      <pc:sldChg chg="addSp delSp modSp mod">
        <pc:chgData name="Виктор Чулков" userId="e2f2647c704d152e" providerId="LiveId" clId="{6314EB66-3300-438B-BD5E-92E50F84EE16}" dt="2021-11-30T08:31:28.143" v="287" actId="1076"/>
        <pc:sldMkLst>
          <pc:docMk/>
          <pc:sldMk cId="2570761242" sldId="290"/>
        </pc:sldMkLst>
        <pc:spChg chg="mod">
          <ac:chgData name="Виктор Чулков" userId="e2f2647c704d152e" providerId="LiveId" clId="{6314EB66-3300-438B-BD5E-92E50F84EE16}" dt="2021-11-30T08:28:53.739" v="117" actId="20577"/>
          <ac:spMkLst>
            <pc:docMk/>
            <pc:sldMk cId="2570761242" sldId="290"/>
            <ac:spMk id="2" creationId="{00000000-0000-0000-0000-000000000000}"/>
          </ac:spMkLst>
        </pc:spChg>
        <pc:spChg chg="add del mod">
          <ac:chgData name="Виктор Чулков" userId="e2f2647c704d152e" providerId="LiveId" clId="{6314EB66-3300-438B-BD5E-92E50F84EE16}" dt="2021-11-30T08:29:20.749" v="126"/>
          <ac:spMkLst>
            <pc:docMk/>
            <pc:sldMk cId="2570761242" sldId="290"/>
            <ac:spMk id="5" creationId="{C688436E-7C13-450C-B81D-CC7D8AE8F630}"/>
          </ac:spMkLst>
        </pc:spChg>
        <pc:spChg chg="add mod">
          <ac:chgData name="Виктор Чулков" userId="e2f2647c704d152e" providerId="LiveId" clId="{6314EB66-3300-438B-BD5E-92E50F84EE16}" dt="2021-11-30T08:31:18.388" v="286" actId="6549"/>
          <ac:spMkLst>
            <pc:docMk/>
            <pc:sldMk cId="2570761242" sldId="290"/>
            <ac:spMk id="6" creationId="{77BD2A99-0EDE-4C87-92E7-CFFBE45C2BFA}"/>
          </ac:spMkLst>
        </pc:spChg>
        <pc:picChg chg="add mod">
          <ac:chgData name="Виктор Чулков" userId="e2f2647c704d152e" providerId="LiveId" clId="{6314EB66-3300-438B-BD5E-92E50F84EE16}" dt="2021-11-30T08:31:28.143" v="287" actId="1076"/>
          <ac:picMkLst>
            <pc:docMk/>
            <pc:sldMk cId="2570761242" sldId="290"/>
            <ac:picMk id="3" creationId="{07F1E30B-0D5C-4D50-946E-50492342A8EC}"/>
          </ac:picMkLst>
        </pc:picChg>
        <pc:picChg chg="add del mod">
          <ac:chgData name="Виктор Чулков" userId="e2f2647c704d152e" providerId="LiveId" clId="{6314EB66-3300-438B-BD5E-92E50F84EE16}" dt="2021-11-30T08:29:04.590" v="119"/>
          <ac:picMkLst>
            <pc:docMk/>
            <pc:sldMk cId="2570761242" sldId="290"/>
            <ac:picMk id="4" creationId="{76AA3F62-C5CF-40E2-BE55-2A190B4A7D46}"/>
          </ac:picMkLst>
        </pc:picChg>
      </pc:sldChg>
      <pc:sldChg chg="addSp modSp modNotes modNotesTx">
        <pc:chgData name="Виктор Чулков" userId="e2f2647c704d152e" providerId="LiveId" clId="{6314EB66-3300-438B-BD5E-92E50F84EE16}" dt="2021-12-01T05:38:06.309" v="2272" actId="20577"/>
        <pc:sldMkLst>
          <pc:docMk/>
          <pc:sldMk cId="3556192120" sldId="300"/>
        </pc:sldMkLst>
        <pc:picChg chg="mod">
          <ac:chgData name="Виктор Чулков" userId="e2f2647c704d152e" providerId="LiveId" clId="{6314EB66-3300-438B-BD5E-92E50F84EE16}" dt="2021-11-30T06:39:20.158" v="1"/>
          <ac:picMkLst>
            <pc:docMk/>
            <pc:sldMk cId="3556192120" sldId="300"/>
            <ac:picMk id="6" creationId="{04FC0D8E-D24E-4AB1-BF48-F752EC788213}"/>
          </ac:picMkLst>
        </pc:picChg>
        <pc:picChg chg="add mod">
          <ac:chgData name="Виктор Чулков" userId="e2f2647c704d152e" providerId="LiveId" clId="{6314EB66-3300-438B-BD5E-92E50F84EE16}" dt="2021-11-30T06:51:59.617" v="89" actId="167"/>
          <ac:picMkLst>
            <pc:docMk/>
            <pc:sldMk cId="3556192120" sldId="300"/>
            <ac:picMk id="8" creationId="{25DD4C76-CFBB-48F6-A7D7-FC17DC8ED109}"/>
          </ac:picMkLst>
        </pc:picChg>
      </pc:sldChg>
      <pc:sldChg chg="addSp modSp del mod setBg modShow modNotes">
        <pc:chgData name="Виктор Чулков" userId="e2f2647c704d152e" providerId="LiveId" clId="{6314EB66-3300-438B-BD5E-92E50F84EE16}" dt="2021-11-30T08:46:38.954" v="376" actId="2696"/>
        <pc:sldMkLst>
          <pc:docMk/>
          <pc:sldMk cId="1631203603" sldId="304"/>
        </pc:sldMkLst>
        <pc:spChg chg="mod">
          <ac:chgData name="Виктор Чулков" userId="e2f2647c704d152e" providerId="LiveId" clId="{6314EB66-3300-438B-BD5E-92E50F84EE16}" dt="2021-11-30T06:39:54.517" v="3"/>
          <ac:spMkLst>
            <pc:docMk/>
            <pc:sldMk cId="1631203603" sldId="304"/>
            <ac:spMk id="2" creationId="{00000000-0000-0000-0000-000000000000}"/>
          </ac:spMkLst>
        </pc:spChg>
        <pc:picChg chg="add mod">
          <ac:chgData name="Виктор Чулков" userId="e2f2647c704d152e" providerId="LiveId" clId="{6314EB66-3300-438B-BD5E-92E50F84EE16}" dt="2021-11-30T06:41:43.539" v="45" actId="167"/>
          <ac:picMkLst>
            <pc:docMk/>
            <pc:sldMk cId="1631203603" sldId="304"/>
            <ac:picMk id="5" creationId="{BBB77DE1-5A5B-4B15-BC87-380C1CF17008}"/>
          </ac:picMkLst>
        </pc:picChg>
        <pc:picChg chg="mod">
          <ac:chgData name="Виктор Чулков" userId="e2f2647c704d152e" providerId="LiveId" clId="{6314EB66-3300-438B-BD5E-92E50F84EE16}" dt="2021-11-30T06:39:20.158" v="1"/>
          <ac:picMkLst>
            <pc:docMk/>
            <pc:sldMk cId="1631203603" sldId="304"/>
            <ac:picMk id="9" creationId="{00000000-0000-0000-0000-000000000000}"/>
          </ac:picMkLst>
        </pc:picChg>
      </pc:sldChg>
      <pc:sldChg chg="addSp modSp modNotes modNotesTx">
        <pc:chgData name="Виктор Чулков" userId="e2f2647c704d152e" providerId="LiveId" clId="{6314EB66-3300-438B-BD5E-92E50F84EE16}" dt="2021-12-01T06:45:29.148" v="3482" actId="20577"/>
        <pc:sldMkLst>
          <pc:docMk/>
          <pc:sldMk cId="1938065225" sldId="305"/>
        </pc:sldMkLst>
        <pc:picChg chg="mod">
          <ac:chgData name="Виктор Чулков" userId="e2f2647c704d152e" providerId="LiveId" clId="{6314EB66-3300-438B-BD5E-92E50F84EE16}" dt="2021-11-30T06:39:20.158" v="1"/>
          <ac:picMkLst>
            <pc:docMk/>
            <pc:sldMk cId="1938065225" sldId="305"/>
            <ac:picMk id="7" creationId="{358ECCAD-04D2-4FF1-860F-455650C7F8B7}"/>
          </ac:picMkLst>
        </pc:picChg>
        <pc:picChg chg="add mod">
          <ac:chgData name="Виктор Чулков" userId="e2f2647c704d152e" providerId="LiveId" clId="{6314EB66-3300-438B-BD5E-92E50F84EE16}" dt="2021-11-30T06:41:57.082" v="47" actId="167"/>
          <ac:picMkLst>
            <pc:docMk/>
            <pc:sldMk cId="1938065225" sldId="305"/>
            <ac:picMk id="8" creationId="{60F96B61-D29A-4E85-B64D-DC6A24B1BAC6}"/>
          </ac:picMkLst>
        </pc:picChg>
      </pc:sldChg>
      <pc:sldChg chg="modSp modNotesTx">
        <pc:chgData name="Виктор Чулков" userId="e2f2647c704d152e" providerId="LiveId" clId="{6314EB66-3300-438B-BD5E-92E50F84EE16}" dt="2021-12-01T04:49:34.668" v="970" actId="20577"/>
        <pc:sldMkLst>
          <pc:docMk/>
          <pc:sldMk cId="309926239" sldId="310"/>
        </pc:sldMkLst>
        <pc:spChg chg="mod">
          <ac:chgData name="Виктор Чулков" userId="e2f2647c704d152e" providerId="LiveId" clId="{6314EB66-3300-438B-BD5E-92E50F84EE16}" dt="2021-11-30T06:39:20.158" v="1"/>
          <ac:spMkLst>
            <pc:docMk/>
            <pc:sldMk cId="309926239" sldId="310"/>
            <ac:spMk id="2" creationId="{00000000-0000-0000-0000-000000000000}"/>
          </ac:spMkLst>
        </pc:spChg>
        <pc:picChg chg="mod">
          <ac:chgData name="Виктор Чулков" userId="e2f2647c704d152e" providerId="LiveId" clId="{6314EB66-3300-438B-BD5E-92E50F84EE16}" dt="2021-11-30T06:39:20.158" v="1"/>
          <ac:picMkLst>
            <pc:docMk/>
            <pc:sldMk cId="309926239" sldId="310"/>
            <ac:picMk id="1032" creationId="{00000000-0000-0000-0000-000000000000}"/>
          </ac:picMkLst>
        </pc:picChg>
      </pc:sldChg>
      <pc:sldChg chg="modSp modNotes modNotesTx">
        <pc:chgData name="Виктор Чулков" userId="e2f2647c704d152e" providerId="LiveId" clId="{6314EB66-3300-438B-BD5E-92E50F84EE16}" dt="2021-12-01T05:09:59.623" v="1479" actId="20577"/>
        <pc:sldMkLst>
          <pc:docMk/>
          <pc:sldMk cId="857375082" sldId="318"/>
        </pc:sldMkLst>
        <pc:spChg chg="mod">
          <ac:chgData name="Виктор Чулков" userId="e2f2647c704d152e" providerId="LiveId" clId="{6314EB66-3300-438B-BD5E-92E50F84EE16}" dt="2021-11-30T06:39:20.158" v="1"/>
          <ac:spMkLst>
            <pc:docMk/>
            <pc:sldMk cId="857375082" sldId="318"/>
            <ac:spMk id="2" creationId="{00000000-0000-0000-0000-000000000000}"/>
          </ac:spMkLst>
        </pc:spChg>
        <pc:picChg chg="mod">
          <ac:chgData name="Виктор Чулков" userId="e2f2647c704d152e" providerId="LiveId" clId="{6314EB66-3300-438B-BD5E-92E50F84EE16}" dt="2021-11-30T06:41:27.411" v="43" actId="14100"/>
          <ac:picMkLst>
            <pc:docMk/>
            <pc:sldMk cId="857375082" sldId="318"/>
            <ac:picMk id="6146" creationId="{00000000-0000-0000-0000-000000000000}"/>
          </ac:picMkLst>
        </pc:picChg>
      </pc:sldChg>
      <pc:sldChg chg="addSp modSp modNotes modNotesTx">
        <pc:chgData name="Виктор Чулков" userId="e2f2647c704d152e" providerId="LiveId" clId="{6314EB66-3300-438B-BD5E-92E50F84EE16}" dt="2021-12-01T05:18:09.727" v="1764" actId="20577"/>
        <pc:sldMkLst>
          <pc:docMk/>
          <pc:sldMk cId="822508961" sldId="319"/>
        </pc:sldMkLst>
        <pc:picChg chg="mod">
          <ac:chgData name="Виктор Чулков" userId="e2f2647c704d152e" providerId="LiveId" clId="{6314EB66-3300-438B-BD5E-92E50F84EE16}" dt="2021-11-30T06:39:20.158" v="1"/>
          <ac:picMkLst>
            <pc:docMk/>
            <pc:sldMk cId="822508961" sldId="319"/>
            <ac:picMk id="6" creationId="{A79D080B-62FB-446D-B58A-4ACBBE2DB0D5}"/>
          </ac:picMkLst>
        </pc:picChg>
        <pc:picChg chg="add mod">
          <ac:chgData name="Виктор Чулков" userId="e2f2647c704d152e" providerId="LiveId" clId="{6314EB66-3300-438B-BD5E-92E50F84EE16}" dt="2021-11-30T06:50:21.407" v="64" actId="167"/>
          <ac:picMkLst>
            <pc:docMk/>
            <pc:sldMk cId="822508961" sldId="319"/>
            <ac:picMk id="8" creationId="{717FA348-0C5E-4301-95A2-3F82CA74FFBB}"/>
          </ac:picMkLst>
        </pc:picChg>
      </pc:sldChg>
      <pc:sldChg chg="addSp modSp modNotes modNotesTx">
        <pc:chgData name="Виктор Чулков" userId="e2f2647c704d152e" providerId="LiveId" clId="{6314EB66-3300-438B-BD5E-92E50F84EE16}" dt="2021-12-01T06:31:33.343" v="2918" actId="20577"/>
        <pc:sldMkLst>
          <pc:docMk/>
          <pc:sldMk cId="2602388242" sldId="320"/>
        </pc:sldMkLst>
        <pc:spChg chg="mod">
          <ac:chgData name="Виктор Чулков" userId="e2f2647c704d152e" providerId="LiveId" clId="{6314EB66-3300-438B-BD5E-92E50F84EE16}" dt="2021-11-30T06:39:20.158" v="1"/>
          <ac:spMkLst>
            <pc:docMk/>
            <pc:sldMk cId="2602388242" sldId="320"/>
            <ac:spMk id="3" creationId="{00000000-0000-0000-0000-000000000000}"/>
          </ac:spMkLst>
        </pc:spChg>
        <pc:picChg chg="add mod">
          <ac:chgData name="Виктор Чулков" userId="e2f2647c704d152e" providerId="LiveId" clId="{6314EB66-3300-438B-BD5E-92E50F84EE16}" dt="2021-11-30T08:27:41.967" v="110" actId="167"/>
          <ac:picMkLst>
            <pc:docMk/>
            <pc:sldMk cId="2602388242" sldId="320"/>
            <ac:picMk id="4" creationId="{DD4B2246-A3A5-4ABA-8935-A93436F9D33A}"/>
          </ac:picMkLst>
        </pc:picChg>
      </pc:sldChg>
      <pc:sldChg chg="addSp delSp modSp modNotes modNotesTx">
        <pc:chgData name="Виктор Чулков" userId="e2f2647c704d152e" providerId="LiveId" clId="{6314EB66-3300-438B-BD5E-92E50F84EE16}" dt="2021-12-01T05:09:09.407" v="1470" actId="20577"/>
        <pc:sldMkLst>
          <pc:docMk/>
          <pc:sldMk cId="3944233271" sldId="323"/>
        </pc:sldMkLst>
        <pc:spChg chg="mod">
          <ac:chgData name="Виктор Чулков" userId="e2f2647c704d152e" providerId="LiveId" clId="{6314EB66-3300-438B-BD5E-92E50F84EE16}" dt="2021-11-30T06:39:20.158" v="1"/>
          <ac:spMkLst>
            <pc:docMk/>
            <pc:sldMk cId="3944233271" sldId="323"/>
            <ac:spMk id="3" creationId="{00000000-0000-0000-0000-000000000000}"/>
          </ac:spMkLst>
        </pc:spChg>
        <pc:picChg chg="del mod">
          <ac:chgData name="Виктор Чулков" userId="e2f2647c704d152e" providerId="LiveId" clId="{6314EB66-3300-438B-BD5E-92E50F84EE16}" dt="2021-11-30T06:49:36.841" v="60" actId="478"/>
          <ac:picMkLst>
            <pc:docMk/>
            <pc:sldMk cId="3944233271" sldId="323"/>
            <ac:picMk id="4" creationId="{00000000-0000-0000-0000-000000000000}"/>
          </ac:picMkLst>
        </pc:picChg>
        <pc:picChg chg="add mod">
          <ac:chgData name="Виктор Чулков" userId="e2f2647c704d152e" providerId="LiveId" clId="{6314EB66-3300-438B-BD5E-92E50F84EE16}" dt="2021-11-30T06:49:46.107" v="62" actId="167"/>
          <ac:picMkLst>
            <pc:docMk/>
            <pc:sldMk cId="3944233271" sldId="323"/>
            <ac:picMk id="5" creationId="{B1F6CF0D-C022-4C93-9CC7-FDAC9FC54758}"/>
          </ac:picMkLst>
        </pc:picChg>
      </pc:sldChg>
      <pc:sldChg chg="addSp delSp modSp add del mod modShow modNotes modNotesTx">
        <pc:chgData name="Виктор Чулков" userId="e2f2647c704d152e" providerId="LiveId" clId="{6314EB66-3300-438B-BD5E-92E50F84EE16}" dt="2021-12-01T05:12:09.328" v="1481" actId="20577"/>
        <pc:sldMkLst>
          <pc:docMk/>
          <pc:sldMk cId="3249068654" sldId="324"/>
        </pc:sldMkLst>
        <pc:spChg chg="mod">
          <ac:chgData name="Виктор Чулков" userId="e2f2647c704d152e" providerId="LiveId" clId="{6314EB66-3300-438B-BD5E-92E50F84EE16}" dt="2021-11-30T08:42:28.896" v="339" actId="404"/>
          <ac:spMkLst>
            <pc:docMk/>
            <pc:sldMk cId="3249068654" sldId="324"/>
            <ac:spMk id="2" creationId="{00000000-0000-0000-0000-000000000000}"/>
          </ac:spMkLst>
        </pc:spChg>
        <pc:spChg chg="add del mod">
          <ac:chgData name="Виктор Чулков" userId="e2f2647c704d152e" providerId="LiveId" clId="{6314EB66-3300-438B-BD5E-92E50F84EE16}" dt="2021-11-30T08:41:08.904" v="295" actId="478"/>
          <ac:spMkLst>
            <pc:docMk/>
            <pc:sldMk cId="3249068654" sldId="324"/>
            <ac:spMk id="4" creationId="{0B734225-A23C-487B-8E61-6F6536BFFFCD}"/>
          </ac:spMkLst>
        </pc:spChg>
        <pc:picChg chg="del mod">
          <ac:chgData name="Виктор Чулков" userId="e2f2647c704d152e" providerId="LiveId" clId="{6314EB66-3300-438B-BD5E-92E50F84EE16}" dt="2021-11-30T06:48:15.067" v="51" actId="478"/>
          <ac:picMkLst>
            <pc:docMk/>
            <pc:sldMk cId="3249068654" sldId="324"/>
            <ac:picMk id="4" creationId="{00000000-0000-0000-0000-000000000000}"/>
          </ac:picMkLst>
        </pc:picChg>
        <pc:picChg chg="add mod">
          <ac:chgData name="Виктор Чулков" userId="e2f2647c704d152e" providerId="LiveId" clId="{6314EB66-3300-438B-BD5E-92E50F84EE16}" dt="2021-11-30T06:48:19.111" v="53" actId="167"/>
          <ac:picMkLst>
            <pc:docMk/>
            <pc:sldMk cId="3249068654" sldId="324"/>
            <ac:picMk id="5" creationId="{8FBB593F-DD16-4842-BFB9-73281608C371}"/>
          </ac:picMkLst>
        </pc:picChg>
        <pc:picChg chg="add del mod">
          <ac:chgData name="Виктор Чулков" userId="e2f2647c704d152e" providerId="LiveId" clId="{6314EB66-3300-438B-BD5E-92E50F84EE16}" dt="2021-11-30T08:45:34.121" v="366" actId="478"/>
          <ac:picMkLst>
            <pc:docMk/>
            <pc:sldMk cId="3249068654" sldId="324"/>
            <ac:picMk id="7" creationId="{0B2B5A69-40D4-4EA5-9DDF-5D9F7432A0DA}"/>
          </ac:picMkLst>
        </pc:picChg>
        <pc:picChg chg="add mod">
          <ac:chgData name="Виктор Чулков" userId="e2f2647c704d152e" providerId="LiveId" clId="{6314EB66-3300-438B-BD5E-92E50F84EE16}" dt="2021-11-30T08:45:38.449" v="375" actId="1035"/>
          <ac:picMkLst>
            <pc:docMk/>
            <pc:sldMk cId="3249068654" sldId="324"/>
            <ac:picMk id="9" creationId="{B2880714-AAB0-45DB-A2D0-5D99A5EAE502}"/>
          </ac:picMkLst>
        </pc:picChg>
        <pc:picChg chg="del mod">
          <ac:chgData name="Виктор Чулков" userId="e2f2647c704d152e" providerId="LiveId" clId="{6314EB66-3300-438B-BD5E-92E50F84EE16}" dt="2021-11-30T08:41:06.624" v="294" actId="478"/>
          <ac:picMkLst>
            <pc:docMk/>
            <pc:sldMk cId="3249068654" sldId="324"/>
            <ac:picMk id="13" creationId="{00000000-0000-0000-0000-000000000000}"/>
          </ac:picMkLst>
        </pc:picChg>
      </pc:sldChg>
      <pc:sldChg chg="addSp delSp modSp mod modClrScheme chgLayout modNotesTx">
        <pc:chgData name="Виктор Чулков" userId="e2f2647c704d152e" providerId="LiveId" clId="{6314EB66-3300-438B-BD5E-92E50F84EE16}" dt="2021-12-01T05:47:59.301" v="2837" actId="20577"/>
        <pc:sldMkLst>
          <pc:docMk/>
          <pc:sldMk cId="1255794261" sldId="325"/>
        </pc:sldMkLst>
        <pc:spChg chg="mod">
          <ac:chgData name="Виктор Чулков" userId="e2f2647c704d152e" providerId="LiveId" clId="{6314EB66-3300-438B-BD5E-92E50F84EE16}" dt="2021-11-30T08:31:47.620" v="290" actId="207"/>
          <ac:spMkLst>
            <pc:docMk/>
            <pc:sldMk cId="1255794261" sldId="325"/>
            <ac:spMk id="2" creationId="{00000000-0000-0000-0000-000000000000}"/>
          </ac:spMkLst>
        </pc:spChg>
        <pc:spChg chg="mod">
          <ac:chgData name="Виктор Чулков" userId="e2f2647c704d152e" providerId="LiveId" clId="{6314EB66-3300-438B-BD5E-92E50F84EE16}" dt="2021-11-30T08:31:53.235" v="291" actId="207"/>
          <ac:spMkLst>
            <pc:docMk/>
            <pc:sldMk cId="1255794261" sldId="325"/>
            <ac:spMk id="4" creationId="{00000000-0000-0000-0000-000000000000}"/>
          </ac:spMkLst>
        </pc:spChg>
        <pc:picChg chg="add mod ord">
          <ac:chgData name="Виктор Чулков" userId="e2f2647c704d152e" providerId="LiveId" clId="{6314EB66-3300-438B-BD5E-92E50F84EE16}" dt="2021-11-30T06:53:01.142" v="104" actId="26606"/>
          <ac:picMkLst>
            <pc:docMk/>
            <pc:sldMk cId="1255794261" sldId="325"/>
            <ac:picMk id="5" creationId="{A39CB9E2-E523-4C22-8FF3-A6FC5BFA55A4}"/>
          </ac:picMkLst>
        </pc:picChg>
        <pc:picChg chg="add del mod">
          <ac:chgData name="Виктор Чулков" userId="e2f2647c704d152e" providerId="LiveId" clId="{6314EB66-3300-438B-BD5E-92E50F84EE16}" dt="2021-11-30T08:27:29.661" v="108"/>
          <ac:picMkLst>
            <pc:docMk/>
            <pc:sldMk cId="1255794261" sldId="325"/>
            <ac:picMk id="6" creationId="{5E5F0033-5975-4BCC-8340-52BF0D7D2D2F}"/>
          </ac:picMkLst>
        </pc:picChg>
        <pc:picChg chg="add mod">
          <ac:chgData name="Виктор Чулков" userId="e2f2647c704d152e" providerId="LiveId" clId="{6314EB66-3300-438B-BD5E-92E50F84EE16}" dt="2021-11-30T08:31:35.471" v="289" actId="167"/>
          <ac:picMkLst>
            <pc:docMk/>
            <pc:sldMk cId="1255794261" sldId="325"/>
            <ac:picMk id="7" creationId="{4176BF5D-7767-4EAE-ACB3-8AFE256EC97D}"/>
          </ac:picMkLst>
        </pc:picChg>
      </pc:sldChg>
      <pc:sldChg chg="addSp modSp mod modNotes modNotesTx">
        <pc:chgData name="Виктор Чулков" userId="e2f2647c704d152e" providerId="LiveId" clId="{6314EB66-3300-438B-BD5E-92E50F84EE16}" dt="2021-12-01T05:19:46.659" v="1828" actId="20577"/>
        <pc:sldMkLst>
          <pc:docMk/>
          <pc:sldMk cId="2981530449" sldId="336"/>
        </pc:sldMkLst>
        <pc:spChg chg="mod">
          <ac:chgData name="Виктор Чулков" userId="e2f2647c704d152e" providerId="LiveId" clId="{6314EB66-3300-438B-BD5E-92E50F84EE16}" dt="2021-11-30T06:50:42.214" v="71" actId="6549"/>
          <ac:spMkLst>
            <pc:docMk/>
            <pc:sldMk cId="2981530449" sldId="336"/>
            <ac:spMk id="2" creationId="{00000000-0000-0000-0000-000000000000}"/>
          </ac:spMkLst>
        </pc:spChg>
        <pc:picChg chg="mod">
          <ac:chgData name="Виктор Чулков" userId="e2f2647c704d152e" providerId="LiveId" clId="{6314EB66-3300-438B-BD5E-92E50F84EE16}" dt="2021-11-30T06:39:20.158" v="1"/>
          <ac:picMkLst>
            <pc:docMk/>
            <pc:sldMk cId="2981530449" sldId="336"/>
            <ac:picMk id="4" creationId="{F29AC2AE-7DF0-49CF-9E01-8E01AB90EC28}"/>
          </ac:picMkLst>
        </pc:picChg>
        <pc:picChg chg="add mod">
          <ac:chgData name="Виктор Чулков" userId="e2f2647c704d152e" providerId="LiveId" clId="{6314EB66-3300-438B-BD5E-92E50F84EE16}" dt="2021-11-30T06:50:34.249" v="68" actId="167"/>
          <ac:picMkLst>
            <pc:docMk/>
            <pc:sldMk cId="2981530449" sldId="336"/>
            <ac:picMk id="6" creationId="{880C8754-7B00-49DA-9142-4FDA4DCFAD5F}"/>
          </ac:picMkLst>
        </pc:picChg>
      </pc:sldChg>
      <pc:sldChg chg="addSp modSp mod modNotes">
        <pc:chgData name="Виктор Чулков" userId="e2f2647c704d152e" providerId="LiveId" clId="{6314EB66-3300-438B-BD5E-92E50F84EE16}" dt="2021-11-30T11:05:18.853" v="518" actId="20577"/>
        <pc:sldMkLst>
          <pc:docMk/>
          <pc:sldMk cId="2789341015" sldId="337"/>
        </pc:sldMkLst>
        <pc:spChg chg="mod">
          <ac:chgData name="Виктор Чулков" userId="e2f2647c704d152e" providerId="LiveId" clId="{6314EB66-3300-438B-BD5E-92E50F84EE16}" dt="2021-11-30T11:05:18.853" v="518" actId="20577"/>
          <ac:spMkLst>
            <pc:docMk/>
            <pc:sldMk cId="2789341015" sldId="337"/>
            <ac:spMk id="2" creationId="{00000000-0000-0000-0000-000000000000}"/>
          </ac:spMkLst>
        </pc:spChg>
        <pc:picChg chg="mod">
          <ac:chgData name="Виктор Чулков" userId="e2f2647c704d152e" providerId="LiveId" clId="{6314EB66-3300-438B-BD5E-92E50F84EE16}" dt="2021-11-30T06:39:20.158" v="1"/>
          <ac:picMkLst>
            <pc:docMk/>
            <pc:sldMk cId="2789341015" sldId="337"/>
            <ac:picMk id="4" creationId="{E825ED12-8943-4FF7-B60F-3603C2FDD13E}"/>
          </ac:picMkLst>
        </pc:picChg>
        <pc:picChg chg="add mod">
          <ac:chgData name="Виктор Чулков" userId="e2f2647c704d152e" providerId="LiveId" clId="{6314EB66-3300-438B-BD5E-92E50F84EE16}" dt="2021-11-30T06:51:31.100" v="79" actId="167"/>
          <ac:picMkLst>
            <pc:docMk/>
            <pc:sldMk cId="2789341015" sldId="337"/>
            <ac:picMk id="6" creationId="{F3B033BC-CB65-4E1A-892C-E80EAFD6FB58}"/>
          </ac:picMkLst>
        </pc:picChg>
      </pc:sldChg>
      <pc:sldChg chg="addSp modSp mod modNotes">
        <pc:chgData name="Виктор Чулков" userId="e2f2647c704d152e" providerId="LiveId" clId="{6314EB66-3300-438B-BD5E-92E50F84EE16}" dt="2021-11-30T11:05:25.141" v="519" actId="20577"/>
        <pc:sldMkLst>
          <pc:docMk/>
          <pc:sldMk cId="3256119318" sldId="338"/>
        </pc:sldMkLst>
        <pc:spChg chg="mod">
          <ac:chgData name="Виктор Чулков" userId="e2f2647c704d152e" providerId="LiveId" clId="{6314EB66-3300-438B-BD5E-92E50F84EE16}" dt="2021-11-30T11:05:25.141" v="519" actId="20577"/>
          <ac:spMkLst>
            <pc:docMk/>
            <pc:sldMk cId="3256119318" sldId="338"/>
            <ac:spMk id="2" creationId="{00000000-0000-0000-0000-000000000000}"/>
          </ac:spMkLst>
        </pc:spChg>
        <pc:picChg chg="mod">
          <ac:chgData name="Виктор Чулков" userId="e2f2647c704d152e" providerId="LiveId" clId="{6314EB66-3300-438B-BD5E-92E50F84EE16}" dt="2021-11-30T06:39:20.158" v="1"/>
          <ac:picMkLst>
            <pc:docMk/>
            <pc:sldMk cId="3256119318" sldId="338"/>
            <ac:picMk id="5" creationId="{3E10D181-820A-45FE-A848-106E0F6CEA01}"/>
          </ac:picMkLst>
        </pc:picChg>
        <pc:picChg chg="add mod">
          <ac:chgData name="Виктор Чулков" userId="e2f2647c704d152e" providerId="LiveId" clId="{6314EB66-3300-438B-BD5E-92E50F84EE16}" dt="2021-11-30T06:51:35.704" v="81" actId="167"/>
          <ac:picMkLst>
            <pc:docMk/>
            <pc:sldMk cId="3256119318" sldId="338"/>
            <ac:picMk id="6" creationId="{EBF0832D-0498-4C44-A126-E2E34194ABBC}"/>
          </ac:picMkLst>
        </pc:picChg>
      </pc:sldChg>
      <pc:sldChg chg="addSp modSp mod modNotes modNotesTx">
        <pc:chgData name="Виктор Чулков" userId="e2f2647c704d152e" providerId="LiveId" clId="{6314EB66-3300-438B-BD5E-92E50F84EE16}" dt="2021-12-01T05:23:28.516" v="2073" actId="20577"/>
        <pc:sldMkLst>
          <pc:docMk/>
          <pc:sldMk cId="3576710369" sldId="339"/>
        </pc:sldMkLst>
        <pc:spChg chg="mod">
          <ac:chgData name="Виктор Чулков" userId="e2f2647c704d152e" providerId="LiveId" clId="{6314EB66-3300-438B-BD5E-92E50F84EE16}" dt="2021-11-30T11:05:28.652" v="520" actId="20577"/>
          <ac:spMkLst>
            <pc:docMk/>
            <pc:sldMk cId="3576710369" sldId="339"/>
            <ac:spMk id="2" creationId="{00000000-0000-0000-0000-000000000000}"/>
          </ac:spMkLst>
        </pc:spChg>
        <pc:picChg chg="mod">
          <ac:chgData name="Виктор Чулков" userId="e2f2647c704d152e" providerId="LiveId" clId="{6314EB66-3300-438B-BD5E-92E50F84EE16}" dt="2021-11-30T06:39:20.158" v="1"/>
          <ac:picMkLst>
            <pc:docMk/>
            <pc:sldMk cId="3576710369" sldId="339"/>
            <ac:picMk id="4" creationId="{BC6CFFC1-18D3-4251-BEE1-11ABE0987526}"/>
          </ac:picMkLst>
        </pc:picChg>
        <pc:picChg chg="add mod">
          <ac:chgData name="Виктор Чулков" userId="e2f2647c704d152e" providerId="LiveId" clId="{6314EB66-3300-438B-BD5E-92E50F84EE16}" dt="2021-11-30T06:51:40.891" v="83" actId="167"/>
          <ac:picMkLst>
            <pc:docMk/>
            <pc:sldMk cId="3576710369" sldId="339"/>
            <ac:picMk id="6" creationId="{3F7A7940-39FC-426B-82B0-336A2AD533D9}"/>
          </ac:picMkLst>
        </pc:picChg>
      </pc:sldChg>
      <pc:sldChg chg="addSp modSp mod modNotes">
        <pc:chgData name="Виктор Чулков" userId="e2f2647c704d152e" providerId="LiveId" clId="{6314EB66-3300-438B-BD5E-92E50F84EE16}" dt="2021-11-30T11:05:32.632" v="521" actId="20577"/>
        <pc:sldMkLst>
          <pc:docMk/>
          <pc:sldMk cId="2639808800" sldId="340"/>
        </pc:sldMkLst>
        <pc:spChg chg="mod">
          <ac:chgData name="Виктор Чулков" userId="e2f2647c704d152e" providerId="LiveId" clId="{6314EB66-3300-438B-BD5E-92E50F84EE16}" dt="2021-11-30T11:05:32.632" v="521" actId="20577"/>
          <ac:spMkLst>
            <pc:docMk/>
            <pc:sldMk cId="2639808800" sldId="340"/>
            <ac:spMk id="2" creationId="{00000000-0000-0000-0000-000000000000}"/>
          </ac:spMkLst>
        </pc:spChg>
        <pc:picChg chg="mod">
          <ac:chgData name="Виктор Чулков" userId="e2f2647c704d152e" providerId="LiveId" clId="{6314EB66-3300-438B-BD5E-92E50F84EE16}" dt="2021-11-30T06:39:20.158" v="1"/>
          <ac:picMkLst>
            <pc:docMk/>
            <pc:sldMk cId="2639808800" sldId="340"/>
            <ac:picMk id="5" creationId="{CC9BAAB0-9A2E-4123-86EB-E1659369EEC7}"/>
          </ac:picMkLst>
        </pc:picChg>
        <pc:picChg chg="add mod">
          <ac:chgData name="Виктор Чулков" userId="e2f2647c704d152e" providerId="LiveId" clId="{6314EB66-3300-438B-BD5E-92E50F84EE16}" dt="2021-11-30T06:51:46.450" v="85" actId="167"/>
          <ac:picMkLst>
            <pc:docMk/>
            <pc:sldMk cId="2639808800" sldId="340"/>
            <ac:picMk id="6" creationId="{C132BCE5-5225-4102-8EAD-8AE8A876C7B1}"/>
          </ac:picMkLst>
        </pc:picChg>
      </pc:sldChg>
      <pc:sldChg chg="addSp modSp modNotes">
        <pc:chgData name="Виктор Чулков" userId="e2f2647c704d152e" providerId="LiveId" clId="{6314EB66-3300-438B-BD5E-92E50F84EE16}" dt="2021-11-30T06:51:53.761" v="87" actId="167"/>
        <pc:sldMkLst>
          <pc:docMk/>
          <pc:sldMk cId="347967372" sldId="341"/>
        </pc:sldMkLst>
        <pc:picChg chg="mod">
          <ac:chgData name="Виктор Чулков" userId="e2f2647c704d152e" providerId="LiveId" clId="{6314EB66-3300-438B-BD5E-92E50F84EE16}" dt="2021-11-30T06:39:20.158" v="1"/>
          <ac:picMkLst>
            <pc:docMk/>
            <pc:sldMk cId="347967372" sldId="341"/>
            <ac:picMk id="9" creationId="{E784302F-8F86-4003-963F-AD8022E33732}"/>
          </ac:picMkLst>
        </pc:picChg>
        <pc:picChg chg="add mod">
          <ac:chgData name="Виктор Чулков" userId="e2f2647c704d152e" providerId="LiveId" clId="{6314EB66-3300-438B-BD5E-92E50F84EE16}" dt="2021-11-30T06:51:53.761" v="87" actId="167"/>
          <ac:picMkLst>
            <pc:docMk/>
            <pc:sldMk cId="347967372" sldId="341"/>
            <ac:picMk id="10" creationId="{B1F68914-3DA9-440A-BE25-D4304E7C9823}"/>
          </ac:picMkLst>
        </pc:picChg>
      </pc:sldChg>
      <pc:sldChg chg="addSp modSp modNotes">
        <pc:chgData name="Виктор Чулков" userId="e2f2647c704d152e" providerId="LiveId" clId="{6314EB66-3300-438B-BD5E-92E50F84EE16}" dt="2021-11-30T06:52:06.493" v="91" actId="167"/>
        <pc:sldMkLst>
          <pc:docMk/>
          <pc:sldMk cId="3032679685" sldId="342"/>
        </pc:sldMkLst>
        <pc:picChg chg="mod">
          <ac:chgData name="Виктор Чулков" userId="e2f2647c704d152e" providerId="LiveId" clId="{6314EB66-3300-438B-BD5E-92E50F84EE16}" dt="2021-11-30T06:39:20.158" v="1"/>
          <ac:picMkLst>
            <pc:docMk/>
            <pc:sldMk cId="3032679685" sldId="342"/>
            <ac:picMk id="4" creationId="{39005472-F66E-4997-ADE8-3AEB72DBD84F}"/>
          </ac:picMkLst>
        </pc:picChg>
        <pc:picChg chg="add mod">
          <ac:chgData name="Виктор Чулков" userId="e2f2647c704d152e" providerId="LiveId" clId="{6314EB66-3300-438B-BD5E-92E50F84EE16}" dt="2021-11-30T06:52:06.493" v="91" actId="167"/>
          <ac:picMkLst>
            <pc:docMk/>
            <pc:sldMk cId="3032679685" sldId="342"/>
            <ac:picMk id="7" creationId="{B7E82418-0D92-4642-AD5A-82B24FF2D05A}"/>
          </ac:picMkLst>
        </pc:picChg>
      </pc:sldChg>
      <pc:sldChg chg="addSp modSp modNotes">
        <pc:chgData name="Виктор Чулков" userId="e2f2647c704d152e" providerId="LiveId" clId="{6314EB66-3300-438B-BD5E-92E50F84EE16}" dt="2021-11-30T06:52:12.281" v="93" actId="167"/>
        <pc:sldMkLst>
          <pc:docMk/>
          <pc:sldMk cId="975211856" sldId="343"/>
        </pc:sldMkLst>
        <pc:picChg chg="mod">
          <ac:chgData name="Виктор Чулков" userId="e2f2647c704d152e" providerId="LiveId" clId="{6314EB66-3300-438B-BD5E-92E50F84EE16}" dt="2021-11-30T06:39:20.158" v="1"/>
          <ac:picMkLst>
            <pc:docMk/>
            <pc:sldMk cId="975211856" sldId="343"/>
            <ac:picMk id="5" creationId="{D16816ED-BEBE-4583-817C-DC5A343C55C8}"/>
          </ac:picMkLst>
        </pc:picChg>
        <pc:picChg chg="add mod">
          <ac:chgData name="Виктор Чулков" userId="e2f2647c704d152e" providerId="LiveId" clId="{6314EB66-3300-438B-BD5E-92E50F84EE16}" dt="2021-11-30T06:52:12.281" v="93" actId="167"/>
          <ac:picMkLst>
            <pc:docMk/>
            <pc:sldMk cId="975211856" sldId="343"/>
            <ac:picMk id="6" creationId="{6074F517-EA20-4BE6-A135-AB87CD1C39FC}"/>
          </ac:picMkLst>
        </pc:picChg>
      </pc:sldChg>
      <pc:sldChg chg="addSp modSp modNotes modNotesTx">
        <pc:chgData name="Виктор Чулков" userId="e2f2647c704d152e" providerId="LiveId" clId="{6314EB66-3300-438B-BD5E-92E50F84EE16}" dt="2021-12-01T05:39:21.449" v="2318" actId="20577"/>
        <pc:sldMkLst>
          <pc:docMk/>
          <pc:sldMk cId="2573850202" sldId="344"/>
        </pc:sldMkLst>
        <pc:picChg chg="mod">
          <ac:chgData name="Виктор Чулков" userId="e2f2647c704d152e" providerId="LiveId" clId="{6314EB66-3300-438B-BD5E-92E50F84EE16}" dt="2021-11-30T06:39:20.158" v="1"/>
          <ac:picMkLst>
            <pc:docMk/>
            <pc:sldMk cId="2573850202" sldId="344"/>
            <ac:picMk id="7" creationId="{81366002-0FE9-43F6-8ECE-12A706F89003}"/>
          </ac:picMkLst>
        </pc:picChg>
        <pc:picChg chg="add mod">
          <ac:chgData name="Виктор Чулков" userId="e2f2647c704d152e" providerId="LiveId" clId="{6314EB66-3300-438B-BD5E-92E50F84EE16}" dt="2021-11-30T06:52:20.228" v="95" actId="167"/>
          <ac:picMkLst>
            <pc:docMk/>
            <pc:sldMk cId="2573850202" sldId="344"/>
            <ac:picMk id="8" creationId="{201E8643-5F13-43BE-90E1-29D0ACFCD077}"/>
          </ac:picMkLst>
        </pc:picChg>
      </pc:sldChg>
      <pc:sldChg chg="addSp modSp modNotes modNotesTx">
        <pc:chgData name="Виктор Чулков" userId="e2f2647c704d152e" providerId="LiveId" clId="{6314EB66-3300-438B-BD5E-92E50F84EE16}" dt="2021-12-01T05:41:00.708" v="2469" actId="20577"/>
        <pc:sldMkLst>
          <pc:docMk/>
          <pc:sldMk cId="4132501492" sldId="345"/>
        </pc:sldMkLst>
        <pc:picChg chg="mod">
          <ac:chgData name="Виктор Чулков" userId="e2f2647c704d152e" providerId="LiveId" clId="{6314EB66-3300-438B-BD5E-92E50F84EE16}" dt="2021-11-30T06:39:20.158" v="1"/>
          <ac:picMkLst>
            <pc:docMk/>
            <pc:sldMk cId="4132501492" sldId="345"/>
            <ac:picMk id="4" creationId="{5D176B77-4C1C-49AD-9458-B31F9A38644A}"/>
          </ac:picMkLst>
        </pc:picChg>
        <pc:picChg chg="add mod">
          <ac:chgData name="Виктор Чулков" userId="e2f2647c704d152e" providerId="LiveId" clId="{6314EB66-3300-438B-BD5E-92E50F84EE16}" dt="2021-11-30T06:52:24.765" v="97" actId="167"/>
          <ac:picMkLst>
            <pc:docMk/>
            <pc:sldMk cId="4132501492" sldId="345"/>
            <ac:picMk id="5" creationId="{87B490FD-1507-408E-BD8D-AD5C38786D67}"/>
          </ac:picMkLst>
        </pc:picChg>
      </pc:sldChg>
      <pc:sldChg chg="addSp modSp ord modNotes modNotesTx">
        <pc:chgData name="Виктор Чулков" userId="e2f2647c704d152e" providerId="LiveId" clId="{6314EB66-3300-438B-BD5E-92E50F84EE16}" dt="2021-12-01T06:40:20.663" v="3395" actId="20577"/>
        <pc:sldMkLst>
          <pc:docMk/>
          <pc:sldMk cId="3624288421" sldId="346"/>
        </pc:sldMkLst>
        <pc:picChg chg="mod">
          <ac:chgData name="Виктор Чулков" userId="e2f2647c704d152e" providerId="LiveId" clId="{6314EB66-3300-438B-BD5E-92E50F84EE16}" dt="2021-11-30T06:39:20.158" v="1"/>
          <ac:picMkLst>
            <pc:docMk/>
            <pc:sldMk cId="3624288421" sldId="346"/>
            <ac:picMk id="5" creationId="{541F2076-DD4E-44BC-A25D-03CFE887B5BF}"/>
          </ac:picMkLst>
        </pc:picChg>
        <pc:picChg chg="add mod">
          <ac:chgData name="Виктор Чулков" userId="e2f2647c704d152e" providerId="LiveId" clId="{6314EB66-3300-438B-BD5E-92E50F84EE16}" dt="2021-11-30T06:52:29.219" v="99" actId="167"/>
          <ac:picMkLst>
            <pc:docMk/>
            <pc:sldMk cId="3624288421" sldId="346"/>
            <ac:picMk id="6" creationId="{0294BBD8-B66A-47F6-B94C-C1FA9B7CDA8B}"/>
          </ac:picMkLst>
        </pc:picChg>
      </pc:sldChg>
      <pc:sldChg chg="addSp modSp ord modNotes">
        <pc:chgData name="Виктор Чулков" userId="e2f2647c704d152e" providerId="LiveId" clId="{6314EB66-3300-438B-BD5E-92E50F84EE16}" dt="2021-12-01T05:45:53.446" v="2688"/>
        <pc:sldMkLst>
          <pc:docMk/>
          <pc:sldMk cId="2127445163" sldId="347"/>
        </pc:sldMkLst>
        <pc:spChg chg="mod">
          <ac:chgData name="Виктор Чулков" userId="e2f2647c704d152e" providerId="LiveId" clId="{6314EB66-3300-438B-BD5E-92E50F84EE16}" dt="2021-11-30T06:39:20.158" v="1"/>
          <ac:spMkLst>
            <pc:docMk/>
            <pc:sldMk cId="2127445163" sldId="347"/>
            <ac:spMk id="2" creationId="{00000000-0000-0000-0000-000000000000}"/>
          </ac:spMkLst>
        </pc:spChg>
        <pc:picChg chg="mod">
          <ac:chgData name="Виктор Чулков" userId="e2f2647c704d152e" providerId="LiveId" clId="{6314EB66-3300-438B-BD5E-92E50F84EE16}" dt="2021-11-30T06:39:20.158" v="1"/>
          <ac:picMkLst>
            <pc:docMk/>
            <pc:sldMk cId="2127445163" sldId="347"/>
            <ac:picMk id="4" creationId="{93BE9941-3895-4FE0-8757-59FC1CF68BDC}"/>
          </ac:picMkLst>
        </pc:picChg>
        <pc:picChg chg="add mod">
          <ac:chgData name="Виктор Чулков" userId="e2f2647c704d152e" providerId="LiveId" clId="{6314EB66-3300-438B-BD5E-92E50F84EE16}" dt="2021-11-30T06:52:33.015" v="101" actId="167"/>
          <ac:picMkLst>
            <pc:docMk/>
            <pc:sldMk cId="2127445163" sldId="347"/>
            <ac:picMk id="6" creationId="{71C8A995-C718-473A-AFE9-50B4915BD04E}"/>
          </ac:picMkLst>
        </pc:picChg>
      </pc:sldChg>
      <pc:sldMasterChg chg="modSp modSldLayout">
        <pc:chgData name="Виктор Чулков" userId="e2f2647c704d152e" providerId="LiveId" clId="{6314EB66-3300-438B-BD5E-92E50F84EE16}" dt="2021-11-30T06:39:20.158" v="1"/>
        <pc:sldMasterMkLst>
          <pc:docMk/>
          <pc:sldMasterMk cId="3117582776" sldId="2147483648"/>
        </pc:sldMasterMkLst>
        <pc:spChg chg="mod">
          <ac:chgData name="Виктор Чулков" userId="e2f2647c704d152e" providerId="LiveId" clId="{6314EB66-3300-438B-BD5E-92E50F84EE16}" dt="2021-11-30T06:39:20.158" v="1"/>
          <ac:spMkLst>
            <pc:docMk/>
            <pc:sldMasterMk cId="3117582776" sldId="2147483648"/>
            <ac:spMk id="2" creationId="{00000000-0000-0000-0000-000000000000}"/>
          </ac:spMkLst>
        </pc:spChg>
        <pc:spChg chg="mod">
          <ac:chgData name="Виктор Чулков" userId="e2f2647c704d152e" providerId="LiveId" clId="{6314EB66-3300-438B-BD5E-92E50F84EE16}" dt="2021-11-30T06:39:20.158" v="1"/>
          <ac:spMkLst>
            <pc:docMk/>
            <pc:sldMasterMk cId="3117582776" sldId="2147483648"/>
            <ac:spMk id="3" creationId="{00000000-0000-0000-0000-000000000000}"/>
          </ac:spMkLst>
        </pc:spChg>
        <pc:spChg chg="mod">
          <ac:chgData name="Виктор Чулков" userId="e2f2647c704d152e" providerId="LiveId" clId="{6314EB66-3300-438B-BD5E-92E50F84EE16}" dt="2021-11-30T06:39:20.158" v="1"/>
          <ac:spMkLst>
            <pc:docMk/>
            <pc:sldMasterMk cId="3117582776" sldId="2147483648"/>
            <ac:spMk id="4" creationId="{00000000-0000-0000-0000-000000000000}"/>
          </ac:spMkLst>
        </pc:spChg>
        <pc:spChg chg="mod">
          <ac:chgData name="Виктор Чулков" userId="e2f2647c704d152e" providerId="LiveId" clId="{6314EB66-3300-438B-BD5E-92E50F84EE16}" dt="2021-11-30T06:39:20.158" v="1"/>
          <ac:spMkLst>
            <pc:docMk/>
            <pc:sldMasterMk cId="3117582776" sldId="2147483648"/>
            <ac:spMk id="5" creationId="{00000000-0000-0000-0000-000000000000}"/>
          </ac:spMkLst>
        </pc:spChg>
        <pc:spChg chg="mod">
          <ac:chgData name="Виктор Чулков" userId="e2f2647c704d152e" providerId="LiveId" clId="{6314EB66-3300-438B-BD5E-92E50F84EE16}" dt="2021-11-30T06:39:20.158" v="1"/>
          <ac:spMkLst>
            <pc:docMk/>
            <pc:sldMasterMk cId="3117582776" sldId="2147483648"/>
            <ac:spMk id="6" creationId="{00000000-0000-0000-0000-000000000000}"/>
          </ac:spMkLst>
        </pc:spChg>
        <pc:sldLayoutChg chg="modSp">
          <pc:chgData name="Виктор Чулков" userId="e2f2647c704d152e" providerId="LiveId" clId="{6314EB66-3300-438B-BD5E-92E50F84EE16}" dt="2021-11-30T06:39:20.158" v="1"/>
          <pc:sldLayoutMkLst>
            <pc:docMk/>
            <pc:sldMasterMk cId="3117582776" sldId="2147483648"/>
            <pc:sldLayoutMk cId="3769086799" sldId="2147483649"/>
          </pc:sldLayoutMkLst>
          <pc:spChg chg="mod">
            <ac:chgData name="Виктор Чулков" userId="e2f2647c704d152e" providerId="LiveId" clId="{6314EB66-3300-438B-BD5E-92E50F84EE16}" dt="2021-11-30T06:39:20.158" v="1"/>
            <ac:spMkLst>
              <pc:docMk/>
              <pc:sldMasterMk cId="3117582776" sldId="2147483648"/>
              <pc:sldLayoutMk cId="3769086799" sldId="2147483649"/>
              <ac:spMk id="2" creationId="{00000000-0000-0000-0000-000000000000}"/>
            </ac:spMkLst>
          </pc:spChg>
          <pc:spChg chg="mod">
            <ac:chgData name="Виктор Чулков" userId="e2f2647c704d152e" providerId="LiveId" clId="{6314EB66-3300-438B-BD5E-92E50F84EE16}" dt="2021-11-30T06:39:20.158" v="1"/>
            <ac:spMkLst>
              <pc:docMk/>
              <pc:sldMasterMk cId="3117582776" sldId="2147483648"/>
              <pc:sldLayoutMk cId="3769086799" sldId="2147483649"/>
              <ac:spMk id="3" creationId="{00000000-0000-0000-0000-000000000000}"/>
            </ac:spMkLst>
          </pc:spChg>
        </pc:sldLayoutChg>
        <pc:sldLayoutChg chg="modSp">
          <pc:chgData name="Виктор Чулков" userId="e2f2647c704d152e" providerId="LiveId" clId="{6314EB66-3300-438B-BD5E-92E50F84EE16}" dt="2021-11-30T06:39:20.158" v="1"/>
          <pc:sldLayoutMkLst>
            <pc:docMk/>
            <pc:sldMasterMk cId="3117582776" sldId="2147483648"/>
            <pc:sldLayoutMk cId="3583545745" sldId="2147483651"/>
          </pc:sldLayoutMkLst>
          <pc:spChg chg="mod">
            <ac:chgData name="Виктор Чулков" userId="e2f2647c704d152e" providerId="LiveId" clId="{6314EB66-3300-438B-BD5E-92E50F84EE16}" dt="2021-11-30T06:39:20.158" v="1"/>
            <ac:spMkLst>
              <pc:docMk/>
              <pc:sldMasterMk cId="3117582776" sldId="2147483648"/>
              <pc:sldLayoutMk cId="3583545745" sldId="2147483651"/>
              <ac:spMk id="2" creationId="{00000000-0000-0000-0000-000000000000}"/>
            </ac:spMkLst>
          </pc:spChg>
          <pc:spChg chg="mod">
            <ac:chgData name="Виктор Чулков" userId="e2f2647c704d152e" providerId="LiveId" clId="{6314EB66-3300-438B-BD5E-92E50F84EE16}" dt="2021-11-30T06:39:20.158" v="1"/>
            <ac:spMkLst>
              <pc:docMk/>
              <pc:sldMasterMk cId="3117582776" sldId="2147483648"/>
              <pc:sldLayoutMk cId="3583545745" sldId="2147483651"/>
              <ac:spMk id="3" creationId="{00000000-0000-0000-0000-000000000000}"/>
            </ac:spMkLst>
          </pc:spChg>
        </pc:sldLayoutChg>
        <pc:sldLayoutChg chg="modSp">
          <pc:chgData name="Виктор Чулков" userId="e2f2647c704d152e" providerId="LiveId" clId="{6314EB66-3300-438B-BD5E-92E50F84EE16}" dt="2021-11-30T06:39:20.158" v="1"/>
          <pc:sldLayoutMkLst>
            <pc:docMk/>
            <pc:sldMasterMk cId="3117582776" sldId="2147483648"/>
            <pc:sldLayoutMk cId="3952729639" sldId="2147483652"/>
          </pc:sldLayoutMkLst>
          <pc:spChg chg="mod">
            <ac:chgData name="Виктор Чулков" userId="e2f2647c704d152e" providerId="LiveId" clId="{6314EB66-3300-438B-BD5E-92E50F84EE16}" dt="2021-11-30T06:39:20.158" v="1"/>
            <ac:spMkLst>
              <pc:docMk/>
              <pc:sldMasterMk cId="3117582776" sldId="2147483648"/>
              <pc:sldLayoutMk cId="3952729639" sldId="2147483652"/>
              <ac:spMk id="3" creationId="{00000000-0000-0000-0000-000000000000}"/>
            </ac:spMkLst>
          </pc:spChg>
          <pc:spChg chg="mod">
            <ac:chgData name="Виктор Чулков" userId="e2f2647c704d152e" providerId="LiveId" clId="{6314EB66-3300-438B-BD5E-92E50F84EE16}" dt="2021-11-30T06:39:20.158" v="1"/>
            <ac:spMkLst>
              <pc:docMk/>
              <pc:sldMasterMk cId="3117582776" sldId="2147483648"/>
              <pc:sldLayoutMk cId="3952729639" sldId="2147483652"/>
              <ac:spMk id="4" creationId="{00000000-0000-0000-0000-000000000000}"/>
            </ac:spMkLst>
          </pc:spChg>
        </pc:sldLayoutChg>
        <pc:sldLayoutChg chg="modSp">
          <pc:chgData name="Виктор Чулков" userId="e2f2647c704d152e" providerId="LiveId" clId="{6314EB66-3300-438B-BD5E-92E50F84EE16}" dt="2021-11-30T06:39:20.158" v="1"/>
          <pc:sldLayoutMkLst>
            <pc:docMk/>
            <pc:sldMasterMk cId="3117582776" sldId="2147483648"/>
            <pc:sldLayoutMk cId="2242630381" sldId="2147483653"/>
          </pc:sldLayoutMkLst>
          <pc:spChg chg="mod">
            <ac:chgData name="Виктор Чулков" userId="e2f2647c704d152e" providerId="LiveId" clId="{6314EB66-3300-438B-BD5E-92E50F84EE16}" dt="2021-11-30T06:39:20.158" v="1"/>
            <ac:spMkLst>
              <pc:docMk/>
              <pc:sldMasterMk cId="3117582776" sldId="2147483648"/>
              <pc:sldLayoutMk cId="2242630381" sldId="2147483653"/>
              <ac:spMk id="3" creationId="{00000000-0000-0000-0000-000000000000}"/>
            </ac:spMkLst>
          </pc:spChg>
          <pc:spChg chg="mod">
            <ac:chgData name="Виктор Чулков" userId="e2f2647c704d152e" providerId="LiveId" clId="{6314EB66-3300-438B-BD5E-92E50F84EE16}" dt="2021-11-30T06:39:20.158" v="1"/>
            <ac:spMkLst>
              <pc:docMk/>
              <pc:sldMasterMk cId="3117582776" sldId="2147483648"/>
              <pc:sldLayoutMk cId="2242630381" sldId="2147483653"/>
              <ac:spMk id="4" creationId="{00000000-0000-0000-0000-000000000000}"/>
            </ac:spMkLst>
          </pc:spChg>
          <pc:spChg chg="mod">
            <ac:chgData name="Виктор Чулков" userId="e2f2647c704d152e" providerId="LiveId" clId="{6314EB66-3300-438B-BD5E-92E50F84EE16}" dt="2021-11-30T06:39:20.158" v="1"/>
            <ac:spMkLst>
              <pc:docMk/>
              <pc:sldMasterMk cId="3117582776" sldId="2147483648"/>
              <pc:sldLayoutMk cId="2242630381" sldId="2147483653"/>
              <ac:spMk id="5" creationId="{00000000-0000-0000-0000-000000000000}"/>
            </ac:spMkLst>
          </pc:spChg>
          <pc:spChg chg="mod">
            <ac:chgData name="Виктор Чулков" userId="e2f2647c704d152e" providerId="LiveId" clId="{6314EB66-3300-438B-BD5E-92E50F84EE16}" dt="2021-11-30T06:39:20.158" v="1"/>
            <ac:spMkLst>
              <pc:docMk/>
              <pc:sldMasterMk cId="3117582776" sldId="2147483648"/>
              <pc:sldLayoutMk cId="2242630381" sldId="2147483653"/>
              <ac:spMk id="6" creationId="{00000000-0000-0000-0000-000000000000}"/>
            </ac:spMkLst>
          </pc:spChg>
        </pc:sldLayoutChg>
        <pc:sldLayoutChg chg="modSp">
          <pc:chgData name="Виктор Чулков" userId="e2f2647c704d152e" providerId="LiveId" clId="{6314EB66-3300-438B-BD5E-92E50F84EE16}" dt="2021-11-30T06:39:20.158" v="1"/>
          <pc:sldLayoutMkLst>
            <pc:docMk/>
            <pc:sldMasterMk cId="3117582776" sldId="2147483648"/>
            <pc:sldLayoutMk cId="2654173951" sldId="2147483656"/>
          </pc:sldLayoutMkLst>
          <pc:spChg chg="mod">
            <ac:chgData name="Виктор Чулков" userId="e2f2647c704d152e" providerId="LiveId" clId="{6314EB66-3300-438B-BD5E-92E50F84EE16}" dt="2021-11-30T06:39:20.158" v="1"/>
            <ac:spMkLst>
              <pc:docMk/>
              <pc:sldMasterMk cId="3117582776" sldId="2147483648"/>
              <pc:sldLayoutMk cId="2654173951" sldId="2147483656"/>
              <ac:spMk id="2" creationId="{00000000-0000-0000-0000-000000000000}"/>
            </ac:spMkLst>
          </pc:spChg>
          <pc:spChg chg="mod">
            <ac:chgData name="Виктор Чулков" userId="e2f2647c704d152e" providerId="LiveId" clId="{6314EB66-3300-438B-BD5E-92E50F84EE16}" dt="2021-11-30T06:39:20.158" v="1"/>
            <ac:spMkLst>
              <pc:docMk/>
              <pc:sldMasterMk cId="3117582776" sldId="2147483648"/>
              <pc:sldLayoutMk cId="2654173951" sldId="2147483656"/>
              <ac:spMk id="3" creationId="{00000000-0000-0000-0000-000000000000}"/>
            </ac:spMkLst>
          </pc:spChg>
          <pc:spChg chg="mod">
            <ac:chgData name="Виктор Чулков" userId="e2f2647c704d152e" providerId="LiveId" clId="{6314EB66-3300-438B-BD5E-92E50F84EE16}" dt="2021-11-30T06:39:20.158" v="1"/>
            <ac:spMkLst>
              <pc:docMk/>
              <pc:sldMasterMk cId="3117582776" sldId="2147483648"/>
              <pc:sldLayoutMk cId="2654173951" sldId="2147483656"/>
              <ac:spMk id="4" creationId="{00000000-0000-0000-0000-000000000000}"/>
            </ac:spMkLst>
          </pc:spChg>
        </pc:sldLayoutChg>
        <pc:sldLayoutChg chg="modSp">
          <pc:chgData name="Виктор Чулков" userId="e2f2647c704d152e" providerId="LiveId" clId="{6314EB66-3300-438B-BD5E-92E50F84EE16}" dt="2021-11-30T06:39:20.158" v="1"/>
          <pc:sldLayoutMkLst>
            <pc:docMk/>
            <pc:sldMasterMk cId="3117582776" sldId="2147483648"/>
            <pc:sldLayoutMk cId="50953243" sldId="2147483657"/>
          </pc:sldLayoutMkLst>
          <pc:spChg chg="mod">
            <ac:chgData name="Виктор Чулков" userId="e2f2647c704d152e" providerId="LiveId" clId="{6314EB66-3300-438B-BD5E-92E50F84EE16}" dt="2021-11-30T06:39:20.158" v="1"/>
            <ac:spMkLst>
              <pc:docMk/>
              <pc:sldMasterMk cId="3117582776" sldId="2147483648"/>
              <pc:sldLayoutMk cId="50953243" sldId="2147483657"/>
              <ac:spMk id="2" creationId="{00000000-0000-0000-0000-000000000000}"/>
            </ac:spMkLst>
          </pc:spChg>
          <pc:spChg chg="mod">
            <ac:chgData name="Виктор Чулков" userId="e2f2647c704d152e" providerId="LiveId" clId="{6314EB66-3300-438B-BD5E-92E50F84EE16}" dt="2021-11-30T06:39:20.158" v="1"/>
            <ac:spMkLst>
              <pc:docMk/>
              <pc:sldMasterMk cId="3117582776" sldId="2147483648"/>
              <pc:sldLayoutMk cId="50953243" sldId="2147483657"/>
              <ac:spMk id="3" creationId="{00000000-0000-0000-0000-000000000000}"/>
            </ac:spMkLst>
          </pc:spChg>
          <pc:spChg chg="mod">
            <ac:chgData name="Виктор Чулков" userId="e2f2647c704d152e" providerId="LiveId" clId="{6314EB66-3300-438B-BD5E-92E50F84EE16}" dt="2021-11-30T06:39:20.158" v="1"/>
            <ac:spMkLst>
              <pc:docMk/>
              <pc:sldMasterMk cId="3117582776" sldId="2147483648"/>
              <pc:sldLayoutMk cId="50953243" sldId="2147483657"/>
              <ac:spMk id="4" creationId="{00000000-0000-0000-0000-000000000000}"/>
            </ac:spMkLst>
          </pc:spChg>
        </pc:sldLayoutChg>
        <pc:sldLayoutChg chg="modSp">
          <pc:chgData name="Виктор Чулков" userId="e2f2647c704d152e" providerId="LiveId" clId="{6314EB66-3300-438B-BD5E-92E50F84EE16}" dt="2021-11-30T06:39:20.158" v="1"/>
          <pc:sldLayoutMkLst>
            <pc:docMk/>
            <pc:sldMasterMk cId="3117582776" sldId="2147483648"/>
            <pc:sldLayoutMk cId="1663378869" sldId="2147483659"/>
          </pc:sldLayoutMkLst>
          <pc:spChg chg="mod">
            <ac:chgData name="Виктор Чулков" userId="e2f2647c704d152e" providerId="LiveId" clId="{6314EB66-3300-438B-BD5E-92E50F84EE16}" dt="2021-11-30T06:39:20.158" v="1"/>
            <ac:spMkLst>
              <pc:docMk/>
              <pc:sldMasterMk cId="3117582776" sldId="2147483648"/>
              <pc:sldLayoutMk cId="1663378869" sldId="2147483659"/>
              <ac:spMk id="2" creationId="{00000000-0000-0000-0000-000000000000}"/>
            </ac:spMkLst>
          </pc:spChg>
          <pc:spChg chg="mod">
            <ac:chgData name="Виктор Чулков" userId="e2f2647c704d152e" providerId="LiveId" clId="{6314EB66-3300-438B-BD5E-92E50F84EE16}" dt="2021-11-30T06:39:20.158" v="1"/>
            <ac:spMkLst>
              <pc:docMk/>
              <pc:sldMasterMk cId="3117582776" sldId="2147483648"/>
              <pc:sldLayoutMk cId="1663378869" sldId="2147483659"/>
              <ac:spMk id="3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AB6C53-406F-4298-97AF-B81EBB028118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A7CE4B-E288-4FAD-AD96-7A2F938508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085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Добрый день, уважаемые коллеги.</a:t>
            </a:r>
          </a:p>
          <a:p>
            <a:r>
              <a:rPr lang="ru-RU" dirty="0"/>
              <a:t>В своем докладе об информационной системе представительных органов местного самоуправления Пермского края я хочу сделать основной упор на использование современных технологий в деятельности депутатского корпуса.</a:t>
            </a:r>
          </a:p>
          <a:p>
            <a:r>
              <a:rPr lang="ru-RU" dirty="0"/>
              <a:t>За скобками останется довольно большой пласт работы аппарата, который должен своевременно и качественно производить подготовку документов в информационной системе.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7CE4B-E288-4FAD-AD96-7A2F9385084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1122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Так же можно посмотреть список участников заседания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7CE4B-E288-4FAD-AD96-7A2F9385084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3981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При выборе пункта повестки открывается электронный паспорт правового акта.</a:t>
            </a:r>
          </a:p>
          <a:p>
            <a:r>
              <a:rPr lang="ru-RU" dirty="0"/>
              <a:t>Здесь видим название вопроса, ответственный комитет, текст проекта правового акта, а так же все документы, сопровождающие рассмотрение этого НПА, сгруппированные по чтениям.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7CE4B-E288-4FAD-AD96-7A2F9385084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628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Можно посмотреть историю рассмотрения вопроса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7CE4B-E288-4FAD-AD96-7A2F9385084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0795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Ну и сами документы.</a:t>
            </a:r>
          </a:p>
          <a:p>
            <a:r>
              <a:rPr lang="ru-RU" dirty="0"/>
              <a:t>Сопроводительные документы к проекту НПА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7CE4B-E288-4FAD-AD96-7A2F9385084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2405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Документы, подготовленные к первому чтению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7CE4B-E288-4FAD-AD96-7A2F9385084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0652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Документы, подготовленные ко второму чтению (если НПА рассматривается в двух чтениях)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7CE4B-E288-4FAD-AD96-7A2F9385084E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8715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Здесь же можно увидеть результаты голосования.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7CE4B-E288-4FAD-AD96-7A2F9385084E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2976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Каждый документ естественно можно просмотреть, распечатать, сохранить.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7CE4B-E288-4FAD-AD96-7A2F9385084E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9738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Аналогичным образом ведутся повестки заседаний комитетов/комиссий/рабочих групп.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7CE4B-E288-4FAD-AD96-7A2F9385084E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6612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разделе «Правовые акты» находятся НПА муниципальных образований. Объем документов у всех разный, например в Пермском районе эта база содержит правовые акты начиная с 2010 года.</a:t>
            </a:r>
          </a:p>
          <a:p>
            <a:r>
              <a:rPr lang="ru-RU" dirty="0"/>
              <a:t>При выборе</a:t>
            </a:r>
            <a:r>
              <a:rPr lang="ru-RU" baseline="0" dirty="0"/>
              <a:t> конкретного правового акта открывается его электронный паспорт, из которого можно открыть сам текст принятого документа или его проект.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7CE4B-E288-4FAD-AD96-7A2F9385084E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189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Итак, информационная система предназначена для автоматизации деятельности представительных органов муниципальных образований </a:t>
            </a:r>
            <a:r>
              <a:rPr lang="ru-RU" baseline="0" dirty="0"/>
              <a:t>и взаимодействия с системой автоматизации законотворческой деятельности  Законодательного Собрания Пермского края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7CE4B-E288-4FAD-AD96-7A2F9385084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7995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Вопросы, не включенные в очередную повестку, можно посмотреть в разделе «Поступившие вопросы»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7CE4B-E288-4FAD-AD96-7A2F9385084E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6651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7CE4B-E288-4FAD-AD96-7A2F9385084E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8805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Еще один общий для всех сервис – «Контакты»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7CE4B-E288-4FAD-AD96-7A2F9385084E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7764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Содержит контактные данные депутатов и сотрудников Законодательного Собрания, органов государственной власти и органов местного самоуправления.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7CE4B-E288-4FAD-AD96-7A2F9385084E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4982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Информационная система органов местного самоуправления позволяет также настроить взаимодействие представительного органа с Законодательным Собранием.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7CE4B-E288-4FAD-AD96-7A2F9385084E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139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Ну и еще раз вкратце основные преимущества использования системы для депутатов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7CE4B-E288-4FAD-AD96-7A2F9385084E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028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Как я уже говорил, «Виртуальный кабинет» является общим инструментом и для депутатов ЗС и для депутатов органов местного самоуправления, представителей правительства и органов федеральной власти.</a:t>
            </a:r>
          </a:p>
          <a:p>
            <a:r>
              <a:rPr lang="ru-RU" dirty="0"/>
              <a:t>На сегодняшний день системой активно пользуются более 23 муниципальных представительных органов.</a:t>
            </a:r>
          </a:p>
          <a:p>
            <a:r>
              <a:rPr lang="ru-RU" dirty="0"/>
              <a:t>В этом году мы вводим в промышленную эксплуатацию еще один информационный сервис – дистанционное участие депутата в заседании.</a:t>
            </a:r>
          </a:p>
          <a:p>
            <a:r>
              <a:rPr lang="ru-RU" dirty="0"/>
              <a:t>Который объединит в одном приложении (ЕВКД) электронную повестку, видеоконференцию и систему голосования, позволив тем самым обеспечить еще более гибкую и прозрачную организацию заседаний представительных органов.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7CE4B-E288-4FAD-AD96-7A2F9385084E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3557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sz="1200" dirty="0">
                <a:latin typeface="Calibri" charset="0"/>
                <a:ea typeface="Calibri" charset="0"/>
                <a:cs typeface="Calibri" charset="0"/>
                <a:sym typeface="Calibri" charset="0"/>
              </a:rPr>
              <a:t>Сегодня информационные сервисы Законодательного Собрания доступны с целого ряда наиболее распространенных платформ, таких как </a:t>
            </a:r>
            <a:r>
              <a:rPr lang="en-US" altLang="ru-RU" sz="1200" dirty="0">
                <a:latin typeface="Calibri" charset="0"/>
                <a:ea typeface="Calibri" charset="0"/>
                <a:cs typeface="Calibri" charset="0"/>
                <a:sym typeface="Calibri" charset="0"/>
              </a:rPr>
              <a:t>Windows, </a:t>
            </a:r>
            <a:r>
              <a:rPr lang="en-US" altLang="ru-RU" sz="1200" dirty="0" err="1">
                <a:latin typeface="Calibri" charset="0"/>
                <a:ea typeface="Calibri" charset="0"/>
                <a:cs typeface="Calibri" charset="0"/>
                <a:sym typeface="Calibri" charset="0"/>
              </a:rPr>
              <a:t>iOs</a:t>
            </a:r>
            <a:r>
              <a:rPr lang="en-US" altLang="ru-RU" sz="1200" dirty="0">
                <a:latin typeface="Calibri" charset="0"/>
                <a:ea typeface="Calibri" charset="0"/>
                <a:cs typeface="Calibri" charset="0"/>
                <a:sym typeface="Calibri" charset="0"/>
              </a:rPr>
              <a:t>, Android</a:t>
            </a:r>
            <a:r>
              <a:rPr lang="ru-RU" altLang="ru-RU" sz="1200" dirty="0">
                <a:latin typeface="Calibri" charset="0"/>
                <a:ea typeface="Calibri" charset="0"/>
                <a:cs typeface="Calibri" charset="0"/>
                <a:sym typeface="Calibri" charset="0"/>
              </a:rPr>
              <a:t>.</a:t>
            </a:r>
          </a:p>
          <a:p>
            <a:pPr eaLnBrk="1" hangingPunct="1"/>
            <a:r>
              <a:rPr lang="ru-RU" altLang="ru-RU" sz="1200" dirty="0">
                <a:latin typeface="Calibri" charset="0"/>
                <a:ea typeface="Calibri" charset="0"/>
                <a:cs typeface="Calibri" charset="0"/>
                <a:sym typeface="Calibri" charset="0"/>
              </a:rPr>
              <a:t>На нашем официальном сайте в разделе «Ссылки» можно скачать данные приложения и ознакомиться с их работой.</a:t>
            </a:r>
            <a:endParaRPr lang="en-US" altLang="ru-RU" sz="1200" dirty="0">
              <a:latin typeface="Calibri" charset="0"/>
              <a:ea typeface="Calibri" charset="0"/>
              <a:cs typeface="Calibri" charset="0"/>
              <a:sym typeface="Calibri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7CE4B-E288-4FAD-AD96-7A2F9385084E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24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Основные функции системы представлены на слайде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7CE4B-E288-4FAD-AD96-7A2F9385084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481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Так выглядит рабочее место сотрудника аппарата.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7CE4B-E288-4FAD-AD96-7A2F9385084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411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Депутаты Законодательного Собрания Пермского края с 2013 года используют в своей деятельности мобильное приложение «Единый виртуальный кабинет депутата».</a:t>
            </a:r>
          </a:p>
          <a:p>
            <a:r>
              <a:rPr lang="ru-RU" dirty="0"/>
              <a:t>С 2016 года такую возможность получили и депутаты представительных органов местного самоуправления.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7CE4B-E288-4FAD-AD96-7A2F9385084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719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Виртуальный кабинет обеспечивает доступ депутата к вопросам повестки Земского Собрания или Городской думы, повестке Законодательного Собрания</a:t>
            </a:r>
            <a:r>
              <a:rPr lang="ru-RU" baseline="0" dirty="0"/>
              <a:t>, </a:t>
            </a:r>
            <a:r>
              <a:rPr lang="ru-RU" dirty="0"/>
              <a:t> Решениям Совета</a:t>
            </a:r>
            <a:r>
              <a:rPr lang="ru-RU" baseline="0" dirty="0"/>
              <a:t> представительных органов муниципальных образований Пермского края.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7CE4B-E288-4FAD-AD96-7A2F9385084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033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Так выглядит веб-версия «Единого виртуального кабинет депутата».</a:t>
            </a:r>
          </a:p>
          <a:p>
            <a:r>
              <a:rPr lang="ru-RU" dirty="0"/>
              <a:t>Приложение состоит из трех разделов:</a:t>
            </a:r>
          </a:p>
          <a:p>
            <a:pPr marL="171450" indent="-171450">
              <a:buFontTx/>
              <a:buChar char="-"/>
            </a:pPr>
            <a:r>
              <a:rPr lang="ru-RU" dirty="0"/>
              <a:t>Раздел депутата представительного органа местного самоуправления</a:t>
            </a:r>
          </a:p>
          <a:p>
            <a:pPr marL="171450" indent="-171450">
              <a:buFontTx/>
              <a:buChar char="-"/>
            </a:pPr>
            <a:r>
              <a:rPr lang="ru-RU" dirty="0"/>
              <a:t>Раздел, посвященный сервисам Законодательного Собрания</a:t>
            </a:r>
          </a:p>
          <a:p>
            <a:pPr marL="171450" indent="-171450">
              <a:buFontTx/>
              <a:buChar char="-"/>
            </a:pPr>
            <a:r>
              <a:rPr lang="ru-RU" dirty="0"/>
              <a:t>И раздел Молодежного парламента</a:t>
            </a:r>
          </a:p>
          <a:p>
            <a:pPr marL="0" indent="0">
              <a:buFontTx/>
              <a:buNone/>
            </a:pPr>
            <a:endParaRPr lang="ru-RU" dirty="0"/>
          </a:p>
          <a:p>
            <a:pPr marL="0" indent="0">
              <a:buFontTx/>
              <a:buNone/>
            </a:pPr>
            <a:r>
              <a:rPr lang="ru-RU" dirty="0"/>
              <a:t>Кратко расскажу об основных сервисах первой группы.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7CE4B-E288-4FAD-AD96-7A2F9385084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1410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 графике заседаний</a:t>
            </a:r>
            <a:r>
              <a:rPr lang="ru-RU" baseline="0" dirty="0"/>
              <a:t> отображаются основные мероприятия, запланированные в представительном органе. При выборе заседания городской Думы открывается его повестка.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7CE4B-E288-4FAD-AD96-7A2F9385084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6137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Повестка заседания состоит из перечня вопросов с докладчиками</a:t>
            </a:r>
            <a:r>
              <a:rPr lang="ru-RU" baseline="0" dirty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7CE4B-E288-4FAD-AD96-7A2F9385084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08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F375D-7A9B-4571-A4AE-DD308912D9EB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E184C-767D-4396-8153-F0BE91798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086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F375D-7A9B-4571-A4AE-DD308912D9EB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E184C-767D-4396-8153-F0BE91798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344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F375D-7A9B-4571-A4AE-DD308912D9EB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E184C-767D-4396-8153-F0BE91798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378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F375D-7A9B-4571-A4AE-DD308912D9EB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E184C-767D-4396-8153-F0BE91798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356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F375D-7A9B-4571-A4AE-DD308912D9EB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E184C-767D-4396-8153-F0BE91798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545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F375D-7A9B-4571-A4AE-DD308912D9EB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E184C-767D-4396-8153-F0BE91798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729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F375D-7A9B-4571-A4AE-DD308912D9EB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E184C-767D-4396-8153-F0BE91798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630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F375D-7A9B-4571-A4AE-DD308912D9EB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E184C-767D-4396-8153-F0BE91798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685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F375D-7A9B-4571-A4AE-DD308912D9EB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E184C-767D-4396-8153-F0BE91798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422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F375D-7A9B-4571-A4AE-DD308912D9EB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E184C-767D-4396-8153-F0BE91798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173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F375D-7A9B-4571-A4AE-DD308912D9EB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E184C-767D-4396-8153-F0BE91798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3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F375D-7A9B-4571-A4AE-DD308912D9EB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E184C-767D-4396-8153-F0BE91798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582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microsoft.com/office/2007/relationships/hdphoto" Target="../media/hdphoto2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microsoft.com/office/2007/relationships/hdphoto" Target="../media/hdphoto2.wdp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www.pentathlon.by/uploads/posts/2013-04/1366622298_4639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3" r="358"/>
          <a:stretch/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5157194"/>
            <a:ext cx="7056784" cy="1470025"/>
          </a:xfrm>
        </p:spPr>
        <p:txBody>
          <a:bodyPr>
            <a:normAutofit/>
          </a:bodyPr>
          <a:lstStyle/>
          <a:p>
            <a:r>
              <a:rPr lang="ru-RU" sz="7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 ОМСУ</a:t>
            </a:r>
          </a:p>
        </p:txBody>
      </p:sp>
    </p:spTree>
    <p:extLst>
      <p:ext uri="{BB962C8B-B14F-4D97-AF65-F5344CB8AC3E}">
        <p14:creationId xmlns:p14="http://schemas.microsoft.com/office/powerpoint/2010/main" val="309926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u.kanobu.ru/longreads/2013/10/23/05ff9480-43f4-4cd4-a42b-15733795d408.jpg">
            <a:extLst>
              <a:ext uri="{FF2B5EF4-FFF2-40B4-BE49-F238E27FC236}">
                <a16:creationId xmlns:a16="http://schemas.microsoft.com/office/drawing/2014/main" id="{880C8754-7B00-49DA-9142-4FDA4DCFA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125"/>
                    </a14:imgEffect>
                    <a14:imgEffect>
                      <a14:saturation sat="33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Заседание 21.10.2021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29AC2AE-7DF0-49CF-9E01-8E01AB90EC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61435"/>
            <a:ext cx="9130360" cy="490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530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u.kanobu.ru/longreads/2013/10/23/05ff9480-43f4-4cd4-a42b-15733795d408.jpg">
            <a:extLst>
              <a:ext uri="{FF2B5EF4-FFF2-40B4-BE49-F238E27FC236}">
                <a16:creationId xmlns:a16="http://schemas.microsoft.com/office/drawing/2014/main" id="{721866B4-95CF-4C07-804B-E2710BB88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125"/>
                    </a14:imgEffect>
                    <a14:imgEffect>
                      <a14:saturation sat="33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Пункт повестки заседания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EC88AA7-32FF-48D3-91D9-375BD0AB9F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1230627"/>
            <a:ext cx="9144001" cy="515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877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u.kanobu.ru/longreads/2013/10/23/05ff9480-43f4-4cd4-a42b-15733795d408.jpg">
            <a:extLst>
              <a:ext uri="{FF2B5EF4-FFF2-40B4-BE49-F238E27FC236}">
                <a16:creationId xmlns:a16="http://schemas.microsoft.com/office/drawing/2014/main" id="{E4A84CD4-2340-4393-A68B-171216BB6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125"/>
                    </a14:imgEffect>
                    <a14:imgEffect>
                      <a14:saturation sat="33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Вопрос к заседанию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98C5282-9960-4462-A092-110D98C59D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46097"/>
            <a:ext cx="9144000" cy="510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993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u.kanobu.ru/longreads/2013/10/23/05ff9480-43f4-4cd4-a42b-15733795d408.jpg">
            <a:extLst>
              <a:ext uri="{FF2B5EF4-FFF2-40B4-BE49-F238E27FC236}">
                <a16:creationId xmlns:a16="http://schemas.microsoft.com/office/drawing/2014/main" id="{5EAF828B-C6EF-453E-AF55-C6F7966D5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125"/>
                    </a14:imgEffect>
                    <a14:imgEffect>
                      <a14:saturation sat="33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Рассмотрение проекта НПА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E7DE189-D29F-4466-BB76-7EE0C147B5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12955"/>
            <a:ext cx="9144000" cy="463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839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u.kanobu.ru/longreads/2013/10/23/05ff9480-43f4-4cd4-a42b-15733795d408.jpg">
            <a:extLst>
              <a:ext uri="{FF2B5EF4-FFF2-40B4-BE49-F238E27FC236}">
                <a16:creationId xmlns:a16="http://schemas.microsoft.com/office/drawing/2014/main" id="{F3B033BC-CB65-4E1A-892C-E80EAFD6F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125"/>
                    </a14:imgEffect>
                    <a14:imgEffect>
                      <a14:saturation sat="33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Рассмотрение проекта НПА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25ED12-8943-4FF7-B60F-3603C2FDD1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1472672"/>
            <a:ext cx="9144001" cy="454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341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u.kanobu.ru/longreads/2013/10/23/05ff9480-43f4-4cd4-a42b-15733795d408.jpg">
            <a:extLst>
              <a:ext uri="{FF2B5EF4-FFF2-40B4-BE49-F238E27FC236}">
                <a16:creationId xmlns:a16="http://schemas.microsoft.com/office/drawing/2014/main" id="{EBF0832D-0498-4C44-A126-E2E34194A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125"/>
                    </a14:imgEffect>
                    <a14:imgEffect>
                      <a14:saturation sat="33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Рассмотрение проекта НПА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E10D181-820A-45FE-A848-106E0F6CEA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1454375"/>
            <a:ext cx="9144001" cy="442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119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u.kanobu.ru/longreads/2013/10/23/05ff9480-43f4-4cd4-a42b-15733795d408.jpg">
            <a:extLst>
              <a:ext uri="{FF2B5EF4-FFF2-40B4-BE49-F238E27FC236}">
                <a16:creationId xmlns:a16="http://schemas.microsoft.com/office/drawing/2014/main" id="{3F7A7940-39FC-426B-82B0-336A2AD53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125"/>
                    </a14:imgEffect>
                    <a14:imgEffect>
                      <a14:saturation sat="33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Рассмотрение проекта НПА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C6CFFC1-18D3-4251-BEE1-11ABE09875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17638"/>
            <a:ext cx="9144000" cy="489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710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u.kanobu.ru/longreads/2013/10/23/05ff9480-43f4-4cd4-a42b-15733795d408.jpg">
            <a:extLst>
              <a:ext uri="{FF2B5EF4-FFF2-40B4-BE49-F238E27FC236}">
                <a16:creationId xmlns:a16="http://schemas.microsoft.com/office/drawing/2014/main" id="{C132BCE5-5225-4102-8EAD-8AE8A876C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125"/>
                    </a14:imgEffect>
                    <a14:imgEffect>
                      <a14:saturation sat="33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Рассмотрение проекта НПА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9BAAB0-9A2E-4123-86EB-E1659369EE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40768"/>
            <a:ext cx="9144000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808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u.kanobu.ru/longreads/2013/10/23/05ff9480-43f4-4cd4-a42b-15733795d408.jpg">
            <a:extLst>
              <a:ext uri="{FF2B5EF4-FFF2-40B4-BE49-F238E27FC236}">
                <a16:creationId xmlns:a16="http://schemas.microsoft.com/office/drawing/2014/main" id="{B1F68914-3DA9-440A-BE25-D4304E7C9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125"/>
                    </a14:imgEffect>
                    <a14:imgEffect>
                      <a14:saturation sat="33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Комитеты/комиссии</a:t>
            </a: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784302F-8F86-4003-963F-AD8022E337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" y="1327398"/>
            <a:ext cx="9119873" cy="505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673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u.kanobu.ru/longreads/2013/10/23/05ff9480-43f4-4cd4-a42b-15733795d408.jpg">
            <a:extLst>
              <a:ext uri="{FF2B5EF4-FFF2-40B4-BE49-F238E27FC236}">
                <a16:creationId xmlns:a16="http://schemas.microsoft.com/office/drawing/2014/main" id="{25DD4C76-CFBB-48F6-A7D7-FC17DC8ED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125"/>
                    </a14:imgEffect>
                    <a14:imgEffect>
                      <a14:saturation sat="33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Правовые акты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4FC0D8E-D24E-4AB1-BF48-F752EC7882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96752"/>
            <a:ext cx="9144000" cy="514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192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luydmilagrebennik.com/wp-content/uploads/2011/10/1263966975_ss24036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Назначение</a:t>
            </a:r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системы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84786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Автоматизация деятельности представительных органов МО</a:t>
            </a:r>
          </a:p>
          <a:p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Взаимодействие с системой автоматизации законотворческой деятельности ЗС ПК</a:t>
            </a:r>
          </a:p>
          <a:p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Предоставление круглосуточного удаленного доступа к данным</a:t>
            </a:r>
          </a:p>
          <a:p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Уменьшение количества бумажных документов</a:t>
            </a:r>
          </a:p>
        </p:txBody>
      </p:sp>
    </p:spTree>
    <p:extLst>
      <p:ext uri="{BB962C8B-B14F-4D97-AF65-F5344CB8AC3E}">
        <p14:creationId xmlns:p14="http://schemas.microsoft.com/office/powerpoint/2010/main" val="3777815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u.kanobu.ru/longreads/2013/10/23/05ff9480-43f4-4cd4-a42b-15733795d408.jpg">
            <a:extLst>
              <a:ext uri="{FF2B5EF4-FFF2-40B4-BE49-F238E27FC236}">
                <a16:creationId xmlns:a16="http://schemas.microsoft.com/office/drawing/2014/main" id="{B7E82418-0D92-4642-AD5A-82B24FF2D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125"/>
                    </a14:imgEffect>
                    <a14:imgEffect>
                      <a14:saturation sat="33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Поступившие вопросы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9005472-F66E-4997-ADE8-3AEB72DBD8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" y="1340768"/>
            <a:ext cx="9122979" cy="479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6796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u.kanobu.ru/longreads/2013/10/23/05ff9480-43f4-4cd4-a42b-15733795d408.jpg">
            <a:extLst>
              <a:ext uri="{FF2B5EF4-FFF2-40B4-BE49-F238E27FC236}">
                <a16:creationId xmlns:a16="http://schemas.microsoft.com/office/drawing/2014/main" id="{6074F517-EA20-4BE6-A135-AB87CD1C3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125"/>
                    </a14:imgEffect>
                    <a14:imgEffect>
                      <a14:saturation sat="33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Поступившие вопросы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6816ED-BEBE-4583-817C-DC5A343C55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68762"/>
            <a:ext cx="9144000" cy="506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2118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u.kanobu.ru/longreads/2013/10/23/05ff9480-43f4-4cd4-a42b-15733795d408.jpg">
            <a:extLst>
              <a:ext uri="{FF2B5EF4-FFF2-40B4-BE49-F238E27FC236}">
                <a16:creationId xmlns:a16="http://schemas.microsoft.com/office/drawing/2014/main" id="{201E8643-5F13-43BE-90E1-29D0ACFCD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125"/>
                    </a14:imgEffect>
                    <a14:imgEffect>
                      <a14:saturation sat="33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Контакты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1366002-0FE9-43F6-8ECE-12A706F890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1196752"/>
            <a:ext cx="9144001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8502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u.kanobu.ru/longreads/2013/10/23/05ff9480-43f4-4cd4-a42b-15733795d408.jpg">
            <a:extLst>
              <a:ext uri="{FF2B5EF4-FFF2-40B4-BE49-F238E27FC236}">
                <a16:creationId xmlns:a16="http://schemas.microsoft.com/office/drawing/2014/main" id="{87B490FD-1507-408E-BD8D-AD5C38786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125"/>
                    </a14:imgEffect>
                    <a14:imgEffect>
                      <a14:saturation sat="33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Контакты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D176B77-4C1C-49AD-9458-B31F9A3864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96753"/>
            <a:ext cx="9144000" cy="505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5014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luydmilagrebennik.com/wp-content/uploads/2011/10/1263966975_ss24036.jpg">
            <a:extLst>
              <a:ext uri="{FF2B5EF4-FFF2-40B4-BE49-F238E27FC236}">
                <a16:creationId xmlns:a16="http://schemas.microsoft.com/office/drawing/2014/main" id="{4176BF5D-7767-4EAE-ACB3-8AFE256EC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6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700" dirty="0">
                <a:solidFill>
                  <a:schemeClr val="bg1"/>
                </a:solidFill>
              </a:rPr>
              <a:t>Взаимодействие с Законодательным Собранием Пермского края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ru-RU" sz="2400" u="sng" dirty="0">
                <a:solidFill>
                  <a:schemeClr val="bg1"/>
                </a:solidFill>
              </a:rPr>
              <a:t>САЗД ЗС -</a:t>
            </a:r>
            <a:r>
              <a:rPr lang="en-US" sz="2400" u="sng" dirty="0">
                <a:solidFill>
                  <a:schemeClr val="bg1"/>
                </a:solidFill>
              </a:rPr>
              <a:t>&gt; </a:t>
            </a:r>
            <a:r>
              <a:rPr lang="ru-RU" sz="2400" u="sng" dirty="0">
                <a:solidFill>
                  <a:schemeClr val="bg1"/>
                </a:solidFill>
              </a:rPr>
              <a:t>ИС ОМСУ</a:t>
            </a:r>
          </a:p>
          <a:p>
            <a:pPr>
              <a:lnSpc>
                <a:spcPct val="90000"/>
              </a:lnSpc>
            </a:pPr>
            <a:r>
              <a:rPr lang="ru-RU" sz="2400" dirty="0">
                <a:solidFill>
                  <a:schemeClr val="bg1"/>
                </a:solidFill>
              </a:rPr>
              <a:t>Законы и постановления, принятые ЗС</a:t>
            </a:r>
          </a:p>
          <a:p>
            <a:pPr>
              <a:lnSpc>
                <a:spcPct val="90000"/>
              </a:lnSpc>
            </a:pPr>
            <a:r>
              <a:rPr lang="ru-RU" sz="2400" dirty="0">
                <a:solidFill>
                  <a:schemeClr val="bg1"/>
                </a:solidFill>
              </a:rPr>
              <a:t>Решения Совета ПОМОПК</a:t>
            </a:r>
          </a:p>
          <a:p>
            <a:pPr>
              <a:lnSpc>
                <a:spcPct val="90000"/>
              </a:lnSpc>
            </a:pPr>
            <a:r>
              <a:rPr lang="ru-RU" sz="2400" dirty="0">
                <a:solidFill>
                  <a:schemeClr val="bg1"/>
                </a:solidFill>
              </a:rPr>
              <a:t>Письма о согласовании законопроектов</a:t>
            </a:r>
          </a:p>
          <a:p>
            <a:pPr marL="0" indent="0">
              <a:lnSpc>
                <a:spcPct val="90000"/>
              </a:lnSpc>
              <a:spcBef>
                <a:spcPts val="3000"/>
              </a:spcBef>
              <a:buNone/>
            </a:pPr>
            <a:r>
              <a:rPr lang="ru-RU" sz="2400" u="sng" dirty="0">
                <a:solidFill>
                  <a:schemeClr val="bg1"/>
                </a:solidFill>
              </a:rPr>
              <a:t>ИС ОМСУ -</a:t>
            </a:r>
            <a:r>
              <a:rPr lang="en-US" sz="2400" u="sng" dirty="0">
                <a:solidFill>
                  <a:schemeClr val="bg1"/>
                </a:solidFill>
              </a:rPr>
              <a:t>&gt; </a:t>
            </a:r>
            <a:r>
              <a:rPr lang="ru-RU" sz="2400" u="sng" dirty="0">
                <a:solidFill>
                  <a:schemeClr val="bg1"/>
                </a:solidFill>
              </a:rPr>
              <a:t>САЗД ЗС</a:t>
            </a:r>
          </a:p>
          <a:p>
            <a:pPr>
              <a:lnSpc>
                <a:spcPct val="90000"/>
              </a:lnSpc>
            </a:pPr>
            <a:r>
              <a:rPr lang="ru-RU" sz="2400" dirty="0">
                <a:solidFill>
                  <a:schemeClr val="bg1"/>
                </a:solidFill>
              </a:rPr>
              <a:t>Итоги рассмотрения вопросов</a:t>
            </a:r>
          </a:p>
          <a:p>
            <a:pPr marL="0" indent="0">
              <a:lnSpc>
                <a:spcPct val="90000"/>
              </a:lnSpc>
              <a:buNone/>
            </a:pPr>
            <a:endParaRPr lang="ru-RU" sz="2400" dirty="0"/>
          </a:p>
        </p:txBody>
      </p:sp>
      <p:pic>
        <p:nvPicPr>
          <p:cNvPr id="5" name="Picture 2" descr="http://u.kanobu.ru/longreads/2013/10/23/05ff9480-43f4-4cd4-a42b-15733795d408.jpg">
            <a:extLst>
              <a:ext uri="{FF2B5EF4-FFF2-40B4-BE49-F238E27FC236}">
                <a16:creationId xmlns:a16="http://schemas.microsoft.com/office/drawing/2014/main" id="{A39CB9E2-E523-4C22-8FF3-A6FC5BFA55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9125"/>
                    </a14:imgEffect>
                    <a14:imgEffect>
                      <a14:saturation sat="33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44" r="9534" b="3"/>
          <a:stretch/>
        </p:blipFill>
        <p:spPr bwMode="auto">
          <a:xfrm>
            <a:off x="4648200" y="1600202"/>
            <a:ext cx="4038600" cy="4525963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2557942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.kanobu.ru/longreads/2013/10/23/05ff9480-43f4-4cd4-a42b-15733795d408.jpg">
            <a:extLst>
              <a:ext uri="{FF2B5EF4-FFF2-40B4-BE49-F238E27FC236}">
                <a16:creationId xmlns:a16="http://schemas.microsoft.com/office/drawing/2014/main" id="{DD4B2246-A3A5-4ABA-8935-A93436F9D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125"/>
                    </a14:imgEffect>
                    <a14:imgEffect>
                      <a14:saturation sat="33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Преимущества системы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5109" y="141764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Оперативное оповещение депутатов о поступлении проектов решений</a:t>
            </a:r>
          </a:p>
          <a:p>
            <a:r>
              <a:rPr lang="ru-RU" dirty="0">
                <a:solidFill>
                  <a:schemeClr val="bg1"/>
                </a:solidFill>
              </a:rPr>
              <a:t>Получение актуальной информации по вопросам повестки</a:t>
            </a:r>
          </a:p>
          <a:p>
            <a:r>
              <a:rPr lang="ru-RU" dirty="0">
                <a:solidFill>
                  <a:schemeClr val="bg1"/>
                </a:solidFill>
              </a:rPr>
              <a:t>Уменьшение количества бумажных документов</a:t>
            </a:r>
          </a:p>
          <a:p>
            <a:r>
              <a:rPr lang="ru-RU" dirty="0">
                <a:solidFill>
                  <a:schemeClr val="bg1"/>
                </a:solidFill>
              </a:rPr>
              <a:t>Возможность просмотра документов через мобильное приложение</a:t>
            </a:r>
          </a:p>
          <a:p>
            <a:r>
              <a:rPr lang="ru-RU" dirty="0">
                <a:solidFill>
                  <a:schemeClr val="bg1"/>
                </a:solidFill>
              </a:rPr>
              <a:t>Доступ к массивам правовых актов, законов ПК и решениям Совета ПОМОПК </a:t>
            </a:r>
          </a:p>
          <a:p>
            <a:r>
              <a:rPr lang="ru-RU" dirty="0">
                <a:solidFill>
                  <a:schemeClr val="bg1"/>
                </a:solidFill>
              </a:rPr>
              <a:t>Возможность просмотра архива заседаний и истории рассмотрения вопросов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3882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u.kanobu.ru/longreads/2013/10/23/05ff9480-43f4-4cd4-a42b-15733795d408.jpg">
            <a:extLst>
              <a:ext uri="{FF2B5EF4-FFF2-40B4-BE49-F238E27FC236}">
                <a16:creationId xmlns:a16="http://schemas.microsoft.com/office/drawing/2014/main" id="{0294BBD8-B66A-47F6-B94C-C1FA9B7CD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125"/>
                    </a14:imgEffect>
                    <a14:imgEffect>
                      <a14:saturation sat="33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Законодательное Собрание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41F2076-DD4E-44BC-A25D-03CFE887B5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41451"/>
            <a:ext cx="9144000" cy="499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2884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u.kanobu.ru/longreads/2013/10/23/05ff9480-43f4-4cd4-a42b-15733795d408.jpg">
            <a:extLst>
              <a:ext uri="{FF2B5EF4-FFF2-40B4-BE49-F238E27FC236}">
                <a16:creationId xmlns:a16="http://schemas.microsoft.com/office/drawing/2014/main" id="{71C8A995-C718-473A-AFE9-50B4915BD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125"/>
                    </a14:imgEffect>
                    <a14:imgEffect>
                      <a14:saturation sat="33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Широкие возможности использования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93BE9941-3895-4FE0-8757-59FC1CF68B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t="23636"/>
          <a:stretch/>
        </p:blipFill>
        <p:spPr bwMode="auto">
          <a:xfrm>
            <a:off x="0" y="1216318"/>
            <a:ext cx="9144000" cy="52370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74451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luydmilagrebennik.com/wp-content/uploads/2011/10/1263966975_ss24036.jpg">
            <a:extLst>
              <a:ext uri="{FF2B5EF4-FFF2-40B4-BE49-F238E27FC236}">
                <a16:creationId xmlns:a16="http://schemas.microsoft.com/office/drawing/2014/main" id="{07F1E30B-0D5C-4D50-946E-50492342A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6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Спасибо за внимание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BD2A99-0EDE-4C87-92E7-CFFBE45C2BFA}"/>
              </a:ext>
            </a:extLst>
          </p:cNvPr>
          <p:cNvSpPr txBox="1"/>
          <p:nvPr/>
        </p:nvSpPr>
        <p:spPr>
          <a:xfrm>
            <a:off x="899592" y="5749907"/>
            <a:ext cx="54730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Чулков В.С.,</a:t>
            </a:r>
          </a:p>
          <a:p>
            <a:r>
              <a:rPr lang="ru-RU" dirty="0"/>
              <a:t>начальник управления информационных технологий </a:t>
            </a:r>
          </a:p>
          <a:p>
            <a:r>
              <a:rPr lang="ru-RU" dirty="0"/>
              <a:t>аппарата Законодательное Собрание Пермского края</a:t>
            </a:r>
          </a:p>
        </p:txBody>
      </p:sp>
    </p:spTree>
    <p:extLst>
      <p:ext uri="{BB962C8B-B14F-4D97-AF65-F5344CB8AC3E}">
        <p14:creationId xmlns:p14="http://schemas.microsoft.com/office/powerpoint/2010/main" val="2570761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luydmilagrebennik.com/wp-content/uploads/2011/10/1263966975_ss24036.jpg">
            <a:extLst>
              <a:ext uri="{FF2B5EF4-FFF2-40B4-BE49-F238E27FC236}">
                <a16:creationId xmlns:a16="http://schemas.microsoft.com/office/drawing/2014/main" id="{B1F6CF0D-C022-4C93-9CC7-FDAC9FC54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Основные функции</a:t>
            </a:r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системы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84786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Регистрация документов</a:t>
            </a:r>
          </a:p>
          <a:p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Рассылка оповещений</a:t>
            </a:r>
          </a:p>
          <a:p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Формирование повесток заседаний</a:t>
            </a:r>
          </a:p>
          <a:p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Ведение массива правовых актов</a:t>
            </a:r>
          </a:p>
          <a:p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Информационный обмен с системой автоматизации законотворческой деятельности (САЗД) ЗС ПК</a:t>
            </a:r>
          </a:p>
          <a:p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Формирование отчетов</a:t>
            </a:r>
          </a:p>
          <a:p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Предоставление доступа к информации через виртуальный кабинет</a:t>
            </a:r>
          </a:p>
        </p:txBody>
      </p:sp>
    </p:spTree>
    <p:extLst>
      <p:ext uri="{BB962C8B-B14F-4D97-AF65-F5344CB8AC3E}">
        <p14:creationId xmlns:p14="http://schemas.microsoft.com/office/powerpoint/2010/main" val="3944233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u.kanobu.ru/longreads/2013/10/23/05ff9480-43f4-4cd4-a42b-15733795d408.jpg">
            <a:extLst>
              <a:ext uri="{FF2B5EF4-FFF2-40B4-BE49-F238E27FC236}">
                <a16:creationId xmlns:a16="http://schemas.microsoft.com/office/drawing/2014/main" id="{8FBB593F-DD16-4842-BFB9-73281608C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125"/>
                    </a14:imgEffect>
                    <a14:imgEffect>
                      <a14:saturation sat="33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Рабочее место сотрудника аппарата</a:t>
            </a:r>
            <a:endParaRPr lang="ru-RU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2880714-AAB0-45DB-A2D0-5D99A5EAE5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68760"/>
            <a:ext cx="9144000" cy="513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068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u.kanobu.ru/longreads/2013/10/23/05ff9480-43f4-4cd4-a42b-15733795d408.jpg">
            <a:extLst>
              <a:ext uri="{FF2B5EF4-FFF2-40B4-BE49-F238E27FC236}">
                <a16:creationId xmlns:a16="http://schemas.microsoft.com/office/drawing/2014/main" id="{3571509B-837E-4562-B6AB-D8594DFCA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125"/>
                    </a14:imgEffect>
                    <a14:imgEffect>
                      <a14:saturation sat="33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Виртуальный кабинет депутата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9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Обеспечивает интегральное представление информации, хранящейся в различных информационных массивах системы</a:t>
            </a:r>
          </a:p>
          <a:p>
            <a:pPr>
              <a:spcBef>
                <a:spcPts val="9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Поддерживает доступ к данным с мобильных устройств и с компьютера (через </a:t>
            </a: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Web</a:t>
            </a:r>
            <a:r>
              <a:rPr lang="ru-RU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-браузер</a:t>
            </a: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ru-RU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586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u.kanobu.ru/longreads/2013/10/23/05ff9480-43f4-4cd4-a42b-15733795d408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125"/>
                    </a14:imgEffect>
                    <a14:imgEffect>
                      <a14:saturation sat="33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Виртуальный кабинет депутата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u="sng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Позволяет просмотреть</a:t>
            </a:r>
            <a:r>
              <a:rPr lang="ru-RU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график заседаний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повестки заседаний, их вопросы и файлы прикрепленных документов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паспорта правовых актов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поступившие вопросы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паспорта законов и постановлений ЗС Пермского края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решения Совета ПОМОПК</a:t>
            </a:r>
          </a:p>
        </p:txBody>
      </p:sp>
    </p:spTree>
    <p:extLst>
      <p:ext uri="{BB962C8B-B14F-4D97-AF65-F5344CB8AC3E}">
        <p14:creationId xmlns:p14="http://schemas.microsoft.com/office/powerpoint/2010/main" val="857375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u.kanobu.ru/longreads/2013/10/23/05ff9480-43f4-4cd4-a42b-15733795d408.jpg">
            <a:extLst>
              <a:ext uri="{FF2B5EF4-FFF2-40B4-BE49-F238E27FC236}">
                <a16:creationId xmlns:a16="http://schemas.microsoft.com/office/drawing/2014/main" id="{60F96B61-D29A-4E85-B64D-DC6A24B1B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125"/>
                    </a14:imgEffect>
                    <a14:imgEffect>
                      <a14:saturation sat="33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Виртуальный кабинет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58ECCAD-04D2-4FF1-860F-455650C7F8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68760"/>
            <a:ext cx="9142530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065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u.kanobu.ru/longreads/2013/10/23/05ff9480-43f4-4cd4-a42b-15733795d408.jpg">
            <a:extLst>
              <a:ext uri="{FF2B5EF4-FFF2-40B4-BE49-F238E27FC236}">
                <a16:creationId xmlns:a16="http://schemas.microsoft.com/office/drawing/2014/main" id="{717FA348-0C5E-4301-95A2-3F82CA74F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125"/>
                    </a14:imgEffect>
                    <a14:imgEffect>
                      <a14:saturation sat="33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График заседаний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79D080B-62FB-446D-B58A-4ACBBE2DB0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1504568"/>
            <a:ext cx="9144001" cy="386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508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u.kanobu.ru/longreads/2013/10/23/05ff9480-43f4-4cd4-a42b-15733795d408.jpg">
            <a:extLst>
              <a:ext uri="{FF2B5EF4-FFF2-40B4-BE49-F238E27FC236}">
                <a16:creationId xmlns:a16="http://schemas.microsoft.com/office/drawing/2014/main" id="{9F21083C-D313-43BC-8BFC-87A140047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125"/>
                    </a14:imgEffect>
                    <a14:imgEffect>
                      <a14:saturation sat="33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Заседание от 21.10.2021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CE7C08D-B044-4460-92E4-B57D02E43C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15112"/>
            <a:ext cx="9144000" cy="513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4447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17406</TotalTime>
  <Words>876</Words>
  <Application>Microsoft Office PowerPoint</Application>
  <PresentationFormat>Экран (4:3)</PresentationFormat>
  <Paragraphs>132</Paragraphs>
  <Slides>28</Slides>
  <Notes>27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Calibri</vt:lpstr>
      <vt:lpstr>Verdana</vt:lpstr>
      <vt:lpstr>Wingdings</vt:lpstr>
      <vt:lpstr>Тема Office</vt:lpstr>
      <vt:lpstr>ИС ОМСУ</vt:lpstr>
      <vt:lpstr>Назначение системы</vt:lpstr>
      <vt:lpstr>Основные функции системы</vt:lpstr>
      <vt:lpstr>Рабочее место сотрудника аппарата</vt:lpstr>
      <vt:lpstr>Виртуальный кабинет депутата</vt:lpstr>
      <vt:lpstr>Виртуальный кабинет депутата</vt:lpstr>
      <vt:lpstr>Виртуальный кабинет</vt:lpstr>
      <vt:lpstr>График заседаний</vt:lpstr>
      <vt:lpstr>Заседание от 21.10.2021</vt:lpstr>
      <vt:lpstr>Заседание 21.10.2021</vt:lpstr>
      <vt:lpstr>Пункт повестки заседания</vt:lpstr>
      <vt:lpstr>Вопрос к заседанию</vt:lpstr>
      <vt:lpstr>Рассмотрение проекта НПА</vt:lpstr>
      <vt:lpstr>Рассмотрение проекта НПА</vt:lpstr>
      <vt:lpstr>Рассмотрение проекта НПА</vt:lpstr>
      <vt:lpstr>Рассмотрение проекта НПА</vt:lpstr>
      <vt:lpstr>Рассмотрение проекта НПА</vt:lpstr>
      <vt:lpstr>Комитеты/комиссии</vt:lpstr>
      <vt:lpstr>Правовые акты</vt:lpstr>
      <vt:lpstr>Поступившие вопросы</vt:lpstr>
      <vt:lpstr>Поступившие вопросы</vt:lpstr>
      <vt:lpstr>Контакты</vt:lpstr>
      <vt:lpstr>Контакты</vt:lpstr>
      <vt:lpstr>Взаимодействие с Законодательным Собранием Пермского края</vt:lpstr>
      <vt:lpstr>Преимущества системы</vt:lpstr>
      <vt:lpstr>Законодательное Собрание</vt:lpstr>
      <vt:lpstr>Широкие возможности использования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 ОМСУ</dc:title>
  <dc:creator>Polischuk Vladimir</dc:creator>
  <cp:lastModifiedBy>Виктор Чулков</cp:lastModifiedBy>
  <cp:revision>222</cp:revision>
  <dcterms:created xsi:type="dcterms:W3CDTF">2015-02-10T02:39:35Z</dcterms:created>
  <dcterms:modified xsi:type="dcterms:W3CDTF">2021-12-01T06:52:21Z</dcterms:modified>
</cp:coreProperties>
</file>