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287" r:id="rId2"/>
    <p:sldId id="1375" r:id="rId3"/>
    <p:sldId id="1376" r:id="rId4"/>
    <p:sldId id="1377" r:id="rId5"/>
    <p:sldId id="1378" r:id="rId6"/>
  </p:sldIdLst>
  <p:sldSz cx="8961438" cy="6721475"/>
  <p:notesSz cx="6858000" cy="994727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1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4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82"/>
    <a:srgbClr val="FDFEDE"/>
    <a:srgbClr val="88639D"/>
    <a:srgbClr val="B6E0CA"/>
    <a:srgbClr val="008000"/>
    <a:srgbClr val="FF7C80"/>
    <a:srgbClr val="33CC33"/>
    <a:srgbClr val="0000CC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27" autoAdjust="0"/>
    <p:restoredTop sz="92674" autoAdjust="0"/>
  </p:normalViewPr>
  <p:slideViewPr>
    <p:cSldViewPr snapToObjects="1">
      <p:cViewPr varScale="1">
        <p:scale>
          <a:sx n="102" d="100"/>
          <a:sy n="102" d="100"/>
        </p:scale>
        <p:origin x="78" y="90"/>
      </p:cViewPr>
      <p:guideLst>
        <p:guide orient="horz" pos="756"/>
        <p:guide pos="1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>
      <p:cViewPr>
        <p:scale>
          <a:sx n="80" d="100"/>
          <a:sy n="80" d="100"/>
        </p:scale>
        <p:origin x="-1992" y="210"/>
      </p:cViewPr>
      <p:guideLst>
        <p:guide orient="horz" pos="3134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69988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75" tIns="45540" rIns="91075" bIns="45540" numCol="1" anchor="t" anchorCtr="0" compatLnSpc="1">
            <a:prstTxWarp prst="textNoShape">
              <a:avLst/>
            </a:prstTxWarp>
          </a:bodyPr>
          <a:lstStyle>
            <a:lvl1pPr defTabSz="911228">
              <a:defRPr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014" y="1"/>
            <a:ext cx="2969987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75" tIns="45540" rIns="91075" bIns="45540" numCol="1" anchor="t" anchorCtr="0" compatLnSpc="1">
            <a:prstTxWarp prst="textNoShape">
              <a:avLst/>
            </a:prstTxWarp>
          </a:bodyPr>
          <a:lstStyle>
            <a:lvl1pPr algn="r" defTabSz="911228">
              <a:defRPr>
                <a:latin typeface="Times New Roman" pitchFamily="18" charset="0"/>
              </a:defRPr>
            </a:lvl1pPr>
          </a:lstStyle>
          <a:p>
            <a:fld id="{FBBEE94E-B5AD-47C5-ABB8-8EADD4C03FE5}" type="datetime1">
              <a:rPr lang="en-US"/>
              <a:pPr/>
              <a:t>10/20/2022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3168"/>
            <a:ext cx="2969988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75" tIns="45540" rIns="91075" bIns="45540" numCol="1" anchor="b" anchorCtr="0" compatLnSpc="1">
            <a:prstTxWarp prst="textNoShape">
              <a:avLst/>
            </a:prstTxWarp>
          </a:bodyPr>
          <a:lstStyle>
            <a:lvl1pPr defTabSz="911228">
              <a:defRPr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014" y="9453168"/>
            <a:ext cx="2969987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75" tIns="45540" rIns="91075" bIns="45540" numCol="1" anchor="b" anchorCtr="0" compatLnSpc="1">
            <a:prstTxWarp prst="textNoShape">
              <a:avLst/>
            </a:prstTxWarp>
          </a:bodyPr>
          <a:lstStyle>
            <a:lvl1pPr algn="r" defTabSz="911228">
              <a:defRPr>
                <a:latin typeface="Times New Roman" pitchFamily="18" charset="0"/>
              </a:defRPr>
            </a:lvl1pPr>
          </a:lstStyle>
          <a:p>
            <a:fld id="{2EEA4DE5-4AE1-4391-A824-757A040969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0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pg num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71962" y="9481766"/>
            <a:ext cx="545378" cy="168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1228">
              <a:defRPr sz="1100">
                <a:latin typeface="Calibri" pitchFamily="34" charset="0"/>
              </a:defRPr>
            </a:lvl1pPr>
          </a:lstStyle>
          <a:p>
            <a:fld id="{44FBA8B2-002B-4DB5-9E60-8CFD69AF97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822065" y="1507741"/>
            <a:ext cx="52442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3530" tIns="46765" rIns="93530" bIns="46765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9" name="Образ слайда 8"/>
          <p:cNvSpPr>
            <a:spLocks noGrp="1" noRot="1" noChangeAspect="1"/>
          </p:cNvSpPr>
          <p:nvPr>
            <p:ph type="sldImg" idx="2"/>
          </p:nvPr>
        </p:nvSpPr>
        <p:spPr>
          <a:xfrm>
            <a:off x="530225" y="331788"/>
            <a:ext cx="6018213" cy="4513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0" tIns="46765" rIns="93530" bIns="46765" rtlCol="0" anchor="ctr"/>
          <a:lstStyle/>
          <a:p>
            <a:pPr lvl="0"/>
            <a:endParaRPr lang="ru-RU" noProof="0"/>
          </a:p>
        </p:txBody>
      </p:sp>
      <p:sp>
        <p:nvSpPr>
          <p:cNvPr id="10" name="Заметки 9"/>
          <p:cNvSpPr>
            <a:spLocks noGrp="1"/>
          </p:cNvSpPr>
          <p:nvPr>
            <p:ph type="body" sz="quarter" idx="3"/>
          </p:nvPr>
        </p:nvSpPr>
        <p:spPr bwMode="auto">
          <a:xfrm>
            <a:off x="451016" y="5022096"/>
            <a:ext cx="6176678" cy="437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03" tIns="46602" rIns="93203" bIns="466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746378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1813" y="330200"/>
            <a:ext cx="6015037" cy="4511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xfrm>
            <a:off x="451016" y="5020506"/>
            <a:ext cx="6176678" cy="4396121"/>
          </a:xfrm>
        </p:spPr>
        <p:txBody>
          <a:bodyPr/>
          <a:lstStyle/>
          <a:p>
            <a:pPr>
              <a:defRPr/>
            </a:pPr>
            <a:endParaRPr lang="ru-RU" sz="1400" dirty="0">
              <a:latin typeface="+mn-lt"/>
            </a:endParaRPr>
          </a:p>
        </p:txBody>
      </p:sp>
      <p:sp>
        <p:nvSpPr>
          <p:cNvPr id="54277" name="Номер слайда 4"/>
          <p:cNvSpPr>
            <a:spLocks noGrp="1"/>
          </p:cNvSpPr>
          <p:nvPr>
            <p:ph type="sldNum" sz="quarter" idx="5"/>
          </p:nvPr>
        </p:nvSpPr>
        <p:spPr>
          <a:xfrm>
            <a:off x="5971962" y="9475410"/>
            <a:ext cx="545378" cy="171587"/>
          </a:xfrm>
        </p:spPr>
        <p:txBody>
          <a:bodyPr/>
          <a:lstStyle/>
          <a:p>
            <a:fld id="{393212FA-124E-4A71-B223-979E24FC01AF}" type="slidenum">
              <a:rPr lang="en-US">
                <a:latin typeface="Arial" charset="0"/>
              </a:rPr>
              <a:pPr/>
              <a:t>0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4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McK Title Elements"/>
          <p:cNvGrpSpPr>
            <a:grpSpLocks/>
          </p:cNvGrpSpPr>
          <p:nvPr/>
        </p:nvGrpSpPr>
        <p:grpSpPr bwMode="auto">
          <a:xfrm>
            <a:off x="2640013" y="2139950"/>
            <a:ext cx="5027612" cy="4527550"/>
            <a:chOff x="1663" y="1348"/>
            <a:chExt cx="3167" cy="2852"/>
          </a:xfrm>
        </p:grpSpPr>
        <p:sp>
          <p:nvSpPr>
            <p:cNvPr id="5" name="McK Confidential" hidden="1"/>
            <p:cNvSpPr txBox="1">
              <a:spLocks noChangeArrowheads="1"/>
            </p:cNvSpPr>
            <p:nvPr userDrawn="1"/>
          </p:nvSpPr>
          <p:spPr bwMode="auto">
            <a:xfrm>
              <a:off x="1663" y="1348"/>
              <a:ext cx="119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400">
                  <a:cs typeface="+mn-cs"/>
                </a:rPr>
                <a:t>КОНФИДЕНЦИАЛЬНО</a:t>
              </a:r>
              <a:endParaRPr lang="en-US" sz="1400">
                <a:cs typeface="+mn-cs"/>
              </a:endParaRPr>
            </a:p>
          </p:txBody>
        </p:sp>
        <p:sp>
          <p:nvSpPr>
            <p:cNvPr id="6" name="McK Document" hidden="1"/>
            <p:cNvSpPr txBox="1">
              <a:spLocks noChangeArrowheads="1"/>
            </p:cNvSpPr>
            <p:nvPr userDrawn="1"/>
          </p:nvSpPr>
          <p:spPr bwMode="auto">
            <a:xfrm>
              <a:off x="1663" y="3049"/>
              <a:ext cx="316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>
                <a:defRPr/>
              </a:pPr>
              <a:r>
                <a:rPr lang="ru-RU" sz="1400">
                  <a:cs typeface="+mn-cs"/>
                </a:rPr>
                <a:t>Тип документа</a:t>
              </a:r>
              <a:endParaRPr lang="en-US" sz="1400">
                <a:cs typeface="+mn-cs"/>
              </a:endParaRPr>
            </a:p>
          </p:txBody>
        </p:sp>
        <p:sp>
          <p:nvSpPr>
            <p:cNvPr id="7" name="McK Date" hidden="1"/>
            <p:cNvSpPr txBox="1">
              <a:spLocks noChangeArrowheads="1"/>
            </p:cNvSpPr>
            <p:nvPr userDrawn="1"/>
          </p:nvSpPr>
          <p:spPr bwMode="auto">
            <a:xfrm>
              <a:off x="1663" y="3216"/>
              <a:ext cx="316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ru-RU" sz="1400">
                  <a:cs typeface="+mn-cs"/>
                </a:rPr>
                <a:t>Дата</a:t>
              </a:r>
              <a:endParaRPr lang="en-US" sz="1400">
                <a:cs typeface="+mn-cs"/>
              </a:endParaRPr>
            </a:p>
          </p:txBody>
        </p:sp>
        <p:sp>
          <p:nvSpPr>
            <p:cNvPr id="8" name="McK Disclaimer" hidden="1"/>
            <p:cNvSpPr>
              <a:spLocks noChangeArrowheads="1"/>
            </p:cNvSpPr>
            <p:nvPr userDrawn="1">
              <p:custDataLst>
                <p:tags r:id="rId1"/>
              </p:custDataLst>
            </p:nvPr>
          </p:nvSpPr>
          <p:spPr bwMode="auto">
            <a:xfrm>
              <a:off x="1663" y="3415"/>
              <a:ext cx="2303" cy="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defTabSz="804863" eaLnBrk="0" hangingPunct="0">
                <a:defRPr/>
              </a:pPr>
              <a:r>
                <a:rPr lang="ru-RU" sz="900">
                  <a:cs typeface="+mn-cs"/>
                </a:rPr>
                <a:t>Настоящий отчет предназначен исключительно для сотрудников организации-клиента. Никакая его часть не подлежит передаче, цитированию или воспроизведению с целью распространения вне организации-клиента без предварительного письменного разрешения со стороны McKinsey &amp; Company.</a:t>
              </a:r>
            </a:p>
            <a:p>
              <a:pPr defTabSz="804863" eaLnBrk="0" hangingPunct="0">
                <a:defRPr/>
              </a:pPr>
              <a:endParaRPr lang="ru-RU" sz="900">
                <a:cs typeface="+mn-cs"/>
              </a:endParaRPr>
            </a:p>
            <a:p>
              <a:pPr defTabSz="804863" eaLnBrk="0" hangingPunct="0">
                <a:defRPr/>
              </a:pPr>
              <a:r>
                <a:rPr lang="ru-RU" sz="900">
                  <a:cs typeface="+mn-cs"/>
                </a:rPr>
                <a:t>Настоящий отчет был использован консультантами </a:t>
              </a:r>
              <a:br>
                <a:rPr lang="ru-RU" sz="900">
                  <a:cs typeface="+mn-cs"/>
                </a:rPr>
              </a:br>
              <a:r>
                <a:rPr lang="ru-RU" sz="900">
                  <a:cs typeface="+mn-cs"/>
                </a:rPr>
                <a:t>McKinsey &amp; Company для сопровождения устного доклада и не содержит полного изложения данной темы.</a:t>
              </a:r>
            </a:p>
          </p:txBody>
        </p:sp>
      </p:grpSp>
      <p:sp>
        <p:nvSpPr>
          <p:cNvPr id="9" name="Working Draft Text" hidden="1"/>
          <p:cNvSpPr>
            <a:spLocks noChangeArrowheads="1"/>
          </p:cNvSpPr>
          <p:nvPr/>
        </p:nvSpPr>
        <p:spPr bwMode="auto">
          <a:xfrm>
            <a:off x="419100" y="342900"/>
            <a:ext cx="3048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95350">
              <a:buSzPct val="120000"/>
              <a:defRPr/>
            </a:pPr>
            <a:r>
              <a:rPr lang="en-US" sz="1400">
                <a:cs typeface="+mn-cs"/>
              </a:rPr>
              <a:t>Working Draft    </a:t>
            </a:r>
          </a:p>
        </p:txBody>
      </p:sp>
      <p:sp>
        <p:nvSpPr>
          <p:cNvPr id="10" name="Working Draft" hidden="1"/>
          <p:cNvSpPr txBox="1">
            <a:spLocks noChangeArrowheads="1"/>
          </p:cNvSpPr>
          <p:nvPr/>
        </p:nvSpPr>
        <p:spPr bwMode="auto">
          <a:xfrm>
            <a:off x="419100" y="582613"/>
            <a:ext cx="39989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Last Modified 09/06/2006 21:40:09 Russian Standard Time</a:t>
            </a:r>
          </a:p>
        </p:txBody>
      </p:sp>
      <p:sp>
        <p:nvSpPr>
          <p:cNvPr id="11" name="Printed" hidden="1"/>
          <p:cNvSpPr txBox="1">
            <a:spLocks noChangeArrowheads="1"/>
          </p:cNvSpPr>
          <p:nvPr/>
        </p:nvSpPr>
        <p:spPr bwMode="auto">
          <a:xfrm>
            <a:off x="419100" y="800100"/>
            <a:ext cx="3571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Printed 08/06/2006 17:52:59 Russian Standard Time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0016" y="2701925"/>
            <a:ext cx="5027611" cy="369332"/>
          </a:xfrm>
        </p:spPr>
        <p:txBody>
          <a:bodyPr/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40016" y="3883025"/>
            <a:ext cx="5027611" cy="215444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doc id"/>
          <p:cNvSpPr>
            <a:spLocks noGrp="1" noChangeArrowheads="1"/>
          </p:cNvSpPr>
          <p:nvPr>
            <p:ph type="ftr" sz="quarter" idx="10"/>
          </p:nvPr>
        </p:nvSpPr>
        <p:spPr>
          <a:xfrm>
            <a:off x="8737600" y="36513"/>
            <a:ext cx="0" cy="123825"/>
          </a:xfrm>
        </p:spPr>
        <p:txBody>
          <a:bodyPr/>
          <a:lstStyle>
            <a:lvl1pPr algn="r">
              <a:defRPr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6352" y="1273175"/>
            <a:ext cx="4924425" cy="9233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D12A8-60D4-4693-B07D-B2BE61A5E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156004" y="230188"/>
            <a:ext cx="584775" cy="2265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6812" y="230188"/>
            <a:ext cx="1477328" cy="2265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45494-5948-4BCB-87B8-94CC00B41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9066" y="230188"/>
            <a:ext cx="8621711" cy="123110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9C588-F725-4366-A9A0-24933457E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oc id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D00F3-5186-41D9-BACB-9E9E8BD45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025" y="4319590"/>
            <a:ext cx="7616825" cy="615553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8025" y="2849565"/>
            <a:ext cx="7616825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E8BB5-EF08-49CA-A8AA-00D4E14C7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2238" y="1273177"/>
            <a:ext cx="4232276" cy="16619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6913" y="1273177"/>
            <a:ext cx="4233862" cy="16619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B22FF-B0B4-45E3-9C9B-2DF5FE8CF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oc id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677" y="269875"/>
            <a:ext cx="8066088" cy="2923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7675" y="1504950"/>
            <a:ext cx="39592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7675" y="2132013"/>
            <a:ext cx="3959225" cy="1446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52952" y="1504950"/>
            <a:ext cx="3960813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52952" y="2132013"/>
            <a:ext cx="3960813" cy="1446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BD6E1-3931-420D-B50B-18CFD9932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oc id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EFC3E-6FC4-469D-8AA4-3A433EBDA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oc id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450CD-AF67-4DDF-B219-A4540439B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doc id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677" y="268290"/>
            <a:ext cx="2947987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3613" y="268290"/>
            <a:ext cx="5010150" cy="19082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47677" y="1406525"/>
            <a:ext cx="2947987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E15B9-78A3-4A36-A958-048E30627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oc id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5777" y="4705352"/>
            <a:ext cx="5376863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55777" y="600077"/>
            <a:ext cx="5376863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55777" y="5260974"/>
            <a:ext cx="5376863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A98E3-9100-4F16-9948-66AA9B907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oc id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26" Type="http://schemas.openxmlformats.org/officeDocument/2006/relationships/tags" Target="../tags/tag1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8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5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20" Type="http://schemas.openxmlformats.org/officeDocument/2006/relationships/tags" Target="../tags/tag7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23" Type="http://schemas.openxmlformats.org/officeDocument/2006/relationships/tags" Target="../tags/tag10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Relationship Id="rId22" Type="http://schemas.openxmlformats.org/officeDocument/2006/relationships/tags" Target="../tags/tag9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3" name="Group 343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-6350" y="-22225"/>
            <a:ext cx="8963025" cy="236538"/>
            <a:chOff x="-4" y="-14"/>
            <a:chExt cx="5646" cy="149"/>
          </a:xfrm>
        </p:grpSpPr>
        <p:sp>
          <p:nvSpPr>
            <p:cNvPr id="1222" name="Rectangle 198"/>
            <p:cNvSpPr>
              <a:spLocks noChangeArrowheads="1"/>
            </p:cNvSpPr>
            <p:nvPr userDrawn="1"/>
          </p:nvSpPr>
          <p:spPr bwMode="auto">
            <a:xfrm>
              <a:off x="-4" y="-14"/>
              <a:ext cx="3" cy="149"/>
            </a:xfrm>
            <a:prstGeom prst="rect">
              <a:avLst/>
            </a:prstGeom>
            <a:solidFill>
              <a:srgbClr val="0029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23" name="Rectangle 199"/>
            <p:cNvSpPr>
              <a:spLocks noChangeArrowheads="1"/>
            </p:cNvSpPr>
            <p:nvPr userDrawn="1"/>
          </p:nvSpPr>
          <p:spPr bwMode="auto">
            <a:xfrm>
              <a:off x="-1" y="-14"/>
              <a:ext cx="4" cy="149"/>
            </a:xfrm>
            <a:prstGeom prst="rect">
              <a:avLst/>
            </a:prstGeom>
            <a:solidFill>
              <a:srgbClr val="0229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24" name="Rectangle 200"/>
            <p:cNvSpPr>
              <a:spLocks noChangeArrowheads="1"/>
            </p:cNvSpPr>
            <p:nvPr userDrawn="1"/>
          </p:nvSpPr>
          <p:spPr bwMode="auto">
            <a:xfrm>
              <a:off x="3" y="-14"/>
              <a:ext cx="4" cy="149"/>
            </a:xfrm>
            <a:prstGeom prst="rect">
              <a:avLst/>
            </a:prstGeom>
            <a:solidFill>
              <a:srgbClr val="0429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25" name="Rectangle 201"/>
            <p:cNvSpPr>
              <a:spLocks noChangeArrowheads="1"/>
            </p:cNvSpPr>
            <p:nvPr userDrawn="1"/>
          </p:nvSpPr>
          <p:spPr bwMode="auto">
            <a:xfrm>
              <a:off x="7" y="-14"/>
              <a:ext cx="3" cy="149"/>
            </a:xfrm>
            <a:prstGeom prst="rect">
              <a:avLst/>
            </a:prstGeom>
            <a:solidFill>
              <a:srgbClr val="062A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26" name="Rectangle 202"/>
            <p:cNvSpPr>
              <a:spLocks noChangeArrowheads="1"/>
            </p:cNvSpPr>
            <p:nvPr userDrawn="1"/>
          </p:nvSpPr>
          <p:spPr bwMode="auto">
            <a:xfrm>
              <a:off x="10" y="-14"/>
              <a:ext cx="4" cy="149"/>
            </a:xfrm>
            <a:prstGeom prst="rect">
              <a:avLst/>
            </a:prstGeom>
            <a:solidFill>
              <a:srgbClr val="082A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27" name="Rectangle 203"/>
            <p:cNvSpPr>
              <a:spLocks noChangeArrowheads="1"/>
            </p:cNvSpPr>
            <p:nvPr userDrawn="1"/>
          </p:nvSpPr>
          <p:spPr bwMode="auto">
            <a:xfrm>
              <a:off x="14" y="-14"/>
              <a:ext cx="6" cy="149"/>
            </a:xfrm>
            <a:prstGeom prst="rect">
              <a:avLst/>
            </a:prstGeom>
            <a:solidFill>
              <a:srgbClr val="0A2A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28" name="Rectangle 204"/>
            <p:cNvSpPr>
              <a:spLocks noChangeArrowheads="1"/>
            </p:cNvSpPr>
            <p:nvPr userDrawn="1"/>
          </p:nvSpPr>
          <p:spPr bwMode="auto">
            <a:xfrm>
              <a:off x="20" y="-14"/>
              <a:ext cx="12" cy="149"/>
            </a:xfrm>
            <a:prstGeom prst="rect">
              <a:avLst/>
            </a:prstGeom>
            <a:solidFill>
              <a:srgbClr val="0C2A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29" name="Rectangle 205"/>
            <p:cNvSpPr>
              <a:spLocks noChangeArrowheads="1"/>
            </p:cNvSpPr>
            <p:nvPr userDrawn="1"/>
          </p:nvSpPr>
          <p:spPr bwMode="auto">
            <a:xfrm>
              <a:off x="32" y="-14"/>
              <a:ext cx="11" cy="149"/>
            </a:xfrm>
            <a:prstGeom prst="rect">
              <a:avLst/>
            </a:prstGeom>
            <a:solidFill>
              <a:srgbClr val="0E2B6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30" name="Rectangle 206"/>
            <p:cNvSpPr>
              <a:spLocks noChangeArrowheads="1"/>
            </p:cNvSpPr>
            <p:nvPr userDrawn="1"/>
          </p:nvSpPr>
          <p:spPr bwMode="auto">
            <a:xfrm>
              <a:off x="43" y="-14"/>
              <a:ext cx="15" cy="149"/>
            </a:xfrm>
            <a:prstGeom prst="rect">
              <a:avLst/>
            </a:prstGeom>
            <a:solidFill>
              <a:srgbClr val="102B6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31" name="Rectangle 207"/>
            <p:cNvSpPr>
              <a:spLocks noChangeArrowheads="1"/>
            </p:cNvSpPr>
            <p:nvPr userDrawn="1"/>
          </p:nvSpPr>
          <p:spPr bwMode="auto">
            <a:xfrm>
              <a:off x="58" y="-14"/>
              <a:ext cx="15" cy="149"/>
            </a:xfrm>
            <a:prstGeom prst="rect">
              <a:avLst/>
            </a:prstGeom>
            <a:solidFill>
              <a:srgbClr val="122C6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32" name="Rectangle 208"/>
            <p:cNvSpPr>
              <a:spLocks noChangeArrowheads="1"/>
            </p:cNvSpPr>
            <p:nvPr userDrawn="1"/>
          </p:nvSpPr>
          <p:spPr bwMode="auto">
            <a:xfrm>
              <a:off x="73" y="-14"/>
              <a:ext cx="16" cy="149"/>
            </a:xfrm>
            <a:prstGeom prst="rect">
              <a:avLst/>
            </a:prstGeom>
            <a:solidFill>
              <a:srgbClr val="142D6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33" name="Rectangle 209"/>
            <p:cNvSpPr>
              <a:spLocks noChangeArrowheads="1"/>
            </p:cNvSpPr>
            <p:nvPr userDrawn="1"/>
          </p:nvSpPr>
          <p:spPr bwMode="auto">
            <a:xfrm>
              <a:off x="89" y="-14"/>
              <a:ext cx="22" cy="149"/>
            </a:xfrm>
            <a:prstGeom prst="rect">
              <a:avLst/>
            </a:prstGeom>
            <a:solidFill>
              <a:srgbClr val="162D6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34" name="Rectangle 210"/>
            <p:cNvSpPr>
              <a:spLocks noChangeArrowheads="1"/>
            </p:cNvSpPr>
            <p:nvPr userDrawn="1"/>
          </p:nvSpPr>
          <p:spPr bwMode="auto">
            <a:xfrm>
              <a:off x="111" y="-14"/>
              <a:ext cx="28" cy="149"/>
            </a:xfrm>
            <a:prstGeom prst="rect">
              <a:avLst/>
            </a:prstGeom>
            <a:solidFill>
              <a:srgbClr val="182D6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35" name="Rectangle 211"/>
            <p:cNvSpPr>
              <a:spLocks noChangeArrowheads="1"/>
            </p:cNvSpPr>
            <p:nvPr userDrawn="1"/>
          </p:nvSpPr>
          <p:spPr bwMode="auto">
            <a:xfrm>
              <a:off x="139" y="-14"/>
              <a:ext cx="28" cy="149"/>
            </a:xfrm>
            <a:prstGeom prst="rect">
              <a:avLst/>
            </a:prstGeom>
            <a:solidFill>
              <a:srgbClr val="1A2F6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36" name="Rectangle 212"/>
            <p:cNvSpPr>
              <a:spLocks noChangeArrowheads="1"/>
            </p:cNvSpPr>
            <p:nvPr userDrawn="1"/>
          </p:nvSpPr>
          <p:spPr bwMode="auto">
            <a:xfrm>
              <a:off x="167" y="-14"/>
              <a:ext cx="21" cy="149"/>
            </a:xfrm>
            <a:prstGeom prst="rect">
              <a:avLst/>
            </a:prstGeom>
            <a:solidFill>
              <a:srgbClr val="1C306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37" name="Rectangle 213"/>
            <p:cNvSpPr>
              <a:spLocks noChangeArrowheads="1"/>
            </p:cNvSpPr>
            <p:nvPr userDrawn="1"/>
          </p:nvSpPr>
          <p:spPr bwMode="auto">
            <a:xfrm>
              <a:off x="188" y="-14"/>
              <a:ext cx="22" cy="149"/>
            </a:xfrm>
            <a:prstGeom prst="rect">
              <a:avLst/>
            </a:prstGeom>
            <a:solidFill>
              <a:srgbClr val="1E326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38" name="Rectangle 214"/>
            <p:cNvSpPr>
              <a:spLocks noChangeArrowheads="1"/>
            </p:cNvSpPr>
            <p:nvPr userDrawn="1"/>
          </p:nvSpPr>
          <p:spPr bwMode="auto">
            <a:xfrm>
              <a:off x="210" y="-14"/>
              <a:ext cx="22" cy="149"/>
            </a:xfrm>
            <a:prstGeom prst="rect">
              <a:avLst/>
            </a:prstGeom>
            <a:solidFill>
              <a:srgbClr val="20326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39" name="Rectangle 215"/>
            <p:cNvSpPr>
              <a:spLocks noChangeArrowheads="1"/>
            </p:cNvSpPr>
            <p:nvPr userDrawn="1"/>
          </p:nvSpPr>
          <p:spPr bwMode="auto">
            <a:xfrm>
              <a:off x="232" y="-14"/>
              <a:ext cx="40" cy="149"/>
            </a:xfrm>
            <a:prstGeom prst="rect">
              <a:avLst/>
            </a:prstGeom>
            <a:solidFill>
              <a:srgbClr val="22336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40" name="Rectangle 216"/>
            <p:cNvSpPr>
              <a:spLocks noChangeArrowheads="1"/>
            </p:cNvSpPr>
            <p:nvPr userDrawn="1"/>
          </p:nvSpPr>
          <p:spPr bwMode="auto">
            <a:xfrm>
              <a:off x="272" y="-14"/>
              <a:ext cx="22" cy="149"/>
            </a:xfrm>
            <a:prstGeom prst="rect">
              <a:avLst/>
            </a:prstGeom>
            <a:solidFill>
              <a:srgbClr val="24356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41" name="Rectangle 217"/>
            <p:cNvSpPr>
              <a:spLocks noChangeArrowheads="1"/>
            </p:cNvSpPr>
            <p:nvPr userDrawn="1"/>
          </p:nvSpPr>
          <p:spPr bwMode="auto">
            <a:xfrm>
              <a:off x="294" y="-14"/>
              <a:ext cx="22" cy="149"/>
            </a:xfrm>
            <a:prstGeom prst="rect">
              <a:avLst/>
            </a:prstGeom>
            <a:solidFill>
              <a:srgbClr val="26366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42" name="Rectangle 218"/>
            <p:cNvSpPr>
              <a:spLocks noChangeArrowheads="1"/>
            </p:cNvSpPr>
            <p:nvPr userDrawn="1"/>
          </p:nvSpPr>
          <p:spPr bwMode="auto">
            <a:xfrm>
              <a:off x="316" y="-14"/>
              <a:ext cx="27" cy="149"/>
            </a:xfrm>
            <a:prstGeom prst="rect">
              <a:avLst/>
            </a:prstGeom>
            <a:solidFill>
              <a:srgbClr val="28376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43" name="Rectangle 219"/>
            <p:cNvSpPr>
              <a:spLocks noChangeArrowheads="1"/>
            </p:cNvSpPr>
            <p:nvPr userDrawn="1"/>
          </p:nvSpPr>
          <p:spPr bwMode="auto">
            <a:xfrm>
              <a:off x="343" y="-14"/>
              <a:ext cx="33" cy="149"/>
            </a:xfrm>
            <a:prstGeom prst="rect">
              <a:avLst/>
            </a:prstGeom>
            <a:solidFill>
              <a:srgbClr val="2A38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44" name="Rectangle 220"/>
            <p:cNvSpPr>
              <a:spLocks noChangeArrowheads="1"/>
            </p:cNvSpPr>
            <p:nvPr userDrawn="1"/>
          </p:nvSpPr>
          <p:spPr bwMode="auto">
            <a:xfrm>
              <a:off x="376" y="-14"/>
              <a:ext cx="27" cy="149"/>
            </a:xfrm>
            <a:prstGeom prst="rect">
              <a:avLst/>
            </a:prstGeom>
            <a:solidFill>
              <a:srgbClr val="2C39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45" name="Rectangle 221"/>
            <p:cNvSpPr>
              <a:spLocks noChangeArrowheads="1"/>
            </p:cNvSpPr>
            <p:nvPr userDrawn="1"/>
          </p:nvSpPr>
          <p:spPr bwMode="auto">
            <a:xfrm>
              <a:off x="403" y="-14"/>
              <a:ext cx="28" cy="149"/>
            </a:xfrm>
            <a:prstGeom prst="rect">
              <a:avLst/>
            </a:prstGeom>
            <a:solidFill>
              <a:srgbClr val="2D3B6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46" name="Rectangle 222"/>
            <p:cNvSpPr>
              <a:spLocks noChangeArrowheads="1"/>
            </p:cNvSpPr>
            <p:nvPr userDrawn="1"/>
          </p:nvSpPr>
          <p:spPr bwMode="auto">
            <a:xfrm>
              <a:off x="431" y="-14"/>
              <a:ext cx="33" cy="149"/>
            </a:xfrm>
            <a:prstGeom prst="rect">
              <a:avLst/>
            </a:prstGeom>
            <a:solidFill>
              <a:srgbClr val="2F3C6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47" name="Rectangle 223"/>
            <p:cNvSpPr>
              <a:spLocks noChangeArrowheads="1"/>
            </p:cNvSpPr>
            <p:nvPr userDrawn="1"/>
          </p:nvSpPr>
          <p:spPr bwMode="auto">
            <a:xfrm>
              <a:off x="464" y="-14"/>
              <a:ext cx="27" cy="149"/>
            </a:xfrm>
            <a:prstGeom prst="rect">
              <a:avLst/>
            </a:prstGeom>
            <a:solidFill>
              <a:srgbClr val="313D6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48" name="Rectangle 224"/>
            <p:cNvSpPr>
              <a:spLocks noChangeArrowheads="1"/>
            </p:cNvSpPr>
            <p:nvPr userDrawn="1"/>
          </p:nvSpPr>
          <p:spPr bwMode="auto">
            <a:xfrm>
              <a:off x="491" y="-14"/>
              <a:ext cx="40" cy="149"/>
            </a:xfrm>
            <a:prstGeom prst="rect">
              <a:avLst/>
            </a:prstGeom>
            <a:solidFill>
              <a:srgbClr val="333F6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49" name="Rectangle 225"/>
            <p:cNvSpPr>
              <a:spLocks noChangeArrowheads="1"/>
            </p:cNvSpPr>
            <p:nvPr userDrawn="1"/>
          </p:nvSpPr>
          <p:spPr bwMode="auto">
            <a:xfrm>
              <a:off x="531" y="-14"/>
              <a:ext cx="27" cy="149"/>
            </a:xfrm>
            <a:prstGeom prst="rect">
              <a:avLst/>
            </a:prstGeom>
            <a:solidFill>
              <a:srgbClr val="35406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50" name="Rectangle 226"/>
            <p:cNvSpPr>
              <a:spLocks noChangeArrowheads="1"/>
            </p:cNvSpPr>
            <p:nvPr userDrawn="1"/>
          </p:nvSpPr>
          <p:spPr bwMode="auto">
            <a:xfrm>
              <a:off x="558" y="-14"/>
              <a:ext cx="27" cy="149"/>
            </a:xfrm>
            <a:prstGeom prst="rect">
              <a:avLst/>
            </a:prstGeom>
            <a:solidFill>
              <a:srgbClr val="37426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51" name="Rectangle 227"/>
            <p:cNvSpPr>
              <a:spLocks noChangeArrowheads="1"/>
            </p:cNvSpPr>
            <p:nvPr userDrawn="1"/>
          </p:nvSpPr>
          <p:spPr bwMode="auto">
            <a:xfrm>
              <a:off x="585" y="-14"/>
              <a:ext cx="23" cy="149"/>
            </a:xfrm>
            <a:prstGeom prst="rect">
              <a:avLst/>
            </a:prstGeom>
            <a:solidFill>
              <a:srgbClr val="38446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52" name="Rectangle 228"/>
            <p:cNvSpPr>
              <a:spLocks noChangeArrowheads="1"/>
            </p:cNvSpPr>
            <p:nvPr userDrawn="1"/>
          </p:nvSpPr>
          <p:spPr bwMode="auto">
            <a:xfrm>
              <a:off x="608" y="-14"/>
              <a:ext cx="38" cy="149"/>
            </a:xfrm>
            <a:prstGeom prst="rect">
              <a:avLst/>
            </a:prstGeom>
            <a:solidFill>
              <a:srgbClr val="3A456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53" name="Rectangle 229"/>
            <p:cNvSpPr>
              <a:spLocks noChangeArrowheads="1"/>
            </p:cNvSpPr>
            <p:nvPr userDrawn="1"/>
          </p:nvSpPr>
          <p:spPr bwMode="auto">
            <a:xfrm>
              <a:off x="646" y="-14"/>
              <a:ext cx="28" cy="149"/>
            </a:xfrm>
            <a:prstGeom prst="rect">
              <a:avLst/>
            </a:prstGeom>
            <a:solidFill>
              <a:srgbClr val="3C476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54" name="Rectangle 230"/>
            <p:cNvSpPr>
              <a:spLocks noChangeArrowheads="1"/>
            </p:cNvSpPr>
            <p:nvPr userDrawn="1"/>
          </p:nvSpPr>
          <p:spPr bwMode="auto">
            <a:xfrm>
              <a:off x="674" y="-14"/>
              <a:ext cx="38" cy="149"/>
            </a:xfrm>
            <a:prstGeom prst="rect">
              <a:avLst/>
            </a:prstGeom>
            <a:solidFill>
              <a:srgbClr val="3E486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55" name="Rectangle 231"/>
            <p:cNvSpPr>
              <a:spLocks noChangeArrowheads="1"/>
            </p:cNvSpPr>
            <p:nvPr userDrawn="1"/>
          </p:nvSpPr>
          <p:spPr bwMode="auto">
            <a:xfrm>
              <a:off x="712" y="-14"/>
              <a:ext cx="28" cy="149"/>
            </a:xfrm>
            <a:prstGeom prst="rect">
              <a:avLst/>
            </a:prstGeom>
            <a:solidFill>
              <a:srgbClr val="404A6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56" name="Rectangle 232"/>
            <p:cNvSpPr>
              <a:spLocks noChangeArrowheads="1"/>
            </p:cNvSpPr>
            <p:nvPr userDrawn="1"/>
          </p:nvSpPr>
          <p:spPr bwMode="auto">
            <a:xfrm>
              <a:off x="740" y="-14"/>
              <a:ext cx="38" cy="149"/>
            </a:xfrm>
            <a:prstGeom prst="rect">
              <a:avLst/>
            </a:prstGeom>
            <a:solidFill>
              <a:srgbClr val="424B6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57" name="Rectangle 233"/>
            <p:cNvSpPr>
              <a:spLocks noChangeArrowheads="1"/>
            </p:cNvSpPr>
            <p:nvPr userDrawn="1"/>
          </p:nvSpPr>
          <p:spPr bwMode="auto">
            <a:xfrm>
              <a:off x="778" y="-14"/>
              <a:ext cx="28" cy="149"/>
            </a:xfrm>
            <a:prstGeom prst="rect">
              <a:avLst/>
            </a:prstGeom>
            <a:solidFill>
              <a:srgbClr val="444D7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58" name="Rectangle 234"/>
            <p:cNvSpPr>
              <a:spLocks noChangeArrowheads="1"/>
            </p:cNvSpPr>
            <p:nvPr userDrawn="1"/>
          </p:nvSpPr>
          <p:spPr bwMode="auto">
            <a:xfrm>
              <a:off x="806" y="-14"/>
              <a:ext cx="33" cy="149"/>
            </a:xfrm>
            <a:prstGeom prst="rect">
              <a:avLst/>
            </a:prstGeom>
            <a:solidFill>
              <a:srgbClr val="464E7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59" name="Rectangle 235"/>
            <p:cNvSpPr>
              <a:spLocks noChangeArrowheads="1"/>
            </p:cNvSpPr>
            <p:nvPr userDrawn="1"/>
          </p:nvSpPr>
          <p:spPr bwMode="auto">
            <a:xfrm>
              <a:off x="839" y="-14"/>
              <a:ext cx="28" cy="149"/>
            </a:xfrm>
            <a:prstGeom prst="rect">
              <a:avLst/>
            </a:prstGeom>
            <a:solidFill>
              <a:srgbClr val="47507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60" name="Rectangle 236"/>
            <p:cNvSpPr>
              <a:spLocks noChangeArrowheads="1"/>
            </p:cNvSpPr>
            <p:nvPr userDrawn="1"/>
          </p:nvSpPr>
          <p:spPr bwMode="auto">
            <a:xfrm>
              <a:off x="867" y="-14"/>
              <a:ext cx="28" cy="149"/>
            </a:xfrm>
            <a:prstGeom prst="rect">
              <a:avLst/>
            </a:prstGeom>
            <a:solidFill>
              <a:srgbClr val="4951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61" name="Rectangle 237"/>
            <p:cNvSpPr>
              <a:spLocks noChangeArrowheads="1"/>
            </p:cNvSpPr>
            <p:nvPr userDrawn="1"/>
          </p:nvSpPr>
          <p:spPr bwMode="auto">
            <a:xfrm>
              <a:off x="895" y="-14"/>
              <a:ext cx="38" cy="149"/>
            </a:xfrm>
            <a:prstGeom prst="rect">
              <a:avLst/>
            </a:prstGeom>
            <a:solidFill>
              <a:srgbClr val="4B537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62" name="Rectangle 238"/>
            <p:cNvSpPr>
              <a:spLocks noChangeArrowheads="1"/>
            </p:cNvSpPr>
            <p:nvPr userDrawn="1"/>
          </p:nvSpPr>
          <p:spPr bwMode="auto">
            <a:xfrm>
              <a:off x="933" y="-14"/>
              <a:ext cx="27" cy="149"/>
            </a:xfrm>
            <a:prstGeom prst="rect">
              <a:avLst/>
            </a:prstGeom>
            <a:solidFill>
              <a:srgbClr val="4D557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63" name="Rectangle 239"/>
            <p:cNvSpPr>
              <a:spLocks noChangeArrowheads="1"/>
            </p:cNvSpPr>
            <p:nvPr userDrawn="1"/>
          </p:nvSpPr>
          <p:spPr bwMode="auto">
            <a:xfrm>
              <a:off x="960" y="-14"/>
              <a:ext cx="33" cy="149"/>
            </a:xfrm>
            <a:prstGeom prst="rect">
              <a:avLst/>
            </a:prstGeom>
            <a:solidFill>
              <a:srgbClr val="4F567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64" name="Rectangle 240"/>
            <p:cNvSpPr>
              <a:spLocks noChangeArrowheads="1"/>
            </p:cNvSpPr>
            <p:nvPr userDrawn="1"/>
          </p:nvSpPr>
          <p:spPr bwMode="auto">
            <a:xfrm>
              <a:off x="993" y="-14"/>
              <a:ext cx="23" cy="149"/>
            </a:xfrm>
            <a:prstGeom prst="rect">
              <a:avLst/>
            </a:prstGeom>
            <a:solidFill>
              <a:srgbClr val="5058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65" name="Rectangle 241"/>
            <p:cNvSpPr>
              <a:spLocks noChangeArrowheads="1"/>
            </p:cNvSpPr>
            <p:nvPr userDrawn="1"/>
          </p:nvSpPr>
          <p:spPr bwMode="auto">
            <a:xfrm>
              <a:off x="1016" y="-14"/>
              <a:ext cx="27" cy="149"/>
            </a:xfrm>
            <a:prstGeom prst="rect">
              <a:avLst/>
            </a:prstGeom>
            <a:solidFill>
              <a:srgbClr val="5259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66" name="Rectangle 242"/>
            <p:cNvSpPr>
              <a:spLocks noChangeArrowheads="1"/>
            </p:cNvSpPr>
            <p:nvPr userDrawn="1"/>
          </p:nvSpPr>
          <p:spPr bwMode="auto">
            <a:xfrm>
              <a:off x="1043" y="-14"/>
              <a:ext cx="39" cy="149"/>
            </a:xfrm>
            <a:prstGeom prst="rect">
              <a:avLst/>
            </a:prstGeom>
            <a:solidFill>
              <a:srgbClr val="545B7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67" name="Rectangle 243"/>
            <p:cNvSpPr>
              <a:spLocks noChangeArrowheads="1"/>
            </p:cNvSpPr>
            <p:nvPr userDrawn="1"/>
          </p:nvSpPr>
          <p:spPr bwMode="auto">
            <a:xfrm>
              <a:off x="1082" y="-14"/>
              <a:ext cx="28" cy="149"/>
            </a:xfrm>
            <a:prstGeom prst="rect">
              <a:avLst/>
            </a:prstGeom>
            <a:solidFill>
              <a:srgbClr val="565C7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68" name="Rectangle 244"/>
            <p:cNvSpPr>
              <a:spLocks noChangeArrowheads="1"/>
            </p:cNvSpPr>
            <p:nvPr userDrawn="1"/>
          </p:nvSpPr>
          <p:spPr bwMode="auto">
            <a:xfrm>
              <a:off x="1110" y="-14"/>
              <a:ext cx="26" cy="149"/>
            </a:xfrm>
            <a:prstGeom prst="rect">
              <a:avLst/>
            </a:prstGeom>
            <a:solidFill>
              <a:srgbClr val="585E7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69" name="Rectangle 245"/>
            <p:cNvSpPr>
              <a:spLocks noChangeArrowheads="1"/>
            </p:cNvSpPr>
            <p:nvPr userDrawn="1"/>
          </p:nvSpPr>
          <p:spPr bwMode="auto">
            <a:xfrm>
              <a:off x="1136" y="-14"/>
              <a:ext cx="23" cy="149"/>
            </a:xfrm>
            <a:prstGeom prst="rect">
              <a:avLst/>
            </a:prstGeom>
            <a:solidFill>
              <a:srgbClr val="59607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70" name="Rectangle 246"/>
            <p:cNvSpPr>
              <a:spLocks noChangeArrowheads="1"/>
            </p:cNvSpPr>
            <p:nvPr userDrawn="1"/>
          </p:nvSpPr>
          <p:spPr bwMode="auto">
            <a:xfrm>
              <a:off x="1159" y="-14"/>
              <a:ext cx="38" cy="149"/>
            </a:xfrm>
            <a:prstGeom prst="rect">
              <a:avLst/>
            </a:prstGeom>
            <a:solidFill>
              <a:srgbClr val="5B617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71" name="Rectangle 247"/>
            <p:cNvSpPr>
              <a:spLocks noChangeArrowheads="1"/>
            </p:cNvSpPr>
            <p:nvPr userDrawn="1"/>
          </p:nvSpPr>
          <p:spPr bwMode="auto">
            <a:xfrm>
              <a:off x="1197" y="-14"/>
              <a:ext cx="28" cy="149"/>
            </a:xfrm>
            <a:prstGeom prst="rect">
              <a:avLst/>
            </a:prstGeom>
            <a:solidFill>
              <a:srgbClr val="5D637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72" name="Rectangle 248"/>
            <p:cNvSpPr>
              <a:spLocks noChangeArrowheads="1"/>
            </p:cNvSpPr>
            <p:nvPr userDrawn="1"/>
          </p:nvSpPr>
          <p:spPr bwMode="auto">
            <a:xfrm>
              <a:off x="1225" y="-14"/>
              <a:ext cx="22" cy="149"/>
            </a:xfrm>
            <a:prstGeom prst="rect">
              <a:avLst/>
            </a:prstGeom>
            <a:solidFill>
              <a:srgbClr val="5E65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73" name="Rectangle 249"/>
            <p:cNvSpPr>
              <a:spLocks noChangeArrowheads="1"/>
            </p:cNvSpPr>
            <p:nvPr userDrawn="1"/>
          </p:nvSpPr>
          <p:spPr bwMode="auto">
            <a:xfrm>
              <a:off x="1247" y="-14"/>
              <a:ext cx="38" cy="149"/>
            </a:xfrm>
            <a:prstGeom prst="rect">
              <a:avLst/>
            </a:prstGeom>
            <a:solidFill>
              <a:srgbClr val="6066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74" name="Rectangle 250"/>
            <p:cNvSpPr>
              <a:spLocks noChangeArrowheads="1"/>
            </p:cNvSpPr>
            <p:nvPr userDrawn="1"/>
          </p:nvSpPr>
          <p:spPr bwMode="auto">
            <a:xfrm>
              <a:off x="1285" y="-14"/>
              <a:ext cx="28" cy="149"/>
            </a:xfrm>
            <a:prstGeom prst="rect">
              <a:avLst/>
            </a:prstGeom>
            <a:solidFill>
              <a:srgbClr val="62688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75" name="Rectangle 251"/>
            <p:cNvSpPr>
              <a:spLocks noChangeArrowheads="1"/>
            </p:cNvSpPr>
            <p:nvPr userDrawn="1"/>
          </p:nvSpPr>
          <p:spPr bwMode="auto">
            <a:xfrm>
              <a:off x="1313" y="-14"/>
              <a:ext cx="22" cy="149"/>
            </a:xfrm>
            <a:prstGeom prst="rect">
              <a:avLst/>
            </a:prstGeom>
            <a:solidFill>
              <a:srgbClr val="64698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76" name="Rectangle 252"/>
            <p:cNvSpPr>
              <a:spLocks noChangeArrowheads="1"/>
            </p:cNvSpPr>
            <p:nvPr userDrawn="1"/>
          </p:nvSpPr>
          <p:spPr bwMode="auto">
            <a:xfrm>
              <a:off x="1335" y="-14"/>
              <a:ext cx="22" cy="149"/>
            </a:xfrm>
            <a:prstGeom prst="rect">
              <a:avLst/>
            </a:prstGeom>
            <a:solidFill>
              <a:srgbClr val="656B8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77" name="Rectangle 253"/>
            <p:cNvSpPr>
              <a:spLocks noChangeArrowheads="1"/>
            </p:cNvSpPr>
            <p:nvPr userDrawn="1"/>
          </p:nvSpPr>
          <p:spPr bwMode="auto">
            <a:xfrm>
              <a:off x="1357" y="-14"/>
              <a:ext cx="39" cy="149"/>
            </a:xfrm>
            <a:prstGeom prst="rect">
              <a:avLst/>
            </a:prstGeom>
            <a:solidFill>
              <a:srgbClr val="676C8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78" name="Rectangle 254"/>
            <p:cNvSpPr>
              <a:spLocks noChangeArrowheads="1"/>
            </p:cNvSpPr>
            <p:nvPr userDrawn="1"/>
          </p:nvSpPr>
          <p:spPr bwMode="auto">
            <a:xfrm>
              <a:off x="1396" y="-14"/>
              <a:ext cx="28" cy="149"/>
            </a:xfrm>
            <a:prstGeom prst="rect">
              <a:avLst/>
            </a:prstGeom>
            <a:solidFill>
              <a:srgbClr val="696E8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79" name="Rectangle 255"/>
            <p:cNvSpPr>
              <a:spLocks noChangeArrowheads="1"/>
            </p:cNvSpPr>
            <p:nvPr userDrawn="1"/>
          </p:nvSpPr>
          <p:spPr bwMode="auto">
            <a:xfrm>
              <a:off x="1424" y="-14"/>
              <a:ext cx="32" cy="149"/>
            </a:xfrm>
            <a:prstGeom prst="rect">
              <a:avLst/>
            </a:prstGeom>
            <a:solidFill>
              <a:srgbClr val="6B6F8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80" name="Rectangle 256"/>
            <p:cNvSpPr>
              <a:spLocks noChangeArrowheads="1"/>
            </p:cNvSpPr>
            <p:nvPr userDrawn="1"/>
          </p:nvSpPr>
          <p:spPr bwMode="auto">
            <a:xfrm>
              <a:off x="1456" y="-14"/>
              <a:ext cx="28" cy="149"/>
            </a:xfrm>
            <a:prstGeom prst="rect">
              <a:avLst/>
            </a:prstGeom>
            <a:solidFill>
              <a:srgbClr val="6C718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81" name="Rectangle 257"/>
            <p:cNvSpPr>
              <a:spLocks noChangeArrowheads="1"/>
            </p:cNvSpPr>
            <p:nvPr userDrawn="1"/>
          </p:nvSpPr>
          <p:spPr bwMode="auto">
            <a:xfrm>
              <a:off x="1484" y="-14"/>
              <a:ext cx="28" cy="149"/>
            </a:xfrm>
            <a:prstGeom prst="rect">
              <a:avLst/>
            </a:prstGeom>
            <a:solidFill>
              <a:srgbClr val="6E738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82" name="Rectangle 258"/>
            <p:cNvSpPr>
              <a:spLocks noChangeArrowheads="1"/>
            </p:cNvSpPr>
            <p:nvPr userDrawn="1"/>
          </p:nvSpPr>
          <p:spPr bwMode="auto">
            <a:xfrm>
              <a:off x="1512" y="-14"/>
              <a:ext cx="32" cy="149"/>
            </a:xfrm>
            <a:prstGeom prst="rect">
              <a:avLst/>
            </a:prstGeom>
            <a:solidFill>
              <a:srgbClr val="70748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83" name="Rectangle 259"/>
            <p:cNvSpPr>
              <a:spLocks noChangeArrowheads="1"/>
            </p:cNvSpPr>
            <p:nvPr userDrawn="1"/>
          </p:nvSpPr>
          <p:spPr bwMode="auto">
            <a:xfrm>
              <a:off x="1544" y="-14"/>
              <a:ext cx="28" cy="149"/>
            </a:xfrm>
            <a:prstGeom prst="rect">
              <a:avLst/>
            </a:prstGeom>
            <a:solidFill>
              <a:srgbClr val="72768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84" name="Rectangle 260"/>
            <p:cNvSpPr>
              <a:spLocks noChangeArrowheads="1"/>
            </p:cNvSpPr>
            <p:nvPr userDrawn="1"/>
          </p:nvSpPr>
          <p:spPr bwMode="auto">
            <a:xfrm>
              <a:off x="1572" y="-14"/>
              <a:ext cx="39" cy="149"/>
            </a:xfrm>
            <a:prstGeom prst="rect">
              <a:avLst/>
            </a:prstGeom>
            <a:solidFill>
              <a:srgbClr val="7478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85" name="Rectangle 261"/>
            <p:cNvSpPr>
              <a:spLocks noChangeArrowheads="1"/>
            </p:cNvSpPr>
            <p:nvPr userDrawn="1"/>
          </p:nvSpPr>
          <p:spPr bwMode="auto">
            <a:xfrm>
              <a:off x="1611" y="-14"/>
              <a:ext cx="22" cy="149"/>
            </a:xfrm>
            <a:prstGeom prst="rect">
              <a:avLst/>
            </a:prstGeom>
            <a:solidFill>
              <a:srgbClr val="757A8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86" name="Rectangle 262"/>
            <p:cNvSpPr>
              <a:spLocks noChangeArrowheads="1"/>
            </p:cNvSpPr>
            <p:nvPr userDrawn="1"/>
          </p:nvSpPr>
          <p:spPr bwMode="auto">
            <a:xfrm>
              <a:off x="1633" y="-14"/>
              <a:ext cx="28" cy="149"/>
            </a:xfrm>
            <a:prstGeom prst="rect">
              <a:avLst/>
            </a:prstGeom>
            <a:solidFill>
              <a:srgbClr val="777B8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87" name="Rectangle 263"/>
            <p:cNvSpPr>
              <a:spLocks noChangeArrowheads="1"/>
            </p:cNvSpPr>
            <p:nvPr userDrawn="1"/>
          </p:nvSpPr>
          <p:spPr bwMode="auto">
            <a:xfrm>
              <a:off x="1661" y="-14"/>
              <a:ext cx="27" cy="149"/>
            </a:xfrm>
            <a:prstGeom prst="rect">
              <a:avLst/>
            </a:prstGeom>
            <a:solidFill>
              <a:srgbClr val="797D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88" name="Rectangle 264"/>
            <p:cNvSpPr>
              <a:spLocks noChangeArrowheads="1"/>
            </p:cNvSpPr>
            <p:nvPr userDrawn="1"/>
          </p:nvSpPr>
          <p:spPr bwMode="auto">
            <a:xfrm>
              <a:off x="1688" y="-14"/>
              <a:ext cx="22" cy="149"/>
            </a:xfrm>
            <a:prstGeom prst="rect">
              <a:avLst/>
            </a:prstGeom>
            <a:solidFill>
              <a:srgbClr val="7B7E9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89" name="Rectangle 265"/>
            <p:cNvSpPr>
              <a:spLocks noChangeArrowheads="1"/>
            </p:cNvSpPr>
            <p:nvPr userDrawn="1"/>
          </p:nvSpPr>
          <p:spPr bwMode="auto">
            <a:xfrm>
              <a:off x="1710" y="-14"/>
              <a:ext cx="33" cy="149"/>
            </a:xfrm>
            <a:prstGeom prst="rect">
              <a:avLst/>
            </a:prstGeom>
            <a:solidFill>
              <a:srgbClr val="7C809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90" name="Rectangle 266"/>
            <p:cNvSpPr>
              <a:spLocks noChangeArrowheads="1"/>
            </p:cNvSpPr>
            <p:nvPr userDrawn="1"/>
          </p:nvSpPr>
          <p:spPr bwMode="auto">
            <a:xfrm>
              <a:off x="1743" y="-14"/>
              <a:ext cx="28" cy="149"/>
            </a:xfrm>
            <a:prstGeom prst="rect">
              <a:avLst/>
            </a:prstGeom>
            <a:solidFill>
              <a:srgbClr val="7E819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91" name="Rectangle 267"/>
            <p:cNvSpPr>
              <a:spLocks noChangeArrowheads="1"/>
            </p:cNvSpPr>
            <p:nvPr userDrawn="1"/>
          </p:nvSpPr>
          <p:spPr bwMode="auto">
            <a:xfrm>
              <a:off x="1771" y="-14"/>
              <a:ext cx="27" cy="149"/>
            </a:xfrm>
            <a:prstGeom prst="rect">
              <a:avLst/>
            </a:prstGeom>
            <a:solidFill>
              <a:srgbClr val="8083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92" name="Rectangle 268"/>
            <p:cNvSpPr>
              <a:spLocks noChangeArrowheads="1"/>
            </p:cNvSpPr>
            <p:nvPr userDrawn="1"/>
          </p:nvSpPr>
          <p:spPr bwMode="auto">
            <a:xfrm>
              <a:off x="1798" y="-14"/>
              <a:ext cx="34" cy="149"/>
            </a:xfrm>
            <a:prstGeom prst="rect">
              <a:avLst/>
            </a:prstGeom>
            <a:solidFill>
              <a:srgbClr val="8185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93" name="Rectangle 269"/>
            <p:cNvSpPr>
              <a:spLocks noChangeArrowheads="1"/>
            </p:cNvSpPr>
            <p:nvPr userDrawn="1"/>
          </p:nvSpPr>
          <p:spPr bwMode="auto">
            <a:xfrm>
              <a:off x="1832" y="-14"/>
              <a:ext cx="27" cy="149"/>
            </a:xfrm>
            <a:prstGeom prst="rect">
              <a:avLst/>
            </a:prstGeom>
            <a:solidFill>
              <a:srgbClr val="8386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94" name="Rectangle 270"/>
            <p:cNvSpPr>
              <a:spLocks noChangeArrowheads="1"/>
            </p:cNvSpPr>
            <p:nvPr userDrawn="1"/>
          </p:nvSpPr>
          <p:spPr bwMode="auto">
            <a:xfrm>
              <a:off x="1859" y="-14"/>
              <a:ext cx="27" cy="149"/>
            </a:xfrm>
            <a:prstGeom prst="rect">
              <a:avLst/>
            </a:prstGeom>
            <a:solidFill>
              <a:srgbClr val="85889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95" name="Rectangle 271"/>
            <p:cNvSpPr>
              <a:spLocks noChangeArrowheads="1"/>
            </p:cNvSpPr>
            <p:nvPr userDrawn="1"/>
          </p:nvSpPr>
          <p:spPr bwMode="auto">
            <a:xfrm>
              <a:off x="1886" y="-14"/>
              <a:ext cx="22" cy="149"/>
            </a:xfrm>
            <a:prstGeom prst="rect">
              <a:avLst/>
            </a:prstGeom>
            <a:solidFill>
              <a:srgbClr val="868A9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96" name="Rectangle 272"/>
            <p:cNvSpPr>
              <a:spLocks noChangeArrowheads="1"/>
            </p:cNvSpPr>
            <p:nvPr userDrawn="1"/>
          </p:nvSpPr>
          <p:spPr bwMode="auto">
            <a:xfrm>
              <a:off x="1908" y="-14"/>
              <a:ext cx="34" cy="149"/>
            </a:xfrm>
            <a:prstGeom prst="rect">
              <a:avLst/>
            </a:prstGeom>
            <a:solidFill>
              <a:srgbClr val="888B9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97" name="Rectangle 273"/>
            <p:cNvSpPr>
              <a:spLocks noChangeArrowheads="1"/>
            </p:cNvSpPr>
            <p:nvPr userDrawn="1"/>
          </p:nvSpPr>
          <p:spPr bwMode="auto">
            <a:xfrm>
              <a:off x="1942" y="-14"/>
              <a:ext cx="22" cy="149"/>
            </a:xfrm>
            <a:prstGeom prst="rect">
              <a:avLst/>
            </a:prstGeom>
            <a:solidFill>
              <a:srgbClr val="898D9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98" name="Rectangle 274"/>
            <p:cNvSpPr>
              <a:spLocks noChangeArrowheads="1"/>
            </p:cNvSpPr>
            <p:nvPr userDrawn="1"/>
          </p:nvSpPr>
          <p:spPr bwMode="auto">
            <a:xfrm>
              <a:off x="1964" y="-14"/>
              <a:ext cx="27" cy="149"/>
            </a:xfrm>
            <a:prstGeom prst="rect">
              <a:avLst/>
            </a:prstGeom>
            <a:solidFill>
              <a:srgbClr val="8B8E9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99" name="Rectangle 275"/>
            <p:cNvSpPr>
              <a:spLocks noChangeArrowheads="1"/>
            </p:cNvSpPr>
            <p:nvPr userDrawn="1"/>
          </p:nvSpPr>
          <p:spPr bwMode="auto">
            <a:xfrm>
              <a:off x="1991" y="-14"/>
              <a:ext cx="39" cy="149"/>
            </a:xfrm>
            <a:prstGeom prst="rect">
              <a:avLst/>
            </a:prstGeom>
            <a:solidFill>
              <a:srgbClr val="8D909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00" name="Rectangle 276"/>
            <p:cNvSpPr>
              <a:spLocks noChangeArrowheads="1"/>
            </p:cNvSpPr>
            <p:nvPr userDrawn="1"/>
          </p:nvSpPr>
          <p:spPr bwMode="auto">
            <a:xfrm>
              <a:off x="2030" y="-14"/>
              <a:ext cx="22" cy="149"/>
            </a:xfrm>
            <a:prstGeom prst="rect">
              <a:avLst/>
            </a:prstGeom>
            <a:solidFill>
              <a:srgbClr val="8F91A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01" name="Rectangle 277"/>
            <p:cNvSpPr>
              <a:spLocks noChangeArrowheads="1"/>
            </p:cNvSpPr>
            <p:nvPr userDrawn="1"/>
          </p:nvSpPr>
          <p:spPr bwMode="auto">
            <a:xfrm>
              <a:off x="2052" y="-14"/>
              <a:ext cx="27" cy="149"/>
            </a:xfrm>
            <a:prstGeom prst="rect">
              <a:avLst/>
            </a:prstGeom>
            <a:solidFill>
              <a:srgbClr val="9093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02" name="Rectangle 278"/>
            <p:cNvSpPr>
              <a:spLocks noChangeArrowheads="1"/>
            </p:cNvSpPr>
            <p:nvPr userDrawn="1"/>
          </p:nvSpPr>
          <p:spPr bwMode="auto">
            <a:xfrm>
              <a:off x="2079" y="-14"/>
              <a:ext cx="39" cy="149"/>
            </a:xfrm>
            <a:prstGeom prst="rect">
              <a:avLst/>
            </a:prstGeom>
            <a:solidFill>
              <a:srgbClr val="9295A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03" name="Rectangle 279"/>
            <p:cNvSpPr>
              <a:spLocks noChangeArrowheads="1"/>
            </p:cNvSpPr>
            <p:nvPr userDrawn="1"/>
          </p:nvSpPr>
          <p:spPr bwMode="auto">
            <a:xfrm>
              <a:off x="2118" y="-14"/>
              <a:ext cx="22" cy="149"/>
            </a:xfrm>
            <a:prstGeom prst="rect">
              <a:avLst/>
            </a:prstGeom>
            <a:solidFill>
              <a:srgbClr val="9496A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04" name="Rectangle 280"/>
            <p:cNvSpPr>
              <a:spLocks noChangeArrowheads="1"/>
            </p:cNvSpPr>
            <p:nvPr userDrawn="1"/>
          </p:nvSpPr>
          <p:spPr bwMode="auto">
            <a:xfrm>
              <a:off x="2140" y="-14"/>
              <a:ext cx="22" cy="149"/>
            </a:xfrm>
            <a:prstGeom prst="rect">
              <a:avLst/>
            </a:prstGeom>
            <a:solidFill>
              <a:srgbClr val="9598A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05" name="Rectangle 281"/>
            <p:cNvSpPr>
              <a:spLocks noChangeArrowheads="1"/>
            </p:cNvSpPr>
            <p:nvPr userDrawn="1"/>
          </p:nvSpPr>
          <p:spPr bwMode="auto">
            <a:xfrm>
              <a:off x="2162" y="-14"/>
              <a:ext cx="28" cy="149"/>
            </a:xfrm>
            <a:prstGeom prst="rect">
              <a:avLst/>
            </a:prstGeom>
            <a:solidFill>
              <a:srgbClr val="9699A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06" name="Rectangle 282"/>
            <p:cNvSpPr>
              <a:spLocks noChangeArrowheads="1"/>
            </p:cNvSpPr>
            <p:nvPr userDrawn="1"/>
          </p:nvSpPr>
          <p:spPr bwMode="auto">
            <a:xfrm>
              <a:off x="2190" y="-14"/>
              <a:ext cx="27" cy="149"/>
            </a:xfrm>
            <a:prstGeom prst="rect">
              <a:avLst/>
            </a:prstGeom>
            <a:solidFill>
              <a:srgbClr val="989BA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07" name="Rectangle 283"/>
            <p:cNvSpPr>
              <a:spLocks noChangeArrowheads="1"/>
            </p:cNvSpPr>
            <p:nvPr userDrawn="1"/>
          </p:nvSpPr>
          <p:spPr bwMode="auto">
            <a:xfrm>
              <a:off x="2217" y="-14"/>
              <a:ext cx="23" cy="149"/>
            </a:xfrm>
            <a:prstGeom prst="rect">
              <a:avLst/>
            </a:prstGeom>
            <a:solidFill>
              <a:srgbClr val="9A9CA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08" name="Rectangle 284"/>
            <p:cNvSpPr>
              <a:spLocks noChangeArrowheads="1"/>
            </p:cNvSpPr>
            <p:nvPr userDrawn="1"/>
          </p:nvSpPr>
          <p:spPr bwMode="auto">
            <a:xfrm>
              <a:off x="2240" y="-14"/>
              <a:ext cx="32" cy="149"/>
            </a:xfrm>
            <a:prstGeom prst="rect">
              <a:avLst/>
            </a:prstGeom>
            <a:solidFill>
              <a:srgbClr val="9B9EA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09" name="Rectangle 285"/>
            <p:cNvSpPr>
              <a:spLocks noChangeArrowheads="1"/>
            </p:cNvSpPr>
            <p:nvPr userDrawn="1"/>
          </p:nvSpPr>
          <p:spPr bwMode="auto">
            <a:xfrm>
              <a:off x="2272" y="-14"/>
              <a:ext cx="28" cy="149"/>
            </a:xfrm>
            <a:prstGeom prst="rect">
              <a:avLst/>
            </a:prstGeom>
            <a:solidFill>
              <a:srgbClr val="9D9FA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10" name="Rectangle 286"/>
            <p:cNvSpPr>
              <a:spLocks noChangeArrowheads="1"/>
            </p:cNvSpPr>
            <p:nvPr userDrawn="1"/>
          </p:nvSpPr>
          <p:spPr bwMode="auto">
            <a:xfrm>
              <a:off x="2300" y="-14"/>
              <a:ext cx="38" cy="149"/>
            </a:xfrm>
            <a:prstGeom prst="rect">
              <a:avLst/>
            </a:prstGeom>
            <a:solidFill>
              <a:srgbClr val="9FA1A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11" name="Rectangle 287"/>
            <p:cNvSpPr>
              <a:spLocks noChangeArrowheads="1"/>
            </p:cNvSpPr>
            <p:nvPr userDrawn="1"/>
          </p:nvSpPr>
          <p:spPr bwMode="auto">
            <a:xfrm>
              <a:off x="2338" y="-14"/>
              <a:ext cx="23" cy="149"/>
            </a:xfrm>
            <a:prstGeom prst="rect">
              <a:avLst/>
            </a:prstGeom>
            <a:solidFill>
              <a:srgbClr val="A0A3A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12" name="Rectangle 288"/>
            <p:cNvSpPr>
              <a:spLocks noChangeArrowheads="1"/>
            </p:cNvSpPr>
            <p:nvPr userDrawn="1"/>
          </p:nvSpPr>
          <p:spPr bwMode="auto">
            <a:xfrm>
              <a:off x="2361" y="-14"/>
              <a:ext cx="27" cy="149"/>
            </a:xfrm>
            <a:prstGeom prst="rect">
              <a:avLst/>
            </a:prstGeom>
            <a:solidFill>
              <a:srgbClr val="A2A4A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13" name="Rectangle 289"/>
            <p:cNvSpPr>
              <a:spLocks noChangeArrowheads="1"/>
            </p:cNvSpPr>
            <p:nvPr userDrawn="1"/>
          </p:nvSpPr>
          <p:spPr bwMode="auto">
            <a:xfrm>
              <a:off x="2388" y="-14"/>
              <a:ext cx="45" cy="149"/>
            </a:xfrm>
            <a:prstGeom prst="rect">
              <a:avLst/>
            </a:prstGeom>
            <a:solidFill>
              <a:srgbClr val="A4A6B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14" name="Rectangle 290"/>
            <p:cNvSpPr>
              <a:spLocks noChangeArrowheads="1"/>
            </p:cNvSpPr>
            <p:nvPr userDrawn="1"/>
          </p:nvSpPr>
          <p:spPr bwMode="auto">
            <a:xfrm>
              <a:off x="2433" y="-14"/>
              <a:ext cx="26" cy="149"/>
            </a:xfrm>
            <a:prstGeom prst="rect">
              <a:avLst/>
            </a:prstGeom>
            <a:solidFill>
              <a:srgbClr val="A6A8B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15" name="Rectangle 291"/>
            <p:cNvSpPr>
              <a:spLocks noChangeArrowheads="1"/>
            </p:cNvSpPr>
            <p:nvPr userDrawn="1"/>
          </p:nvSpPr>
          <p:spPr bwMode="auto">
            <a:xfrm>
              <a:off x="2459" y="-14"/>
              <a:ext cx="40" cy="149"/>
            </a:xfrm>
            <a:prstGeom prst="rect">
              <a:avLst/>
            </a:prstGeom>
            <a:solidFill>
              <a:srgbClr val="A8AAB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16" name="Rectangle 292"/>
            <p:cNvSpPr>
              <a:spLocks noChangeArrowheads="1"/>
            </p:cNvSpPr>
            <p:nvPr userDrawn="1"/>
          </p:nvSpPr>
          <p:spPr bwMode="auto">
            <a:xfrm>
              <a:off x="2499" y="-14"/>
              <a:ext cx="44" cy="149"/>
            </a:xfrm>
            <a:prstGeom prst="rect">
              <a:avLst/>
            </a:prstGeom>
            <a:solidFill>
              <a:srgbClr val="AAACB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17" name="Rectangle 293"/>
            <p:cNvSpPr>
              <a:spLocks noChangeArrowheads="1"/>
            </p:cNvSpPr>
            <p:nvPr userDrawn="1"/>
          </p:nvSpPr>
          <p:spPr bwMode="auto">
            <a:xfrm>
              <a:off x="2543" y="-14"/>
              <a:ext cx="38" cy="149"/>
            </a:xfrm>
            <a:prstGeom prst="rect">
              <a:avLst/>
            </a:prstGeom>
            <a:solidFill>
              <a:srgbClr val="ACAEB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18" name="Rectangle 294"/>
            <p:cNvSpPr>
              <a:spLocks noChangeArrowheads="1"/>
            </p:cNvSpPr>
            <p:nvPr userDrawn="1"/>
          </p:nvSpPr>
          <p:spPr bwMode="auto">
            <a:xfrm>
              <a:off x="2581" y="-14"/>
              <a:ext cx="22" cy="149"/>
            </a:xfrm>
            <a:prstGeom prst="rect">
              <a:avLst/>
            </a:prstGeom>
            <a:solidFill>
              <a:srgbClr val="AEAFB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19" name="Rectangle 295"/>
            <p:cNvSpPr>
              <a:spLocks noChangeArrowheads="1"/>
            </p:cNvSpPr>
            <p:nvPr userDrawn="1"/>
          </p:nvSpPr>
          <p:spPr bwMode="auto">
            <a:xfrm>
              <a:off x="2603" y="-14"/>
              <a:ext cx="28" cy="149"/>
            </a:xfrm>
            <a:prstGeom prst="rect">
              <a:avLst/>
            </a:prstGeom>
            <a:solidFill>
              <a:srgbClr val="AFB1B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20" name="Rectangle 296"/>
            <p:cNvSpPr>
              <a:spLocks noChangeArrowheads="1"/>
            </p:cNvSpPr>
            <p:nvPr userDrawn="1"/>
          </p:nvSpPr>
          <p:spPr bwMode="auto">
            <a:xfrm>
              <a:off x="2631" y="-14"/>
              <a:ext cx="43" cy="149"/>
            </a:xfrm>
            <a:prstGeom prst="rect">
              <a:avLst/>
            </a:prstGeom>
            <a:solidFill>
              <a:srgbClr val="B1B3B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21" name="Rectangle 297"/>
            <p:cNvSpPr>
              <a:spLocks noChangeArrowheads="1"/>
            </p:cNvSpPr>
            <p:nvPr userDrawn="1"/>
          </p:nvSpPr>
          <p:spPr bwMode="auto">
            <a:xfrm>
              <a:off x="2674" y="-14"/>
              <a:ext cx="40" cy="149"/>
            </a:xfrm>
            <a:prstGeom prst="rect">
              <a:avLst/>
            </a:prstGeom>
            <a:solidFill>
              <a:srgbClr val="B3B5B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22" name="Rectangle 298"/>
            <p:cNvSpPr>
              <a:spLocks noChangeArrowheads="1"/>
            </p:cNvSpPr>
            <p:nvPr userDrawn="1"/>
          </p:nvSpPr>
          <p:spPr bwMode="auto">
            <a:xfrm>
              <a:off x="2714" y="-14"/>
              <a:ext cx="27" cy="149"/>
            </a:xfrm>
            <a:prstGeom prst="rect">
              <a:avLst/>
            </a:prstGeom>
            <a:solidFill>
              <a:srgbClr val="B5B6B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23" name="Rectangle 299"/>
            <p:cNvSpPr>
              <a:spLocks noChangeArrowheads="1"/>
            </p:cNvSpPr>
            <p:nvPr userDrawn="1"/>
          </p:nvSpPr>
          <p:spPr bwMode="auto">
            <a:xfrm>
              <a:off x="2741" y="-14"/>
              <a:ext cx="28" cy="149"/>
            </a:xfrm>
            <a:prstGeom prst="rect">
              <a:avLst/>
            </a:prstGeom>
            <a:solidFill>
              <a:srgbClr val="B7B8C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24" name="Rectangle 300"/>
            <p:cNvSpPr>
              <a:spLocks noChangeArrowheads="1"/>
            </p:cNvSpPr>
            <p:nvPr userDrawn="1"/>
          </p:nvSpPr>
          <p:spPr bwMode="auto">
            <a:xfrm>
              <a:off x="2769" y="-14"/>
              <a:ext cx="38" cy="149"/>
            </a:xfrm>
            <a:prstGeom prst="rect">
              <a:avLst/>
            </a:prstGeom>
            <a:solidFill>
              <a:srgbClr val="B8BAC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25" name="Rectangle 301"/>
            <p:cNvSpPr>
              <a:spLocks noChangeArrowheads="1"/>
            </p:cNvSpPr>
            <p:nvPr userDrawn="1"/>
          </p:nvSpPr>
          <p:spPr bwMode="auto">
            <a:xfrm>
              <a:off x="2807" y="-14"/>
              <a:ext cx="22" cy="149"/>
            </a:xfrm>
            <a:prstGeom prst="rect">
              <a:avLst/>
            </a:prstGeom>
            <a:solidFill>
              <a:srgbClr val="BABBC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26" name="Rectangle 302"/>
            <p:cNvSpPr>
              <a:spLocks noChangeArrowheads="1"/>
            </p:cNvSpPr>
            <p:nvPr userDrawn="1"/>
          </p:nvSpPr>
          <p:spPr bwMode="auto">
            <a:xfrm>
              <a:off x="2829" y="-14"/>
              <a:ext cx="44" cy="149"/>
            </a:xfrm>
            <a:prstGeom prst="rect">
              <a:avLst/>
            </a:prstGeom>
            <a:solidFill>
              <a:srgbClr val="BBBD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27" name="Rectangle 303"/>
            <p:cNvSpPr>
              <a:spLocks noChangeArrowheads="1"/>
            </p:cNvSpPr>
            <p:nvPr userDrawn="1"/>
          </p:nvSpPr>
          <p:spPr bwMode="auto">
            <a:xfrm>
              <a:off x="2873" y="-14"/>
              <a:ext cx="39" cy="149"/>
            </a:xfrm>
            <a:prstGeom prst="rect">
              <a:avLst/>
            </a:prstGeom>
            <a:solidFill>
              <a:srgbClr val="BDBFC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28" name="Rectangle 304"/>
            <p:cNvSpPr>
              <a:spLocks noChangeArrowheads="1"/>
            </p:cNvSpPr>
            <p:nvPr userDrawn="1"/>
          </p:nvSpPr>
          <p:spPr bwMode="auto">
            <a:xfrm>
              <a:off x="2912" y="-14"/>
              <a:ext cx="27" cy="149"/>
            </a:xfrm>
            <a:prstGeom prst="rect">
              <a:avLst/>
            </a:prstGeom>
            <a:solidFill>
              <a:srgbClr val="BFC0C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29" name="Rectangle 305"/>
            <p:cNvSpPr>
              <a:spLocks noChangeArrowheads="1"/>
            </p:cNvSpPr>
            <p:nvPr userDrawn="1"/>
          </p:nvSpPr>
          <p:spPr bwMode="auto">
            <a:xfrm>
              <a:off x="2939" y="-14"/>
              <a:ext cx="45" cy="149"/>
            </a:xfrm>
            <a:prstGeom prst="rect">
              <a:avLst/>
            </a:prstGeom>
            <a:solidFill>
              <a:srgbClr val="C1C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30" name="Rectangle 306"/>
            <p:cNvSpPr>
              <a:spLocks noChangeArrowheads="1"/>
            </p:cNvSpPr>
            <p:nvPr userDrawn="1"/>
          </p:nvSpPr>
          <p:spPr bwMode="auto">
            <a:xfrm>
              <a:off x="2984" y="-14"/>
              <a:ext cx="44" cy="149"/>
            </a:xfrm>
            <a:prstGeom prst="rect">
              <a:avLst/>
            </a:prstGeom>
            <a:solidFill>
              <a:srgbClr val="C3C4C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31" name="Rectangle 307"/>
            <p:cNvSpPr>
              <a:spLocks noChangeArrowheads="1"/>
            </p:cNvSpPr>
            <p:nvPr userDrawn="1"/>
          </p:nvSpPr>
          <p:spPr bwMode="auto">
            <a:xfrm>
              <a:off x="3028" y="-14"/>
              <a:ext cx="44" cy="149"/>
            </a:xfrm>
            <a:prstGeom prst="rect">
              <a:avLst/>
            </a:prstGeom>
            <a:solidFill>
              <a:srgbClr val="C5C6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32" name="Rectangle 308"/>
            <p:cNvSpPr>
              <a:spLocks noChangeArrowheads="1"/>
            </p:cNvSpPr>
            <p:nvPr userDrawn="1"/>
          </p:nvSpPr>
          <p:spPr bwMode="auto">
            <a:xfrm>
              <a:off x="3072" y="-14"/>
              <a:ext cx="44" cy="149"/>
            </a:xfrm>
            <a:prstGeom prst="rect">
              <a:avLst/>
            </a:prstGeom>
            <a:solidFill>
              <a:srgbClr val="C7C8C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33" name="Rectangle 309"/>
            <p:cNvSpPr>
              <a:spLocks noChangeArrowheads="1"/>
            </p:cNvSpPr>
            <p:nvPr userDrawn="1"/>
          </p:nvSpPr>
          <p:spPr bwMode="auto">
            <a:xfrm>
              <a:off x="3116" y="-14"/>
              <a:ext cx="44" cy="149"/>
            </a:xfrm>
            <a:prstGeom prst="rect">
              <a:avLst/>
            </a:prstGeom>
            <a:solidFill>
              <a:srgbClr val="C9CAD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34" name="Rectangle 310"/>
            <p:cNvSpPr>
              <a:spLocks noChangeArrowheads="1"/>
            </p:cNvSpPr>
            <p:nvPr userDrawn="1"/>
          </p:nvSpPr>
          <p:spPr bwMode="auto">
            <a:xfrm>
              <a:off x="3160" y="-14"/>
              <a:ext cx="44" cy="149"/>
            </a:xfrm>
            <a:prstGeom prst="rect">
              <a:avLst/>
            </a:prstGeom>
            <a:solidFill>
              <a:srgbClr val="CBCCD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35" name="Rectangle 311"/>
            <p:cNvSpPr>
              <a:spLocks noChangeArrowheads="1"/>
            </p:cNvSpPr>
            <p:nvPr userDrawn="1"/>
          </p:nvSpPr>
          <p:spPr bwMode="auto">
            <a:xfrm>
              <a:off x="3204" y="-14"/>
              <a:ext cx="45" cy="149"/>
            </a:xfrm>
            <a:prstGeom prst="rect">
              <a:avLst/>
            </a:prstGeom>
            <a:solidFill>
              <a:srgbClr val="CDCED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36" name="Rectangle 312"/>
            <p:cNvSpPr>
              <a:spLocks noChangeArrowheads="1"/>
            </p:cNvSpPr>
            <p:nvPr userDrawn="1"/>
          </p:nvSpPr>
          <p:spPr bwMode="auto">
            <a:xfrm>
              <a:off x="3249" y="-14"/>
              <a:ext cx="44" cy="149"/>
            </a:xfrm>
            <a:prstGeom prst="rect">
              <a:avLst/>
            </a:prstGeom>
            <a:solidFill>
              <a:srgbClr val="CECFD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37" name="Rectangle 313"/>
            <p:cNvSpPr>
              <a:spLocks noChangeArrowheads="1"/>
            </p:cNvSpPr>
            <p:nvPr userDrawn="1"/>
          </p:nvSpPr>
          <p:spPr bwMode="auto">
            <a:xfrm>
              <a:off x="3293" y="-14"/>
              <a:ext cx="44" cy="149"/>
            </a:xfrm>
            <a:prstGeom prst="rect">
              <a:avLst/>
            </a:prstGeom>
            <a:solidFill>
              <a:srgbClr val="D0D1D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38" name="Rectangle 314"/>
            <p:cNvSpPr>
              <a:spLocks noChangeArrowheads="1"/>
            </p:cNvSpPr>
            <p:nvPr userDrawn="1"/>
          </p:nvSpPr>
          <p:spPr bwMode="auto">
            <a:xfrm>
              <a:off x="3337" y="-14"/>
              <a:ext cx="44" cy="149"/>
            </a:xfrm>
            <a:prstGeom prst="rect">
              <a:avLst/>
            </a:prstGeom>
            <a:solidFill>
              <a:srgbClr val="D2D3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39" name="Rectangle 315"/>
            <p:cNvSpPr>
              <a:spLocks noChangeArrowheads="1"/>
            </p:cNvSpPr>
            <p:nvPr userDrawn="1"/>
          </p:nvSpPr>
          <p:spPr bwMode="auto">
            <a:xfrm>
              <a:off x="3381" y="-14"/>
              <a:ext cx="43" cy="149"/>
            </a:xfrm>
            <a:prstGeom prst="rect">
              <a:avLst/>
            </a:prstGeom>
            <a:solidFill>
              <a:srgbClr val="D4D5D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40" name="Rectangle 316"/>
            <p:cNvSpPr>
              <a:spLocks noChangeArrowheads="1"/>
            </p:cNvSpPr>
            <p:nvPr userDrawn="1"/>
          </p:nvSpPr>
          <p:spPr bwMode="auto">
            <a:xfrm>
              <a:off x="3424" y="-14"/>
              <a:ext cx="44" cy="149"/>
            </a:xfrm>
            <a:prstGeom prst="rect">
              <a:avLst/>
            </a:prstGeom>
            <a:solidFill>
              <a:srgbClr val="D6D6D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41" name="Rectangle 317"/>
            <p:cNvSpPr>
              <a:spLocks noChangeArrowheads="1"/>
            </p:cNvSpPr>
            <p:nvPr userDrawn="1"/>
          </p:nvSpPr>
          <p:spPr bwMode="auto">
            <a:xfrm>
              <a:off x="3468" y="-14"/>
              <a:ext cx="45" cy="149"/>
            </a:xfrm>
            <a:prstGeom prst="rect">
              <a:avLst/>
            </a:prstGeom>
            <a:solidFill>
              <a:srgbClr val="D7D8D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42" name="Rectangle 318"/>
            <p:cNvSpPr>
              <a:spLocks noChangeArrowheads="1"/>
            </p:cNvSpPr>
            <p:nvPr userDrawn="1"/>
          </p:nvSpPr>
          <p:spPr bwMode="auto">
            <a:xfrm>
              <a:off x="3513" y="-14"/>
              <a:ext cx="66" cy="149"/>
            </a:xfrm>
            <a:prstGeom prst="rect">
              <a:avLst/>
            </a:prstGeom>
            <a:solidFill>
              <a:srgbClr val="D9DAD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43" name="Rectangle 319"/>
            <p:cNvSpPr>
              <a:spLocks noChangeArrowheads="1"/>
            </p:cNvSpPr>
            <p:nvPr userDrawn="1"/>
          </p:nvSpPr>
          <p:spPr bwMode="auto">
            <a:xfrm>
              <a:off x="3579" y="-14"/>
              <a:ext cx="44" cy="149"/>
            </a:xfrm>
            <a:prstGeom prst="rect">
              <a:avLst/>
            </a:prstGeom>
            <a:solidFill>
              <a:srgbClr val="DBDC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44" name="Rectangle 320"/>
            <p:cNvSpPr>
              <a:spLocks noChangeArrowheads="1"/>
            </p:cNvSpPr>
            <p:nvPr userDrawn="1"/>
          </p:nvSpPr>
          <p:spPr bwMode="auto">
            <a:xfrm>
              <a:off x="3623" y="-14"/>
              <a:ext cx="66" cy="149"/>
            </a:xfrm>
            <a:prstGeom prst="rect">
              <a:avLst/>
            </a:prstGeom>
            <a:solidFill>
              <a:srgbClr val="DDDEE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45" name="Rectangle 321"/>
            <p:cNvSpPr>
              <a:spLocks noChangeArrowheads="1"/>
            </p:cNvSpPr>
            <p:nvPr userDrawn="1"/>
          </p:nvSpPr>
          <p:spPr bwMode="auto">
            <a:xfrm>
              <a:off x="3689" y="-14"/>
              <a:ext cx="44" cy="149"/>
            </a:xfrm>
            <a:prstGeom prst="rect">
              <a:avLst/>
            </a:prstGeom>
            <a:solidFill>
              <a:srgbClr val="DFE0E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46" name="Rectangle 322"/>
            <p:cNvSpPr>
              <a:spLocks noChangeArrowheads="1"/>
            </p:cNvSpPr>
            <p:nvPr userDrawn="1"/>
          </p:nvSpPr>
          <p:spPr bwMode="auto">
            <a:xfrm>
              <a:off x="3733" y="-14"/>
              <a:ext cx="44" cy="149"/>
            </a:xfrm>
            <a:prstGeom prst="rect">
              <a:avLst/>
            </a:prstGeom>
            <a:solidFill>
              <a:srgbClr val="E1E1E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47" name="Rectangle 323"/>
            <p:cNvSpPr>
              <a:spLocks noChangeArrowheads="1"/>
            </p:cNvSpPr>
            <p:nvPr userDrawn="1"/>
          </p:nvSpPr>
          <p:spPr bwMode="auto">
            <a:xfrm>
              <a:off x="3777" y="-14"/>
              <a:ext cx="45" cy="149"/>
            </a:xfrm>
            <a:prstGeom prst="rect">
              <a:avLst/>
            </a:prstGeom>
            <a:solidFill>
              <a:srgbClr val="E2E2E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48" name="Rectangle 324"/>
            <p:cNvSpPr>
              <a:spLocks noChangeArrowheads="1"/>
            </p:cNvSpPr>
            <p:nvPr userDrawn="1"/>
          </p:nvSpPr>
          <p:spPr bwMode="auto">
            <a:xfrm>
              <a:off x="3822" y="-14"/>
              <a:ext cx="44" cy="149"/>
            </a:xfrm>
            <a:prstGeom prst="rect">
              <a:avLst/>
            </a:prstGeom>
            <a:solidFill>
              <a:srgbClr val="E3E4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49" name="Rectangle 325"/>
            <p:cNvSpPr>
              <a:spLocks noChangeArrowheads="1"/>
            </p:cNvSpPr>
            <p:nvPr userDrawn="1"/>
          </p:nvSpPr>
          <p:spPr bwMode="auto">
            <a:xfrm>
              <a:off x="3866" y="-14"/>
              <a:ext cx="66" cy="149"/>
            </a:xfrm>
            <a:prstGeom prst="rect">
              <a:avLst/>
            </a:prstGeom>
            <a:solidFill>
              <a:srgbClr val="E5E5E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50" name="Rectangle 326"/>
            <p:cNvSpPr>
              <a:spLocks noChangeArrowheads="1"/>
            </p:cNvSpPr>
            <p:nvPr userDrawn="1"/>
          </p:nvSpPr>
          <p:spPr bwMode="auto">
            <a:xfrm>
              <a:off x="3932" y="-14"/>
              <a:ext cx="44" cy="149"/>
            </a:xfrm>
            <a:prstGeom prst="rect">
              <a:avLst/>
            </a:prstGeom>
            <a:solidFill>
              <a:srgbClr val="E6E7E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51" name="Rectangle 327"/>
            <p:cNvSpPr>
              <a:spLocks noChangeArrowheads="1"/>
            </p:cNvSpPr>
            <p:nvPr userDrawn="1"/>
          </p:nvSpPr>
          <p:spPr bwMode="auto">
            <a:xfrm>
              <a:off x="3976" y="-14"/>
              <a:ext cx="66" cy="149"/>
            </a:xfrm>
            <a:prstGeom prst="rect">
              <a:avLst/>
            </a:prstGeom>
            <a:solidFill>
              <a:srgbClr val="E8E8E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52" name="Rectangle 328"/>
            <p:cNvSpPr>
              <a:spLocks noChangeArrowheads="1"/>
            </p:cNvSpPr>
            <p:nvPr userDrawn="1"/>
          </p:nvSpPr>
          <p:spPr bwMode="auto">
            <a:xfrm>
              <a:off x="4042" y="-14"/>
              <a:ext cx="67" cy="149"/>
            </a:xfrm>
            <a:prstGeom prst="rect">
              <a:avLst/>
            </a:prstGeom>
            <a:solidFill>
              <a:srgbClr val="EAEAE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53" name="Rectangle 329"/>
            <p:cNvSpPr>
              <a:spLocks noChangeArrowheads="1"/>
            </p:cNvSpPr>
            <p:nvPr userDrawn="1"/>
          </p:nvSpPr>
          <p:spPr bwMode="auto">
            <a:xfrm>
              <a:off x="4109" y="-14"/>
              <a:ext cx="65" cy="149"/>
            </a:xfrm>
            <a:prstGeom prst="rect">
              <a:avLst/>
            </a:prstGeom>
            <a:solidFill>
              <a:srgbClr val="EBECE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54" name="Rectangle 330"/>
            <p:cNvSpPr>
              <a:spLocks noChangeArrowheads="1"/>
            </p:cNvSpPr>
            <p:nvPr userDrawn="1"/>
          </p:nvSpPr>
          <p:spPr bwMode="auto">
            <a:xfrm>
              <a:off x="4174" y="-14"/>
              <a:ext cx="66" cy="149"/>
            </a:xfrm>
            <a:prstGeom prst="rect">
              <a:avLst/>
            </a:prstGeom>
            <a:solidFill>
              <a:srgbClr val="EDEDE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55" name="Rectangle 331"/>
            <p:cNvSpPr>
              <a:spLocks noChangeArrowheads="1"/>
            </p:cNvSpPr>
            <p:nvPr userDrawn="1"/>
          </p:nvSpPr>
          <p:spPr bwMode="auto">
            <a:xfrm>
              <a:off x="4240" y="-14"/>
              <a:ext cx="66" cy="149"/>
            </a:xfrm>
            <a:prstGeom prst="rect">
              <a:avLst/>
            </a:prstGeom>
            <a:solidFill>
              <a:srgbClr val="EEEFF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56" name="Rectangle 332"/>
            <p:cNvSpPr>
              <a:spLocks noChangeArrowheads="1"/>
            </p:cNvSpPr>
            <p:nvPr userDrawn="1"/>
          </p:nvSpPr>
          <p:spPr bwMode="auto">
            <a:xfrm>
              <a:off x="4306" y="-14"/>
              <a:ext cx="89" cy="149"/>
            </a:xfrm>
            <a:prstGeom prst="rect">
              <a:avLst/>
            </a:prstGeom>
            <a:solidFill>
              <a:srgbClr val="F0F0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57" name="Rectangle 333"/>
            <p:cNvSpPr>
              <a:spLocks noChangeArrowheads="1"/>
            </p:cNvSpPr>
            <p:nvPr userDrawn="1"/>
          </p:nvSpPr>
          <p:spPr bwMode="auto">
            <a:xfrm>
              <a:off x="4395" y="-14"/>
              <a:ext cx="88" cy="149"/>
            </a:xfrm>
            <a:prstGeom prst="rect">
              <a:avLst/>
            </a:prstGeom>
            <a:solidFill>
              <a:srgbClr val="F2F2F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58" name="Rectangle 334"/>
            <p:cNvSpPr>
              <a:spLocks noChangeArrowheads="1"/>
            </p:cNvSpPr>
            <p:nvPr userDrawn="1"/>
          </p:nvSpPr>
          <p:spPr bwMode="auto">
            <a:xfrm>
              <a:off x="4483" y="-14"/>
              <a:ext cx="66" cy="149"/>
            </a:xfrm>
            <a:prstGeom prst="rect">
              <a:avLst/>
            </a:prstGeom>
            <a:solidFill>
              <a:srgbClr val="F3F3F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59" name="Rectangle 335"/>
            <p:cNvSpPr>
              <a:spLocks noChangeArrowheads="1"/>
            </p:cNvSpPr>
            <p:nvPr userDrawn="1"/>
          </p:nvSpPr>
          <p:spPr bwMode="auto">
            <a:xfrm>
              <a:off x="4549" y="-14"/>
              <a:ext cx="89" cy="149"/>
            </a:xfrm>
            <a:prstGeom prst="rect">
              <a:avLst/>
            </a:prstGeom>
            <a:solidFill>
              <a:srgbClr val="F4F5F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60" name="Rectangle 336"/>
            <p:cNvSpPr>
              <a:spLocks noChangeArrowheads="1"/>
            </p:cNvSpPr>
            <p:nvPr userDrawn="1"/>
          </p:nvSpPr>
          <p:spPr bwMode="auto">
            <a:xfrm>
              <a:off x="4638" y="-14"/>
              <a:ext cx="110" cy="149"/>
            </a:xfrm>
            <a:prstGeom prst="rect">
              <a:avLst/>
            </a:prstGeom>
            <a:solidFill>
              <a:srgbClr val="F6F6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61" name="Rectangle 337"/>
            <p:cNvSpPr>
              <a:spLocks noChangeArrowheads="1"/>
            </p:cNvSpPr>
            <p:nvPr userDrawn="1"/>
          </p:nvSpPr>
          <p:spPr bwMode="auto">
            <a:xfrm>
              <a:off x="4748" y="-14"/>
              <a:ext cx="88" cy="149"/>
            </a:xfrm>
            <a:prstGeom prst="rect">
              <a:avLst/>
            </a:prstGeom>
            <a:solidFill>
              <a:srgbClr val="F7F8F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62" name="Rectangle 338"/>
            <p:cNvSpPr>
              <a:spLocks noChangeArrowheads="1"/>
            </p:cNvSpPr>
            <p:nvPr userDrawn="1"/>
          </p:nvSpPr>
          <p:spPr bwMode="auto">
            <a:xfrm>
              <a:off x="4836" y="-14"/>
              <a:ext cx="132" cy="149"/>
            </a:xfrm>
            <a:prstGeom prst="rect">
              <a:avLst/>
            </a:prstGeom>
            <a:solidFill>
              <a:srgbClr val="F9F9F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63" name="Rectangle 339"/>
            <p:cNvSpPr>
              <a:spLocks noChangeArrowheads="1"/>
            </p:cNvSpPr>
            <p:nvPr userDrawn="1"/>
          </p:nvSpPr>
          <p:spPr bwMode="auto">
            <a:xfrm>
              <a:off x="4968" y="-14"/>
              <a:ext cx="154" cy="149"/>
            </a:xfrm>
            <a:prstGeom prst="rect">
              <a:avLst/>
            </a:prstGeom>
            <a:solidFill>
              <a:srgbClr val="FAFAF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64" name="Rectangle 340"/>
            <p:cNvSpPr>
              <a:spLocks noChangeArrowheads="1"/>
            </p:cNvSpPr>
            <p:nvPr userDrawn="1"/>
          </p:nvSpPr>
          <p:spPr bwMode="auto">
            <a:xfrm>
              <a:off x="5122" y="-14"/>
              <a:ext cx="221" cy="149"/>
            </a:xfrm>
            <a:prstGeom prst="rect">
              <a:avLst/>
            </a:prstGeom>
            <a:solidFill>
              <a:srgbClr val="FCFCF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65" name="Rectangle 341"/>
            <p:cNvSpPr>
              <a:spLocks noChangeArrowheads="1"/>
            </p:cNvSpPr>
            <p:nvPr userDrawn="1"/>
          </p:nvSpPr>
          <p:spPr bwMode="auto">
            <a:xfrm>
              <a:off x="5343" y="-14"/>
              <a:ext cx="199" cy="149"/>
            </a:xfrm>
            <a:prstGeom prst="rect">
              <a:avLst/>
            </a:prstGeom>
            <a:solidFill>
              <a:srgbClr val="FDFDF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66" name="Rectangle 342"/>
            <p:cNvSpPr>
              <a:spLocks noChangeArrowheads="1"/>
            </p:cNvSpPr>
            <p:nvPr userDrawn="1"/>
          </p:nvSpPr>
          <p:spPr bwMode="auto">
            <a:xfrm>
              <a:off x="5542" y="-14"/>
              <a:ext cx="100" cy="1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1377" name="Freeform 353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6403975" y="-20638"/>
            <a:ext cx="2559050" cy="23495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" y="164"/>
              </a:cxn>
              <a:cxn ang="0">
                <a:pos x="1612" y="164"/>
              </a:cxn>
              <a:cxn ang="0">
                <a:pos x="1612" y="0"/>
              </a:cxn>
              <a:cxn ang="0">
                <a:pos x="0" y="0"/>
              </a:cxn>
            </a:cxnLst>
            <a:rect l="0" t="0" r="r" b="b"/>
            <a:pathLst>
              <a:path w="1612" h="164">
                <a:moveTo>
                  <a:pt x="0" y="0"/>
                </a:moveTo>
                <a:lnTo>
                  <a:pt x="95" y="164"/>
                </a:lnTo>
                <a:lnTo>
                  <a:pt x="1612" y="164"/>
                </a:lnTo>
                <a:lnTo>
                  <a:pt x="161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20" name="AutoShape 196"/>
          <p:cNvSpPr>
            <a:spLocks noChangeAspect="1" noChangeArrowheads="1" noTextEdit="1"/>
          </p:cNvSpPr>
          <p:nvPr>
            <p:custDataLst>
              <p:tags r:id="rId17"/>
            </p:custDataLst>
          </p:nvPr>
        </p:nvSpPr>
        <p:spPr bwMode="auto">
          <a:xfrm>
            <a:off x="-6350" y="-26988"/>
            <a:ext cx="8991600" cy="25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1086" name="Group 355"/>
          <p:cNvGrpSpPr>
            <a:grpSpLocks/>
          </p:cNvGrpSpPr>
          <p:nvPr>
            <p:custDataLst>
              <p:tags r:id="rId18"/>
            </p:custDataLst>
          </p:nvPr>
        </p:nvGrpSpPr>
        <p:grpSpPr bwMode="auto">
          <a:xfrm>
            <a:off x="4763" y="6484938"/>
            <a:ext cx="8958262" cy="258762"/>
            <a:chOff x="3" y="4085"/>
            <a:chExt cx="5643" cy="163"/>
          </a:xfrm>
        </p:grpSpPr>
        <p:sp>
          <p:nvSpPr>
            <p:cNvPr id="1060" name="Rectangle 36"/>
            <p:cNvSpPr>
              <a:spLocks noChangeArrowheads="1"/>
            </p:cNvSpPr>
            <p:nvPr userDrawn="1">
              <p:custDataLst>
                <p:tags r:id="rId26"/>
              </p:custDataLst>
            </p:nvPr>
          </p:nvSpPr>
          <p:spPr bwMode="auto">
            <a:xfrm flipH="1">
              <a:off x="3" y="4087"/>
              <a:ext cx="5636" cy="161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378" name="Freeform 354"/>
            <p:cNvSpPr>
              <a:spLocks/>
            </p:cNvSpPr>
            <p:nvPr userDrawn="1"/>
          </p:nvSpPr>
          <p:spPr bwMode="auto">
            <a:xfrm flipV="1">
              <a:off x="4034" y="4085"/>
              <a:ext cx="1612" cy="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164"/>
                </a:cxn>
                <a:cxn ang="0">
                  <a:pos x="1612" y="164"/>
                </a:cxn>
                <a:cxn ang="0">
                  <a:pos x="1612" y="0"/>
                </a:cxn>
                <a:cxn ang="0">
                  <a:pos x="0" y="0"/>
                </a:cxn>
              </a:cxnLst>
              <a:rect l="0" t="0" r="r" b="b"/>
              <a:pathLst>
                <a:path w="1612" h="164">
                  <a:moveTo>
                    <a:pt x="0" y="0"/>
                  </a:moveTo>
                  <a:lnTo>
                    <a:pt x="95" y="164"/>
                  </a:lnTo>
                  <a:lnTo>
                    <a:pt x="1612" y="164"/>
                  </a:lnTo>
                  <a:lnTo>
                    <a:pt x="16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1030" name="pg num"/>
          <p:cNvSpPr>
            <a:spLocks noGrp="1" noChangeArrowheads="1"/>
          </p:cNvSpPr>
          <p:nvPr>
            <p:ph type="sldNum" sz="quarter" idx="4"/>
            <p:custDataLst>
              <p:tags r:id="rId19"/>
            </p:custDataLst>
          </p:nvPr>
        </p:nvSpPr>
        <p:spPr bwMode="auto">
          <a:xfrm>
            <a:off x="6870700" y="6527800"/>
            <a:ext cx="18669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b="1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B661875-40CF-4315-9114-EBA5D74B9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88" name="Rectangle 2"/>
          <p:cNvSpPr>
            <a:spLocks noGrp="1" noChangeArrowheads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119063" y="230188"/>
            <a:ext cx="86185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89" name="Rectangle 3"/>
          <p:cNvSpPr>
            <a:spLocks noGrp="1" noChangeArrowheads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122238" y="1273175"/>
            <a:ext cx="8618537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90" name="McK Slide Elements"/>
          <p:cNvGrpSpPr>
            <a:grpSpLocks/>
          </p:cNvGrpSpPr>
          <p:nvPr/>
        </p:nvGrpSpPr>
        <p:grpSpPr bwMode="auto">
          <a:xfrm>
            <a:off x="122238" y="531813"/>
            <a:ext cx="8618537" cy="6167437"/>
            <a:chOff x="77" y="335"/>
            <a:chExt cx="5429" cy="3885"/>
          </a:xfrm>
        </p:grpSpPr>
        <p:sp>
          <p:nvSpPr>
            <p:cNvPr id="1032" name="McK Measure" hidden="1"/>
            <p:cNvSpPr txBox="1">
              <a:spLocks noChangeArrowheads="1"/>
            </p:cNvSpPr>
            <p:nvPr userDrawn="1"/>
          </p:nvSpPr>
          <p:spPr bwMode="auto">
            <a:xfrm>
              <a:off x="77" y="335"/>
              <a:ext cx="542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defTabSz="895350">
                <a:defRPr/>
              </a:pPr>
              <a:r>
                <a:rPr lang="en-US" sz="1600">
                  <a:cs typeface="+mn-cs"/>
                </a:rPr>
                <a:t>Unit of measure</a:t>
              </a:r>
            </a:p>
          </p:txBody>
        </p:sp>
        <p:sp>
          <p:nvSpPr>
            <p:cNvPr id="2" name="McK Footnote" hidden="1"/>
            <p:cNvSpPr txBox="1">
              <a:spLocks noChangeArrowheads="1"/>
            </p:cNvSpPr>
            <p:nvPr userDrawn="1"/>
          </p:nvSpPr>
          <p:spPr bwMode="auto">
            <a:xfrm>
              <a:off x="79" y="3964"/>
              <a:ext cx="514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marL="806450" indent="-806450" defTabSz="895350">
                <a:tabLst>
                  <a:tab pos="717550" algn="r"/>
                </a:tabLst>
                <a:defRPr/>
              </a:pPr>
              <a:r>
                <a:rPr lang="ru-RU">
                  <a:solidFill>
                    <a:srgbClr val="000000"/>
                  </a:solidFill>
                  <a:cs typeface="+mn-cs"/>
                </a:rPr>
                <a:t>	</a:t>
              </a:r>
              <a:r>
                <a:rPr lang="en-US">
                  <a:solidFill>
                    <a:srgbClr val="000000"/>
                  </a:solidFill>
                  <a:cs typeface="+mn-cs"/>
                </a:rPr>
                <a:t>*</a:t>
              </a:r>
              <a:r>
                <a:rPr lang="ru-RU">
                  <a:solidFill>
                    <a:srgbClr val="000000"/>
                  </a:solidFill>
                  <a:cs typeface="+mn-cs"/>
                </a:rPr>
                <a:t>	Сноска</a:t>
              </a:r>
              <a:endParaRPr lang="en-US">
                <a:solidFill>
                  <a:srgbClr val="000000"/>
                </a:solidFill>
                <a:cs typeface="+mn-cs"/>
              </a:endParaRPr>
            </a:p>
            <a:p>
              <a:pPr marL="806450" indent="-806450" defTabSz="895350">
                <a:spcBef>
                  <a:spcPct val="20000"/>
                </a:spcBef>
                <a:tabLst>
                  <a:tab pos="717550" algn="r"/>
                </a:tabLst>
                <a:defRPr/>
              </a:pPr>
              <a:r>
                <a:rPr lang="ru-RU">
                  <a:solidFill>
                    <a:srgbClr val="000000"/>
                  </a:solidFill>
                  <a:cs typeface="+mn-cs"/>
                </a:rPr>
                <a:t>	Источник</a:t>
              </a:r>
              <a:r>
                <a:rPr lang="en-US">
                  <a:solidFill>
                    <a:srgbClr val="000000"/>
                  </a:solidFill>
                  <a:cs typeface="+mn-cs"/>
                </a:rPr>
                <a:t>:</a:t>
              </a:r>
              <a:r>
                <a:rPr lang="ru-RU">
                  <a:solidFill>
                    <a:srgbClr val="000000"/>
                  </a:solidFill>
                  <a:cs typeface="+mn-cs"/>
                </a:rPr>
                <a:t>	Источник</a:t>
              </a:r>
              <a:endParaRPr lang="en-US">
                <a:solidFill>
                  <a:srgbClr val="000000"/>
                </a:solidFill>
                <a:cs typeface="+mn-cs"/>
              </a:endParaRPr>
            </a:p>
          </p:txBody>
        </p:sp>
      </p:grpSp>
      <p:sp>
        <p:nvSpPr>
          <p:cNvPr id="1052" name="Working Draft" hidden="1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 rot="5400000">
            <a:off x="8027194" y="2710656"/>
            <a:ext cx="17287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600">
                <a:cs typeface="+mn-cs"/>
              </a:rPr>
              <a:t>Working Draft - Last Modified 09/06/2006 21:40:09</a:t>
            </a:r>
          </a:p>
        </p:txBody>
      </p:sp>
      <p:sp>
        <p:nvSpPr>
          <p:cNvPr id="1053" name="Printed" hidden="1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 rot="5400000">
            <a:off x="8403431" y="4217194"/>
            <a:ext cx="976313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600">
                <a:cs typeface="+mn-cs"/>
              </a:rPr>
              <a:t>Printed 08/06/2006 17:52:59</a:t>
            </a:r>
          </a:p>
        </p:txBody>
      </p:sp>
      <p:sp>
        <p:nvSpPr>
          <p:cNvPr id="1029" name="doc id"/>
          <p:cNvSpPr>
            <a:spLocks noGrp="1" noChangeArrowheads="1"/>
          </p:cNvSpPr>
          <p:nvPr>
            <p:ph type="ftr" sz="quarter" idx="3"/>
            <p:custDataLst>
              <p:tags r:id="rId24"/>
            </p:custDataLst>
          </p:nvPr>
        </p:nvSpPr>
        <p:spPr bwMode="auto">
          <a:xfrm>
            <a:off x="147638" y="36513"/>
            <a:ext cx="180657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800" b="1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MOS-ROS005-200600608-SS1wm-r_c</a:t>
            </a:r>
          </a:p>
        </p:txBody>
      </p:sp>
      <p:graphicFrame>
        <p:nvGraphicFramePr>
          <p:cNvPr id="1081" name="AutoShape 57"/>
          <p:cNvGraphicFramePr>
            <a:graphicFrameLocks/>
          </p:cNvGraphicFramePr>
          <p:nvPr>
            <p:custDataLst>
              <p:tags r:id="rId25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r:id="rId27" imgW="0" imgH="0" progId="">
                  <p:embed/>
                </p:oleObj>
              </mc:Choice>
              <mc:Fallback>
                <p:oleObj r:id="rId27" imgW="0" imgH="0" progId="">
                  <p:embed/>
                  <p:pic>
                    <p:nvPicPr>
                      <p:cNvPr id="0" name="AutoShape 57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hdr="0" dt="0"/>
  <p:txStyles>
    <p:titleStyle>
      <a:lvl1pPr algn="l" defTabSz="895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895350" rtl="0" eaLnBrk="0" fontAlgn="base" hangingPunct="0">
        <a:spcBef>
          <a:spcPct val="0"/>
        </a:spcBef>
        <a:spcAft>
          <a:spcPct val="0"/>
        </a:spcAft>
        <a:buSzPct val="12000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44463" indent="-142875" algn="l" defTabSz="895350" rtl="0" eaLnBrk="0" fontAlgn="base" hangingPunct="0">
        <a:spcBef>
          <a:spcPct val="0"/>
        </a:spcBef>
        <a:spcAft>
          <a:spcPct val="0"/>
        </a:spcAft>
        <a:buSzPct val="120000"/>
        <a:buChar char="•"/>
        <a:defRPr sz="1600">
          <a:solidFill>
            <a:schemeClr val="tx1"/>
          </a:solidFill>
          <a:latin typeface="+mn-lt"/>
        </a:defRPr>
      </a:lvl2pPr>
      <a:lvl3pPr marL="295275" indent="-149225" algn="l" defTabSz="895350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3pPr>
      <a:lvl4pPr marL="431800" indent="-134938" algn="l" defTabSz="895350" rtl="0" eaLnBrk="0" fontAlgn="base" hangingPunct="0">
        <a:spcBef>
          <a:spcPct val="0"/>
        </a:spcBef>
        <a:spcAft>
          <a:spcPct val="0"/>
        </a:spcAft>
        <a:buSzPct val="89000"/>
        <a:buChar char="•"/>
        <a:defRPr sz="1600">
          <a:solidFill>
            <a:schemeClr val="tx1"/>
          </a:solidFill>
          <a:latin typeface="+mn-lt"/>
        </a:defRPr>
      </a:lvl4pPr>
      <a:lvl5pPr marL="582613" indent="-149225" algn="l" defTabSz="895350" rtl="0" eaLnBrk="0" fontAlgn="base" hangingPunct="0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5pPr>
      <a:lvl6pPr marL="1039813" indent="-149225" algn="l" defTabSz="895350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6pPr>
      <a:lvl7pPr marL="1497013" indent="-149225" algn="l" defTabSz="895350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7pPr>
      <a:lvl8pPr marL="1954213" indent="-149225" algn="l" defTabSz="895350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8pPr>
      <a:lvl9pPr marL="2411413" indent="-149225" algn="l" defTabSz="895350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Заголовок 4"/>
          <p:cNvSpPr txBox="1">
            <a:spLocks/>
          </p:cNvSpPr>
          <p:nvPr/>
        </p:nvSpPr>
        <p:spPr bwMode="auto">
          <a:xfrm>
            <a:off x="214313" y="2625635"/>
            <a:ext cx="85058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ru-RU" sz="2600" b="1" cap="all" dirty="0" smtClean="0">
                <a:solidFill>
                  <a:srgbClr val="002060"/>
                </a:solidFill>
                <a:latin typeface="Cambria" pitchFamily="18" charset="0"/>
                <a:cs typeface="Arial" pitchFamily="34" charset="0"/>
              </a:rPr>
              <a:t>УЧАСТИЕ </a:t>
            </a:r>
            <a:r>
              <a:rPr lang="ru-RU" sz="2600" b="1" cap="all" dirty="0" smtClean="0">
                <a:solidFill>
                  <a:srgbClr val="002060"/>
                </a:solidFill>
                <a:latin typeface="Cambria" pitchFamily="18" charset="0"/>
                <a:cs typeface="Arial" pitchFamily="34" charset="0"/>
              </a:rPr>
              <a:t>МУНИЦИПАЛЬНЫХ ОБРАЗОВАНИЙ </a:t>
            </a:r>
          </a:p>
          <a:p>
            <a:pPr algn="ctr">
              <a:defRPr/>
            </a:pPr>
            <a:r>
              <a:rPr lang="ru-RU" sz="2600" b="1" cap="all" dirty="0" smtClean="0">
                <a:solidFill>
                  <a:srgbClr val="002060"/>
                </a:solidFill>
                <a:latin typeface="Cambria" pitchFamily="18" charset="0"/>
                <a:cs typeface="Arial" pitchFamily="34" charset="0"/>
              </a:rPr>
              <a:t>В ГОСУДАРСТВЕННЫХ ПРОГРАММАХ </a:t>
            </a:r>
            <a:r>
              <a:rPr lang="ru-RU" sz="2600" b="1" cap="all" dirty="0" err="1" smtClean="0">
                <a:solidFill>
                  <a:srgbClr val="002060"/>
                </a:solidFill>
                <a:latin typeface="Cambria" pitchFamily="18" charset="0"/>
                <a:cs typeface="Arial" pitchFamily="34" charset="0"/>
              </a:rPr>
              <a:t>рф</a:t>
            </a:r>
            <a:r>
              <a:rPr lang="ru-RU" sz="2600" b="1" cap="all" dirty="0" smtClean="0">
                <a:solidFill>
                  <a:srgbClr val="002060"/>
                </a:solidFill>
                <a:latin typeface="Cambria" pitchFamily="18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ru-RU" sz="2600" b="1" cap="all" dirty="0" smtClean="0">
                <a:solidFill>
                  <a:srgbClr val="002060"/>
                </a:solidFill>
                <a:latin typeface="Cambria" pitchFamily="18" charset="0"/>
                <a:cs typeface="Arial" pitchFamily="34" charset="0"/>
              </a:rPr>
              <a:t>И НАЦИОНАЛЬНЫХ ПРОЕКТАХ</a:t>
            </a:r>
            <a:endParaRPr lang="ru-RU" sz="2600" b="1" cap="all" dirty="0">
              <a:solidFill>
                <a:srgbClr val="002060"/>
              </a:solidFill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9"/>
          <p:cNvSpPr>
            <a:spLocks noChangeArrowheads="1"/>
          </p:cNvSpPr>
          <p:nvPr/>
        </p:nvSpPr>
        <p:spPr bwMode="auto">
          <a:xfrm>
            <a:off x="168720" y="238807"/>
            <a:ext cx="8526462" cy="57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542" tIns="42771" rIns="85542" bIns="42771" anchor="b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latin typeface="Calibri" pitchFamily="34" charset="0"/>
              </a:rPr>
              <a:t>СИСТЕМА ОРГАНИЗАЦИИ </a:t>
            </a:r>
            <a:r>
              <a:rPr lang="ru-RU" sz="1600" b="1" dirty="0">
                <a:solidFill>
                  <a:srgbClr val="000000"/>
                </a:solidFill>
                <a:latin typeface="Calibri" pitchFamily="34" charset="0"/>
              </a:rPr>
              <a:t>РАБОТЫ В ПРАВИТЕЛЬСТВЕ ИРКУТСКОЙ ОБЛАСТИ </a:t>
            </a:r>
            <a:endParaRPr lang="ru-RU" sz="16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Calibri" pitchFamily="34" charset="0"/>
              </a:rPr>
              <a:t>ПО </a:t>
            </a:r>
            <a:r>
              <a:rPr lang="ru-RU" sz="1600" b="1" dirty="0" smtClean="0">
                <a:solidFill>
                  <a:srgbClr val="000000"/>
                </a:solidFill>
                <a:latin typeface="Calibri" pitchFamily="34" charset="0"/>
              </a:rPr>
              <a:t>ВОПРОСУ </a:t>
            </a:r>
            <a:r>
              <a:rPr lang="ru-RU" sz="1600" b="1" dirty="0" smtClean="0">
                <a:solidFill>
                  <a:srgbClr val="000000"/>
                </a:solidFill>
                <a:latin typeface="Calibri" pitchFamily="34" charset="0"/>
              </a:rPr>
              <a:t>УЧАСТИЯ В ГП РФ И НП</a:t>
            </a:r>
            <a:endParaRPr lang="ru-RU" sz="16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Прямоугольник 43"/>
          <p:cNvSpPr>
            <a:spLocks noChangeArrowheads="1"/>
          </p:cNvSpPr>
          <p:nvPr/>
        </p:nvSpPr>
        <p:spPr bwMode="auto">
          <a:xfrm>
            <a:off x="158750" y="891557"/>
            <a:ext cx="8589169" cy="335580"/>
          </a:xfrm>
          <a:prstGeom prst="roundRect">
            <a:avLst>
              <a:gd name="adj" fmla="val 3150"/>
            </a:avLst>
          </a:prstGeom>
          <a:solidFill>
            <a:schemeClr val="accent1">
              <a:lumMod val="5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0" tIns="36000" rIns="0" bIns="36000" anchor="t" anchorCtr="0"/>
          <a:lstStyle/>
          <a:p>
            <a:pPr algn="ctr" defTabSz="93345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Исполнительные органы государственной власти Иркутской </a:t>
            </a:r>
            <a:r>
              <a:rPr lang="ru-RU" sz="1400" b="1" dirty="0" smtClean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области</a:t>
            </a:r>
            <a:endParaRPr lang="ru-RU" sz="1400" b="1" dirty="0" smtClean="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8" name="Прямоугольник 43"/>
          <p:cNvSpPr>
            <a:spLocks noChangeArrowheads="1"/>
          </p:cNvSpPr>
          <p:nvPr/>
        </p:nvSpPr>
        <p:spPr bwMode="auto">
          <a:xfrm>
            <a:off x="1432719" y="1227137"/>
            <a:ext cx="4724400" cy="533400"/>
          </a:xfrm>
          <a:prstGeom prst="roundRect">
            <a:avLst>
              <a:gd name="adj" fmla="val 24549"/>
            </a:avLst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Утверждение сетевых планов-графиков по участию Иркутской области в ГП РФ и НП и размещение их на сайте</a:t>
            </a:r>
            <a:endParaRPr lang="ru-RU" sz="1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 bwMode="auto">
          <a:xfrm>
            <a:off x="4099719" y="1805957"/>
            <a:ext cx="332232" cy="183180"/>
          </a:xfrm>
          <a:prstGeom prst="downArrow">
            <a:avLst/>
          </a:prstGeom>
          <a:noFill/>
          <a:ln w="38100" cap="rnd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smtClean="0">
              <a:latin typeface="Arial" charset="0"/>
            </a:endParaRPr>
          </a:p>
        </p:txBody>
      </p:sp>
      <p:sp>
        <p:nvSpPr>
          <p:cNvPr id="12" name="Прямоугольник 43"/>
          <p:cNvSpPr>
            <a:spLocks noChangeArrowheads="1"/>
          </p:cNvSpPr>
          <p:nvPr/>
        </p:nvSpPr>
        <p:spPr bwMode="auto">
          <a:xfrm>
            <a:off x="6157119" y="1227137"/>
            <a:ext cx="1371600" cy="533400"/>
          </a:xfrm>
          <a:prstGeom prst="roundRect">
            <a:avLst>
              <a:gd name="adj" fmla="val 24549"/>
            </a:avLst>
          </a:prstGeom>
          <a:solidFill>
            <a:schemeClr val="tx2">
              <a:lumMod val="10000"/>
              <a:lumOff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До 1 декабря</a:t>
            </a:r>
            <a:endParaRPr lang="ru-RU" sz="1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3" name="Прямоугольник 43"/>
          <p:cNvSpPr>
            <a:spLocks noChangeArrowheads="1"/>
          </p:cNvSpPr>
          <p:nvPr/>
        </p:nvSpPr>
        <p:spPr bwMode="auto">
          <a:xfrm>
            <a:off x="1585119" y="2065337"/>
            <a:ext cx="4418806" cy="533400"/>
          </a:xfrm>
          <a:prstGeom prst="roundRect">
            <a:avLst>
              <a:gd name="adj" fmla="val 24549"/>
            </a:avLst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Доведение до МО информации о возможностях и условиях участия МО в ГП РФ и НП</a:t>
            </a:r>
            <a:endParaRPr lang="ru-RU" sz="1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4" name="Прямоугольник 43"/>
          <p:cNvSpPr>
            <a:spLocks noChangeArrowheads="1"/>
          </p:cNvSpPr>
          <p:nvPr/>
        </p:nvSpPr>
        <p:spPr bwMode="auto">
          <a:xfrm>
            <a:off x="6003925" y="2065337"/>
            <a:ext cx="1448594" cy="533400"/>
          </a:xfrm>
          <a:prstGeom prst="roundRect">
            <a:avLst>
              <a:gd name="adj" fmla="val 24549"/>
            </a:avLst>
          </a:prstGeom>
          <a:solidFill>
            <a:schemeClr val="tx2">
              <a:lumMod val="10000"/>
              <a:lumOff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До 26 декабря</a:t>
            </a:r>
            <a:endParaRPr lang="ru-RU" sz="1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5" name="Прямоугольник 43"/>
          <p:cNvSpPr>
            <a:spLocks noChangeArrowheads="1"/>
          </p:cNvSpPr>
          <p:nvPr/>
        </p:nvSpPr>
        <p:spPr bwMode="auto">
          <a:xfrm>
            <a:off x="1604250" y="2827337"/>
            <a:ext cx="4418806" cy="533400"/>
          </a:xfrm>
          <a:prstGeom prst="roundRect">
            <a:avLst>
              <a:gd name="adj" fmla="val 24549"/>
            </a:avLst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ПРИЕМ предложений от МО по участию в реализации на территории Иркутской области ГП РФ и НП</a:t>
            </a:r>
            <a:endParaRPr lang="ru-RU" sz="1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6" name="Прямоугольник 43"/>
          <p:cNvSpPr>
            <a:spLocks noChangeArrowheads="1"/>
          </p:cNvSpPr>
          <p:nvPr/>
        </p:nvSpPr>
        <p:spPr bwMode="auto">
          <a:xfrm>
            <a:off x="6023056" y="2827337"/>
            <a:ext cx="1448594" cy="533400"/>
          </a:xfrm>
          <a:prstGeom prst="roundRect">
            <a:avLst>
              <a:gd name="adj" fmla="val 24549"/>
            </a:avLst>
          </a:prstGeom>
          <a:solidFill>
            <a:schemeClr val="tx2">
              <a:lumMod val="10000"/>
              <a:lumOff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До 10 февраля</a:t>
            </a:r>
            <a:endParaRPr lang="ru-RU" sz="1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7" name="Стрелка вниз 16"/>
          <p:cNvSpPr/>
          <p:nvPr/>
        </p:nvSpPr>
        <p:spPr bwMode="auto">
          <a:xfrm>
            <a:off x="4089749" y="2623391"/>
            <a:ext cx="332232" cy="183180"/>
          </a:xfrm>
          <a:prstGeom prst="downArrow">
            <a:avLst/>
          </a:prstGeom>
          <a:noFill/>
          <a:ln w="38100" cap="rnd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smtClean="0">
              <a:latin typeface="Arial" charset="0"/>
            </a:endParaRPr>
          </a:p>
        </p:txBody>
      </p:sp>
      <p:sp>
        <p:nvSpPr>
          <p:cNvPr id="18" name="Стрелка вниз 17"/>
          <p:cNvSpPr/>
          <p:nvPr/>
        </p:nvSpPr>
        <p:spPr bwMode="auto">
          <a:xfrm>
            <a:off x="4099719" y="3382670"/>
            <a:ext cx="332232" cy="183180"/>
          </a:xfrm>
          <a:prstGeom prst="downArrow">
            <a:avLst/>
          </a:prstGeom>
          <a:noFill/>
          <a:ln w="38100" cap="rnd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smtClean="0">
              <a:latin typeface="Arial" charset="0"/>
            </a:endParaRPr>
          </a:p>
        </p:txBody>
      </p:sp>
      <p:sp>
        <p:nvSpPr>
          <p:cNvPr id="19" name="Прямоугольник 43"/>
          <p:cNvSpPr>
            <a:spLocks noChangeArrowheads="1"/>
          </p:cNvSpPr>
          <p:nvPr/>
        </p:nvSpPr>
        <p:spPr bwMode="auto">
          <a:xfrm>
            <a:off x="1579369" y="3594829"/>
            <a:ext cx="4418806" cy="533400"/>
          </a:xfrm>
          <a:prstGeom prst="roundRect">
            <a:avLst>
              <a:gd name="adj" fmla="val 24549"/>
            </a:avLst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ОТБОР предложений МО в рамках заседаний Ведомственных проектных офисов при ИОГВ</a:t>
            </a:r>
            <a:endParaRPr lang="ru-RU" sz="1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0" name="Прямоугольник 43"/>
          <p:cNvSpPr>
            <a:spLocks noChangeArrowheads="1"/>
          </p:cNvSpPr>
          <p:nvPr/>
        </p:nvSpPr>
        <p:spPr bwMode="auto">
          <a:xfrm>
            <a:off x="5998175" y="3594829"/>
            <a:ext cx="1448594" cy="533400"/>
          </a:xfrm>
          <a:prstGeom prst="roundRect">
            <a:avLst>
              <a:gd name="adj" fmla="val 24549"/>
            </a:avLst>
          </a:prstGeom>
          <a:solidFill>
            <a:schemeClr val="tx2">
              <a:lumMod val="10000"/>
              <a:lumOff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До 10 марта</a:t>
            </a:r>
            <a:endParaRPr lang="ru-RU" sz="1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1" name="Прямоугольник 43"/>
          <p:cNvSpPr>
            <a:spLocks noChangeArrowheads="1"/>
          </p:cNvSpPr>
          <p:nvPr/>
        </p:nvSpPr>
        <p:spPr bwMode="auto">
          <a:xfrm>
            <a:off x="1561178" y="4388708"/>
            <a:ext cx="4418806" cy="533400"/>
          </a:xfrm>
          <a:prstGeom prst="roundRect">
            <a:avLst>
              <a:gd name="adj" fmla="val 24549"/>
            </a:avLst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Формирование общей заявки ИОГВ и направление ее в </a:t>
            </a:r>
            <a:r>
              <a:rPr lang="ru-RU" sz="14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Минэконом</a:t>
            </a: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ИО</a:t>
            </a:r>
            <a:endParaRPr lang="ru-RU" sz="1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2" name="Прямоугольник 43"/>
          <p:cNvSpPr>
            <a:spLocks noChangeArrowheads="1"/>
          </p:cNvSpPr>
          <p:nvPr/>
        </p:nvSpPr>
        <p:spPr bwMode="auto">
          <a:xfrm>
            <a:off x="5979984" y="4388708"/>
            <a:ext cx="1448594" cy="533400"/>
          </a:xfrm>
          <a:prstGeom prst="roundRect">
            <a:avLst>
              <a:gd name="adj" fmla="val 24549"/>
            </a:avLst>
          </a:prstGeom>
          <a:solidFill>
            <a:schemeClr val="tx2">
              <a:lumMod val="10000"/>
              <a:lumOff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До 10 апреля</a:t>
            </a:r>
            <a:endParaRPr lang="ru-RU" sz="1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3" name="Стрелка вниз 22"/>
          <p:cNvSpPr/>
          <p:nvPr/>
        </p:nvSpPr>
        <p:spPr bwMode="auto">
          <a:xfrm>
            <a:off x="4086003" y="4175347"/>
            <a:ext cx="332232" cy="183180"/>
          </a:xfrm>
          <a:prstGeom prst="downArrow">
            <a:avLst/>
          </a:prstGeom>
          <a:noFill/>
          <a:ln w="38100" cap="rnd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smtClean="0">
              <a:latin typeface="Arial" charset="0"/>
            </a:endParaRPr>
          </a:p>
        </p:txBody>
      </p:sp>
      <p:sp>
        <p:nvSpPr>
          <p:cNvPr id="24" name="Прямоугольник 43"/>
          <p:cNvSpPr>
            <a:spLocks noChangeArrowheads="1"/>
          </p:cNvSpPr>
          <p:nvPr/>
        </p:nvSpPr>
        <p:spPr bwMode="auto">
          <a:xfrm>
            <a:off x="158750" y="5038352"/>
            <a:ext cx="8589169" cy="335580"/>
          </a:xfrm>
          <a:prstGeom prst="roundRect">
            <a:avLst>
              <a:gd name="adj" fmla="val 3150"/>
            </a:avLst>
          </a:prstGeom>
          <a:solidFill>
            <a:schemeClr val="accent1">
              <a:lumMod val="5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0" tIns="36000" rIns="0" bIns="36000" anchor="t" anchorCtr="0"/>
          <a:lstStyle/>
          <a:p>
            <a:pPr algn="ctr" defTabSz="93345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Министерство экономического развития и промышленности Иркутской области</a:t>
            </a:r>
            <a:endParaRPr lang="ru-RU" sz="1400" b="1" dirty="0" smtClean="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5" name="Прямоугольник 43"/>
          <p:cNvSpPr>
            <a:spLocks noChangeArrowheads="1"/>
          </p:cNvSpPr>
          <p:nvPr/>
        </p:nvSpPr>
        <p:spPr bwMode="auto">
          <a:xfrm>
            <a:off x="899318" y="5382762"/>
            <a:ext cx="5971381" cy="533400"/>
          </a:xfrm>
          <a:prstGeom prst="roundRect">
            <a:avLst>
              <a:gd name="adj" fmla="val 24549"/>
            </a:avLst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Рассмотрение сводной заявки от Иркутской области на заседании Межведомственной рабочей группы при Губернаторе Иркутской области</a:t>
            </a:r>
            <a:endParaRPr lang="ru-RU" sz="1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6" name="Стрелка вниз 25"/>
          <p:cNvSpPr/>
          <p:nvPr/>
        </p:nvSpPr>
        <p:spPr bwMode="auto">
          <a:xfrm>
            <a:off x="4175919" y="5961582"/>
            <a:ext cx="332232" cy="183180"/>
          </a:xfrm>
          <a:prstGeom prst="downArrow">
            <a:avLst/>
          </a:prstGeom>
          <a:noFill/>
          <a:ln w="38100" cap="rnd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smtClean="0">
              <a:latin typeface="Arial" charset="0"/>
            </a:endParaRPr>
          </a:p>
        </p:txBody>
      </p:sp>
      <p:sp>
        <p:nvSpPr>
          <p:cNvPr id="27" name="Прямоугольник 43"/>
          <p:cNvSpPr>
            <a:spLocks noChangeArrowheads="1"/>
          </p:cNvSpPr>
          <p:nvPr/>
        </p:nvSpPr>
        <p:spPr bwMode="auto">
          <a:xfrm>
            <a:off x="6870699" y="5382762"/>
            <a:ext cx="1371600" cy="533400"/>
          </a:xfrm>
          <a:prstGeom prst="roundRect">
            <a:avLst>
              <a:gd name="adj" fmla="val 24549"/>
            </a:avLst>
          </a:prstGeom>
          <a:solidFill>
            <a:schemeClr val="tx2">
              <a:lumMod val="10000"/>
              <a:lumOff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До 15 апреля</a:t>
            </a:r>
            <a:endParaRPr lang="ru-RU" sz="1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8" name="Прямоугольник 43"/>
          <p:cNvSpPr>
            <a:spLocks noChangeArrowheads="1"/>
          </p:cNvSpPr>
          <p:nvPr/>
        </p:nvSpPr>
        <p:spPr bwMode="auto">
          <a:xfrm>
            <a:off x="894419" y="6199012"/>
            <a:ext cx="5971381" cy="450477"/>
          </a:xfrm>
          <a:prstGeom prst="roundRect">
            <a:avLst>
              <a:gd name="adj" fmla="val 24549"/>
            </a:avLst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Утверждение сводной заявки от Иркутской области</a:t>
            </a:r>
            <a:endParaRPr lang="ru-RU" sz="1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9" name="Прямоугольник 43"/>
          <p:cNvSpPr>
            <a:spLocks noChangeArrowheads="1"/>
          </p:cNvSpPr>
          <p:nvPr/>
        </p:nvSpPr>
        <p:spPr bwMode="auto">
          <a:xfrm>
            <a:off x="6870699" y="6190182"/>
            <a:ext cx="1371600" cy="459307"/>
          </a:xfrm>
          <a:prstGeom prst="roundRect">
            <a:avLst>
              <a:gd name="adj" fmla="val 24549"/>
            </a:avLst>
          </a:prstGeom>
          <a:solidFill>
            <a:schemeClr val="tx2">
              <a:lumMod val="10000"/>
              <a:lumOff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36000" tIns="36000" rIns="0" bIns="36000" anchor="ctr"/>
          <a:lstStyle/>
          <a:p>
            <a:pPr algn="ctr" defTabSz="933450">
              <a:defRPr/>
            </a:pPr>
            <a:r>
              <a:rPr lang="ru-RU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До 1 июня</a:t>
            </a:r>
            <a:endParaRPr lang="ru-RU" sz="1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0" name="Прямоугольник 148"/>
          <p:cNvSpPr>
            <a:spLocks noChangeArrowheads="1"/>
          </p:cNvSpPr>
          <p:nvPr/>
        </p:nvSpPr>
        <p:spPr bwMode="auto">
          <a:xfrm>
            <a:off x="931450" y="1259437"/>
            <a:ext cx="457200" cy="4572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0" tIns="0" rIns="0" bIns="0" anchor="ctr"/>
          <a:lstStyle/>
          <a:p>
            <a:pPr algn="ctr" defTabSz="933450">
              <a:defRPr/>
            </a:pPr>
            <a:r>
              <a:rPr lang="en-US" sz="24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1</a:t>
            </a:r>
            <a:endParaRPr lang="ru-RU" sz="2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1" name="Прямоугольник 148"/>
          <p:cNvSpPr>
            <a:spLocks noChangeArrowheads="1"/>
          </p:cNvSpPr>
          <p:nvPr/>
        </p:nvSpPr>
        <p:spPr bwMode="auto">
          <a:xfrm>
            <a:off x="948500" y="2052217"/>
            <a:ext cx="457200" cy="4572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0" tIns="0" rIns="0" bIns="0" anchor="ctr"/>
          <a:lstStyle/>
          <a:p>
            <a:pPr algn="ctr" defTabSz="93345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</a:t>
            </a:r>
            <a:endParaRPr lang="ru-RU" sz="2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2" name="Прямоугольник 148"/>
          <p:cNvSpPr>
            <a:spLocks noChangeArrowheads="1"/>
          </p:cNvSpPr>
          <p:nvPr/>
        </p:nvSpPr>
        <p:spPr bwMode="auto">
          <a:xfrm>
            <a:off x="931450" y="2827337"/>
            <a:ext cx="457200" cy="4572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0" tIns="0" rIns="0" bIns="0" anchor="ctr"/>
          <a:lstStyle/>
          <a:p>
            <a:pPr algn="ctr" defTabSz="93345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3</a:t>
            </a:r>
            <a:endParaRPr lang="ru-RU" sz="2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3" name="Прямоугольник 148"/>
          <p:cNvSpPr>
            <a:spLocks noChangeArrowheads="1"/>
          </p:cNvSpPr>
          <p:nvPr/>
        </p:nvSpPr>
        <p:spPr bwMode="auto">
          <a:xfrm>
            <a:off x="948500" y="3620117"/>
            <a:ext cx="457200" cy="4572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0" tIns="0" rIns="0" bIns="0" anchor="ctr"/>
          <a:lstStyle/>
          <a:p>
            <a:pPr algn="ctr" defTabSz="93345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4</a:t>
            </a:r>
            <a:endParaRPr lang="ru-RU" sz="2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4" name="Прямоугольник 148"/>
          <p:cNvSpPr>
            <a:spLocks noChangeArrowheads="1"/>
          </p:cNvSpPr>
          <p:nvPr/>
        </p:nvSpPr>
        <p:spPr bwMode="auto">
          <a:xfrm>
            <a:off x="954608" y="4412897"/>
            <a:ext cx="457200" cy="4572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0" tIns="0" rIns="0" bIns="0" anchor="ctr"/>
          <a:lstStyle/>
          <a:p>
            <a:pPr algn="ctr" defTabSz="93345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5</a:t>
            </a:r>
            <a:endParaRPr lang="ru-RU" sz="2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5" name="Прямоугольник 148"/>
          <p:cNvSpPr>
            <a:spLocks noChangeArrowheads="1"/>
          </p:cNvSpPr>
          <p:nvPr/>
        </p:nvSpPr>
        <p:spPr bwMode="auto">
          <a:xfrm>
            <a:off x="289719" y="5420862"/>
            <a:ext cx="457200" cy="4572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0" tIns="0" rIns="0" bIns="0" anchor="ctr"/>
          <a:lstStyle/>
          <a:p>
            <a:pPr algn="ctr" defTabSz="93345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6</a:t>
            </a:r>
            <a:endParaRPr lang="ru-RU" sz="2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6" name="Прямоугольник 148"/>
          <p:cNvSpPr>
            <a:spLocks noChangeArrowheads="1"/>
          </p:cNvSpPr>
          <p:nvPr/>
        </p:nvSpPr>
        <p:spPr bwMode="auto">
          <a:xfrm>
            <a:off x="289719" y="6144762"/>
            <a:ext cx="457200" cy="4572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0" tIns="0" rIns="0" bIns="0" anchor="ctr"/>
          <a:lstStyle/>
          <a:p>
            <a:pPr algn="ctr" defTabSz="93345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7</a:t>
            </a:r>
            <a:endParaRPr lang="ru-RU" sz="24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00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4299" y="1003001"/>
            <a:ext cx="36425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"</a:t>
            </a:r>
            <a:r>
              <a:rPr lang="ru-RU" dirty="0"/>
              <a:t>СОДЕЙСТВИЕ ЗАНЯТОСТИ"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0773" y="529734"/>
            <a:ext cx="43799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"</a:t>
            </a:r>
            <a:r>
              <a:rPr lang="ru-RU" dirty="0"/>
              <a:t>ФИНАНСОВАЯ ПОДДЕРЖКА СЕМЕЙ ПРИ РОЖДЕНИИ ДЕТЕЙ"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1228" y="1296418"/>
            <a:ext cx="36425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"СТАРШЕЕ ПОКОЛЕНИЕ"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1228" y="1585019"/>
            <a:ext cx="44799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"ФОРМИРОВАНИЕ СИСТЕМЫ МОТИВАЦИИ ГРАЖДАН К ЗДОРОВОМУ ОБРАЗУ ЖИЗНИ, ВКЛЮЧАЯ ЗДОРОВОЕ ПИТАНИЕ И ОТКАЗ ОТ ВРЕДНЫХ ПРИВЫЧЕК"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0773" y="2245124"/>
            <a:ext cx="447992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" </a:t>
            </a:r>
            <a:r>
              <a:rPr lang="ru-RU" dirty="0" smtClean="0"/>
              <a:t>СПОРТ – НОРМА ЖИЗНИ"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0357" y="2594137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mtClean="0"/>
              <a:t> "РАЗВИТИЕ СИСТЕМЫ ОКАЗАНИЯ ПЕРВИЧНОЙ МЕДИКО-САНИТАРНОЙ ПОМОЩИ"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31698" y="3117771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mtClean="0"/>
              <a:t> "БОРЬБА С СЕРДЕЧНО-СОСУДИСТЫМИ ЗАБОЛЕВАНИЯМИ"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5492" y="3642378"/>
            <a:ext cx="41958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"БОРЬБА С ОНКОЛОГИЧЕСКИМИ ЗАБОЛЕВАНИЯМИ"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1228" y="4010521"/>
            <a:ext cx="44799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"РАЗВИТИЕ ДЕТСКОГО ЗДРАВООХРАНЕНИЯ, ВКЛЮЧАЯ СОЗДАНИЕ СОВРЕМЕННОЙ ИНФРАСТРУКТУРЫ ОКАЗАНИЯ МЕДИЦИНСКОЙ ПОМОЩИ ДЕТЯМ"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8750" y="4718316"/>
            <a:ext cx="44799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"ОБЕСПЕЧЕНИЕ МЕДИЦИНСКИХ ОРГАНИЗАЦИЙ СИСТЕМЫ ЗДРАВООХРАНЕНИЯ КВАЛИФИЦИРОВАННЫМИ КАДРАМИ"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59220" y="5380233"/>
            <a:ext cx="44799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"СОЗДАНИЕ ЕДИНОГО ЦИФРОВОГО КОНТУРА В ЗДРАВООХРАНЕНИИ НА ОСНОВЕ ЕДИНОЙ ГОСУДАРСТВЕННОЙ ИНФОРМАЦИОННОЙ СИСТЕМЫ ЗДРАВООХРАНЕНИЯ (ЕГИСЗ)"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85519" y="530593"/>
            <a:ext cx="3781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mtClean="0"/>
              <a:t> "РАЗВИТИЕ ЭКСПОРТА МЕДИЦИНСКИХ УСЛУГ"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785519" y="818335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"МОДЕРНИЗАЦИЯ ПЕРВИЧНОГО ЗВЕНА ЗДРАВООХРАНЕНИЯ РОССИЙСКОЙ ФЕДЕРАЦИИ"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85519" y="1308020"/>
            <a:ext cx="21318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mtClean="0"/>
              <a:t> "СОВРЕМЕННАЯ ШКОЛА"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785519" y="1631185"/>
            <a:ext cx="24138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"УСПЕХ КАЖДОГО РЕБЕНКА"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785989" y="1952642"/>
            <a:ext cx="33110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"ЦИФРОВАЯ ОБРАЗОВАТЕЛЬНАЯ СРЕДА"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785989" y="2274099"/>
            <a:ext cx="26000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"МОЛОДЫЕ ПРОФЕССИОНАЛЫ"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785519" y="2625284"/>
            <a:ext cx="2495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"СОЦИАЛЬНАЯ АКТИВНОСТЬ"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785989" y="2976469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"ПАТРИОТИЧЕСКОЕ ВОСПИТАНИЕ ГРАЖДАН РОССИЙСКОЙ ФЕДЕРАЦИИ"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794235" y="3501925"/>
            <a:ext cx="1913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"МОЛОДЁЖЬ РОССИИ"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785519" y="3863505"/>
            <a:ext cx="18490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"КУЛЬТУРНАЯ СРЕДА"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777550" y="4195186"/>
            <a:ext cx="18351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"ТВОРЧЕСКИЕ ЛЮДИ"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806903" y="4561101"/>
            <a:ext cx="1966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"ЦИФРОВАЯ КУЛЬТУРА"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777550" y="4902982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"АДРЕСНАЯ ПОДДЕРЖКА ПОВЫШЕНИЯ ПРОИЗВОДИТЕЛЬНОСТИ ТРУДА НА ПРЕДПРИЯТИИ"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760719" y="5386402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"СИСТЕМНЫЕ МЕРЫ ПО ПОВЫШЕНИЮ ПРОИЗВОДИТЕЛЬНОСТИ ТРУДА"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762744" y="5909801"/>
            <a:ext cx="33098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"ИНФОРМАЦИОННАЯ ИНФРАСТРУКТУРА"</a:t>
            </a:r>
          </a:p>
        </p:txBody>
      </p:sp>
      <p:sp>
        <p:nvSpPr>
          <p:cNvPr id="32" name="Rectangle 39"/>
          <p:cNvSpPr>
            <a:spLocks noChangeArrowheads="1"/>
          </p:cNvSpPr>
          <p:nvPr/>
        </p:nvSpPr>
        <p:spPr bwMode="auto">
          <a:xfrm>
            <a:off x="158750" y="194927"/>
            <a:ext cx="8526462" cy="33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542" tIns="42771" rIns="85542" bIns="42771" anchor="b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Calibri" pitchFamily="34" charset="0"/>
              </a:rPr>
              <a:t>Перечень ФЕДЕРАЛЬНЫХ ПРОЕКТОВ в рамках НП (48 ФП)</a:t>
            </a:r>
            <a:endParaRPr lang="ru-RU" sz="16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554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89C588-F725-4366-A9A0-24933457EB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158750" y="465137"/>
            <a:ext cx="32011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"КАДРЫ ДЛЯ ЦИФРОВОЙ ЭКОНОМИКИ"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9848" y="846137"/>
            <a:ext cx="31700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"ИНФОРМАЦИОННАЯ БЕЗОПАСНОСТЬ"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9848" y="1227137"/>
            <a:ext cx="23371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"ЦИФРОВЫЕ ТЕХНОЛОГИИ"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9848" y="1608137"/>
            <a:ext cx="38843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"ЦИФРОВОЕ ГОСУДАРСТВЕННОЕ УПРАВЛЕНИЕ"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9848" y="1989137"/>
            <a:ext cx="44799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"СОЗДАНИЕ БЛАГОПРИЯТНЫХ УСЛОВИЙ ДЛЯ ОСУЩЕСТВЛЕНИЯ ДЕЯТЕЛЬНОСТИ САМОЗАНЯТЫМИ ГРАЖДАНАМИ"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27640" y="2755288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"СОЗДАНИЕ УСЛОВИЙ ДЛЯ ЛЕГКОГО СТАРТА И КОМФОРТНОГО ВЕДЕНИЯ БИЗНЕСА"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7063" y="3336773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ФЕДЕРАЛЬНЫЙ ПРОЕКТ "АКСЕЛЕРАЦИЯ СУБЪЕКТОВ МАЛОГО И СРЕДНЕГО ПРЕДПРИНИМАТЕЛЬСТВА"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27640" y="3918258"/>
            <a:ext cx="39528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"РЕГИОНАЛЬНАЯ И МЕСТНАЯ ДОРОЖНАЯ СЕТЬ"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27640" y="4305032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"ОБЩЕСИСТЕМНЫЕ МЕРЫ РАЗВИТИЯ ДОРОЖНОГО ХОЗЯЙСТВА"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88767" y="4843921"/>
            <a:ext cx="35907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"БЕЗОПАСНОСТЬ ДОРОЖНОГО ДВИЖЕНИЯ"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7063" y="5234510"/>
            <a:ext cx="8515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"ЖИЛЬЕ"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27640" y="5634688"/>
            <a:ext cx="43483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"ФОРМИРОВАНИЕ КОМФОРТНОЙ ГОРОДСКОЙ СРЕДЫ"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01673" y="5967232"/>
            <a:ext cx="44799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mtClean="0"/>
              <a:t> "ОБЕСПЕЧЕНИЕ УСТОЙЧИВОГО СОКРАЩЕНИЯ НЕПРИГОДНОГО ДЛЯ ПРОЖИВАНИЯ ЖИЛИЩНОГО ФОНДА"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88288" y="473074"/>
            <a:ext cx="14226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"ЧИСТАЯ ВОДА"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07565" y="795002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"КОМПЛЕКСНАЯ СИСТЕМА ОБРАЩЕНИЯ С ТВЕРДЫМИ КОММУНАЛЬНЫМИ ОТХОДАМИ"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707565" y="1331138"/>
            <a:ext cx="16573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"ЧИСТЫЙ ВОЗДУХ"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707565" y="1699161"/>
            <a:ext cx="25966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"СОХРАНЕНИЕ ОЗЕРА БАЙКАЛ"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764348" y="2050631"/>
            <a:ext cx="19255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"СОХРАНЕНИЕ ЛЕСОВ"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707565" y="2409323"/>
            <a:ext cx="24102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"ЭКСПОРТ ПРОДУКЦИИ АПК"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707565" y="2731251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"СИСТЕМНЫЕ МЕРЫ РАЗВИТИЯ МЕЖДУНАРОДНОЙ КООПЕРАЦИИ И ЭКСПОРТА"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733716" y="3259549"/>
            <a:ext cx="40291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"РАЗВИТИЕ ТУРИСТИЧЕСКОЙ ИНФРАСТРУКТУРЫ"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733716" y="3605586"/>
            <a:ext cx="4479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"ПОВЫШЕНИЕ ДОСТУПНОСТИ ТУРИСТИЧЕСКИХ ПРОДУКТОВ"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439775" y="156931"/>
            <a:ext cx="46381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Calibri" pitchFamily="34" charset="0"/>
              </a:rPr>
              <a:t>Перечень ФЕДЕРАЛЬНЫХ ПРОЕКТОВ в рамках НП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5689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9"/>
          <p:cNvSpPr>
            <a:spLocks noChangeArrowheads="1"/>
          </p:cNvSpPr>
          <p:nvPr/>
        </p:nvSpPr>
        <p:spPr bwMode="auto">
          <a:xfrm>
            <a:off x="158750" y="194927"/>
            <a:ext cx="8526462" cy="33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542" tIns="42771" rIns="85542" bIns="42771" anchor="b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Calibri" pitchFamily="34" charset="0"/>
              </a:rPr>
              <a:t>Перечень ФЕДЕРАЛЬНЫХ ПРОЕКТОВ вне НП (26 ФП)</a:t>
            </a:r>
            <a:endParaRPr lang="ru-RU" sz="16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8750" y="498835"/>
            <a:ext cx="4479925" cy="644330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"ОБЕСПЕЧЕНИЕ РАСШИРЕННОГО НЕОНАТАЛЬНОГО СКРИНИНГА"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"ОПТИМАЛЬНАЯ ДЛЯ ВОССТАНОВЛЕНИЯ ЗДОРОВЬЯ МЕДИЦИНСКАЯ РЕАБИЛИТАЦИЯ"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"БИЗНЕС-СПРИНТ (Я ВЫБИРАЮ СПОРТ)"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"РАЗВИТИЕ ИНФРАСТРУКТУРЫ В СФЕРЕ КУЛЬТУРЫ"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"РАЗВИТИЕ ОТРАСЛЕЙ ОВОЩЕВОДСТВА И </a:t>
            </a:r>
            <a:r>
              <a:rPr lang="ru-RU" sz="1050" dirty="0"/>
              <a:t>КАРТОФЕЛЕВОДСТВА«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05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ФЕДЕРАЛЬНЫЙ ПРОЕКТ "СОЗДАНИЕ УСЛОВИЙ ДЛЯ ОБУЧЕНИЯ, ОТДЫХА И ОЗДОРОВЛЕНИЯ ДЕТЕЙ И </a:t>
            </a:r>
            <a:r>
              <a:rPr lang="ru-RU" sz="1050" dirty="0"/>
              <a:t>МОЛОДЕЖИ</a:t>
            </a:r>
            <a:r>
              <a:rPr lang="ru-RU" sz="1050" dirty="0"/>
              <a:t> "</a:t>
            </a:r>
            <a:endParaRPr lang="ru-RU" sz="105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05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 "СОДЕЙСТВИЕ СУБЪЕКТАМ РОССИЙСКОЙ ФЕДЕРАЦИИ В РЕАЛИЗАЦИИ АДРЕСНОЙ СОЦИАЛЬНОЙ ПОДДЕРЖКИ </a:t>
            </a:r>
            <a:r>
              <a:rPr lang="ru-RU" sz="1050" dirty="0"/>
              <a:t>ГРАЖДАН"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05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 "ОБЕСПЕЧЕНИЕ РАСШИРЕННОГО НЕОНАТАЛЬНОГО </a:t>
            </a:r>
            <a:r>
              <a:rPr lang="ru-RU" sz="1050" dirty="0"/>
              <a:t>СКРИНИНГА</a:t>
            </a:r>
            <a:r>
              <a:rPr lang="ru-RU" sz="1050" dirty="0"/>
              <a:t> "</a:t>
            </a:r>
            <a:endParaRPr lang="ru-RU" sz="105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05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 "ОПТИМАЛЬНАЯ ДЛЯ ВОССТАНОВЛЕНИЯ ЗДОРОВЬЯ МЕДИЦИНСКАЯ </a:t>
            </a:r>
            <a:r>
              <a:rPr lang="ru-RU" sz="1050" dirty="0" smtClean="0"/>
              <a:t>РЕАБИЛИТАЦИЯ</a:t>
            </a:r>
            <a:r>
              <a:rPr lang="ru-RU" sz="1050" dirty="0"/>
              <a:t> "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05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"РАЗВИТИЕ ИСКУССТВА И </a:t>
            </a:r>
            <a:r>
              <a:rPr lang="ru-RU" sz="1050" dirty="0"/>
              <a:t>ТВОРЧЕСТВА</a:t>
            </a:r>
            <a:r>
              <a:rPr lang="ru-RU" sz="1050" dirty="0"/>
              <a:t>"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05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"СОХРАНЕНИЕ КУЛЬТУРНОГО И ИСТОРИЧЕСКОГО </a:t>
            </a:r>
            <a:r>
              <a:rPr lang="ru-RU" sz="1050" dirty="0" smtClean="0"/>
              <a:t>НАСЛЕДИЯ</a:t>
            </a:r>
            <a:r>
              <a:rPr lang="ru-RU" sz="1050" dirty="0"/>
              <a:t> </a:t>
            </a:r>
            <a:r>
              <a:rPr lang="ru-RU" sz="1050" dirty="0" smtClean="0"/>
              <a:t>"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05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 "РАЗВИТИЕ ИНФРАСТРУКТУРЫ В СФЕРЕ </a:t>
            </a:r>
            <a:r>
              <a:rPr lang="ru-RU" sz="1050" dirty="0" smtClean="0"/>
              <a:t>КУЛЬТУРЫ</a:t>
            </a:r>
            <a:r>
              <a:rPr lang="ru-RU" sz="1050" dirty="0"/>
              <a:t>"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05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50" dirty="0"/>
              <a:t>"СОВЕРШЕНСТВОВАНИЕ ГОСУДАРСТВЕННО-ОБЩЕСТВЕННОГО ПАРТНЕРСТВА В СФЕРЕ ГОС. НАЦ. ПОЛИТИКИ И В ОТНОШЕНИИ РОССИЙСКОГО КАЗАЧЕСТВА, А ТАКЖЕ ПОДДЕРЖКА ЭКОНОМИЧЕСКОГО И СОЦИАЛЬНОГО РАЗВИТИЯ КМНС </a:t>
            </a:r>
            <a:r>
              <a:rPr lang="ru-RU" sz="1050" dirty="0" smtClean="0"/>
              <a:t>"</a:t>
            </a:r>
            <a:endParaRPr lang="ru-RU" sz="105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38675" y="338061"/>
            <a:ext cx="4479925" cy="671722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1050" dirty="0" smtClean="0"/>
          </a:p>
          <a:p>
            <a:r>
              <a:rPr lang="ru-RU" sz="1050" dirty="0"/>
              <a:t>"РАЗВИТИЕ ОТРАСЛЕЙ И ТЕХНИЧЕСКАЯ МОДЕРНИЗАЦИЯ АГРОПРОМЫШЛЕННОГО КОМПЛЕКСА"</a:t>
            </a:r>
          </a:p>
          <a:p>
            <a:endParaRPr lang="ru-RU" sz="1050" dirty="0" smtClean="0"/>
          </a:p>
          <a:p>
            <a:r>
              <a:rPr lang="ru-RU" sz="1050" dirty="0"/>
              <a:t>"РАЗВИТИЕ ОТРАСЛЕЙ ОВОЩЕВОДСТВА И КАРТОФЕЛЕВОДСТВА"</a:t>
            </a:r>
            <a:endParaRPr lang="ru-RU" sz="1050" dirty="0" smtClean="0"/>
          </a:p>
          <a:p>
            <a:endParaRPr lang="ru-RU" sz="1050" dirty="0"/>
          </a:p>
          <a:p>
            <a:r>
              <a:rPr lang="ru-RU" sz="1050" dirty="0"/>
              <a:t>"ВОВЛЕЧЕНИЕ В ОБОРОТ И КОМПЛЕКСНАЯ МЕЛИОРАЦИЯ ЗЕМЕЛЬ СЕЛЬСКОХОЗЯЙСТВЕННОГО НАЗНАЧЕНИЯ"</a:t>
            </a:r>
            <a:endParaRPr lang="ru-RU" sz="1050" dirty="0" smtClean="0"/>
          </a:p>
          <a:p>
            <a:endParaRPr lang="ru-RU" sz="1050" dirty="0"/>
          </a:p>
          <a:p>
            <a:r>
              <a:rPr lang="ru-RU" sz="1050" dirty="0"/>
              <a:t>"РАЗВИТИЕ СЕЛЬСКОГО ТУРИЗМА"</a:t>
            </a:r>
            <a:endParaRPr lang="ru-RU" sz="1050" dirty="0" smtClean="0"/>
          </a:p>
          <a:p>
            <a:endParaRPr lang="ru-RU" sz="1050" dirty="0"/>
          </a:p>
          <a:p>
            <a:r>
              <a:rPr lang="ru-RU" sz="1050" dirty="0"/>
              <a:t>"ЗАЩИТА ОТ НАВОДНЕНИЙ И ИНЫХ НЕГАТИВНЫХ ВОЗДЕЙСТВИЙ ВОД И ОБЕСПЕЧЕНИЕ БЕЗОПАСНОСТИ ГИДРОТЕХНИЧЕСКИХ СООРУЖЕНИЙ"</a:t>
            </a:r>
            <a:endParaRPr lang="ru-RU" sz="1050" dirty="0" smtClean="0"/>
          </a:p>
          <a:p>
            <a:endParaRPr lang="ru-RU" sz="1050" dirty="0"/>
          </a:p>
          <a:p>
            <a:r>
              <a:rPr lang="ru-RU" sz="1050" dirty="0"/>
              <a:t>"СОДЕЙСТВИЕ РАЗВИТИЮ АВТОМОБИЛЬНЫХ ДОРОГ РЕГИОНАЛЬНОГО, МЕЖМУНИЦИПАЛЬНОГО И МЕСТНОГО ЗНАЧЕНИЯ"</a:t>
            </a:r>
            <a:endParaRPr lang="ru-RU" sz="1050" dirty="0" smtClean="0"/>
          </a:p>
          <a:p>
            <a:endParaRPr lang="ru-RU" sz="1050" dirty="0"/>
          </a:p>
          <a:p>
            <a:r>
              <a:rPr lang="ru-RU" sz="1050" dirty="0"/>
              <a:t>"СОДЕЙСТВИЕ СУБЪЕКТАМ РОССИЙСКОЙ ФЕДЕРАЦИИ В РЕАЛИЗАЦИИ ПОЛНОМОЧИЙ ПО ОКАЗАНИЮ </a:t>
            </a:r>
            <a:r>
              <a:rPr lang="ru-RU" sz="1050" dirty="0" smtClean="0"/>
              <a:t>ГОС. </a:t>
            </a:r>
            <a:r>
              <a:rPr lang="ru-RU" sz="1050" dirty="0"/>
              <a:t>ПОДДЕРЖКИ ГРАЖДАНАМ В ОБЕСПЕЧЕНИИ ЖИЛЬЕМ И ОПЛАТЕ </a:t>
            </a:r>
            <a:r>
              <a:rPr lang="ru-RU" sz="1050" dirty="0" smtClean="0"/>
              <a:t>ЖКХ"</a:t>
            </a:r>
          </a:p>
          <a:p>
            <a:endParaRPr lang="ru-RU" sz="1050" dirty="0"/>
          </a:p>
          <a:p>
            <a:r>
              <a:rPr lang="ru-RU" sz="1050" dirty="0"/>
              <a:t>"РАЗВИТИЕ ЖИЛИЩНОГО СТРОИТЕЛЬСТВА НА СЕЛЬСКИХ ТЕРРИТОРИЯХ И ПОВЫШЕНИЕ УРОВНЯ БЛАГОУСТРОЙСТВА </a:t>
            </a:r>
            <a:r>
              <a:rPr lang="ru-RU" sz="1050" dirty="0" smtClean="0"/>
              <a:t>ДОМОВЛАДЕНИЙ</a:t>
            </a:r>
            <a:r>
              <a:rPr lang="ru-RU" sz="1050" dirty="0"/>
              <a:t> "</a:t>
            </a:r>
          </a:p>
          <a:p>
            <a:endParaRPr lang="ru-RU" sz="1050" dirty="0" smtClean="0"/>
          </a:p>
          <a:p>
            <a:r>
              <a:rPr lang="ru-RU" sz="1050" dirty="0" smtClean="0"/>
              <a:t>"</a:t>
            </a:r>
            <a:r>
              <a:rPr lang="ru-RU" sz="1050" dirty="0"/>
              <a:t>СОВРЕМЕННЫЙ ОБЛИК СЕЛЬСКИХ ТЕРРИТОРИЙ"</a:t>
            </a:r>
          </a:p>
          <a:p>
            <a:endParaRPr lang="ru-RU" sz="1050" dirty="0" smtClean="0"/>
          </a:p>
          <a:p>
            <a:r>
              <a:rPr lang="ru-RU" sz="1050" dirty="0"/>
              <a:t>"СОДЕЙСТВИЕ ЗАНЯТОСТИ СЕЛЬСКОГО НАСЕЛЕНИЯ"</a:t>
            </a:r>
          </a:p>
          <a:p>
            <a:endParaRPr lang="ru-RU" sz="1050" dirty="0" smtClean="0"/>
          </a:p>
          <a:p>
            <a:r>
              <a:rPr lang="ru-RU" sz="1050" dirty="0"/>
              <a:t>"РАЗВИТИЕ ТРАНСПОРТНОЙ ИНФРАСТРУКТУРЫ НА СЕЛЬСКИХ ТЕРРИТОРИЯХ"</a:t>
            </a:r>
          </a:p>
          <a:p>
            <a:r>
              <a:rPr lang="ru-RU" sz="1050" dirty="0"/>
              <a:t> </a:t>
            </a:r>
          </a:p>
          <a:p>
            <a:r>
              <a:rPr lang="ru-RU" sz="1050" dirty="0"/>
              <a:t>"БЛАГОУСТРОЙСТВО СЕЛЬСКИХ ТЕРРИТОРИЙ"</a:t>
            </a:r>
          </a:p>
          <a:p>
            <a:r>
              <a:rPr lang="ru-RU" sz="1050" dirty="0"/>
              <a:t> </a:t>
            </a:r>
          </a:p>
          <a:p>
            <a:r>
              <a:rPr lang="ru-RU" sz="1050" dirty="0"/>
              <a:t>"РАЗВИТИЕ ЦИФРОВЫХ И ИНФОРМАЦИОННЫХ ПРОЕКТОВ НА ТЕРРИТОРИИ СУБЪЕКТОВ РОССИЙСКОЙ ФЕДЕРАЦИИ</a:t>
            </a:r>
            <a:r>
              <a:rPr lang="ru-RU" sz="1050" dirty="0" smtClean="0"/>
              <a:t>"</a:t>
            </a:r>
          </a:p>
          <a:p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18172317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4478&quot;/&gt;&lt;partner val=&quot;53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 val=&quot;,&quot;&gt;,&lt;/m_chDecimalSymbol&gt;&lt;m_nGroupingDigits val=&quot;3&quot;/&gt;&lt;m_chGroupingSymbol val=&quot;.&quot;&gt;.&lt;/m_chGroupingSymbol&gt;&lt;/m_precDefault&gt;&lt;/CDefaultPrec&gt;&lt;/root&gt;"/>
  <p:tag name="THINKCELLUNDODONOTDELETE" val="72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ocTEMt6E2TY4OvyletR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NIVtqXuhm0uXKdRE7q_rY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5cxUdhonPE.N2GPPKBnRG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cK Disclaimer"/>
  <p:tag name="RESIZE" val="Yes"/>
  <p:tag name="LLEFT" val=" 210.125"/>
  <p:tag name="LTOP" val=" 469.87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jXspu.ymXk2YXexMlrrIf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mRNX83P3E0muLNgeeZQ7E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Ght5eznHzkiHqJe81stFY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HqOWmkB06G12f2q.voc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IpSZtwW_O0adpfNTuRFwz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dVnHWX9mwk6QmJ4rQ8GKG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f58qL94fD02i6jZ3q4.RBw"/>
</p:tagLst>
</file>

<file path=ppt/theme/theme1.xml><?xml version="1.0" encoding="utf-8"?>
<a:theme xmlns:a="http://schemas.openxmlformats.org/drawingml/2006/main" name="Universal Template_RU">
  <a:themeElements>
    <a:clrScheme name="Universal Template_RU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FFFFFF"/>
      </a:accent3>
      <a:accent4>
        <a:srgbClr val="000000"/>
      </a:accent4>
      <a:accent5>
        <a:srgbClr val="E0EDFD"/>
      </a:accent5>
      <a:accent6>
        <a:srgbClr val="839FE7"/>
      </a:accent6>
      <a:hlink>
        <a:srgbClr val="0066CC"/>
      </a:hlink>
      <a:folHlink>
        <a:srgbClr val="002960"/>
      </a:folHlink>
    </a:clrScheme>
    <a:fontScheme name="Universal Template_R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rnd" cmpd="sng" algn="ctr">
          <a:solidFill>
            <a:schemeClr val="accent1">
              <a:lumMod val="25000"/>
            </a:schemeClr>
          </a:solidFill>
          <a:prstDash val="solid"/>
          <a:round/>
          <a:headEnd type="none"/>
          <a:tailEnd type="triangle" w="med" len="lg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smtClean="0"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iversal Template_RU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3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5F8DFF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557FE7"/>
        </a:accent6>
        <a:hlink>
          <a:srgbClr val="96C5F8"/>
        </a:hlink>
        <a:folHlink>
          <a:srgbClr val="D8E9F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4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002960"/>
        </a:accent1>
        <a:accent2>
          <a:srgbClr val="0066CC"/>
        </a:accent2>
        <a:accent3>
          <a:srgbClr val="AAAAAA"/>
        </a:accent3>
        <a:accent4>
          <a:srgbClr val="DADADA"/>
        </a:accent4>
        <a:accent5>
          <a:srgbClr val="AAACB6"/>
        </a:accent5>
        <a:accent6>
          <a:srgbClr val="005CB9"/>
        </a:accent6>
        <a:hlink>
          <a:srgbClr val="91B0FF"/>
        </a:hlink>
        <a:folHlink>
          <a:srgbClr val="C7E0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5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E7B95C"/>
        </a:accent6>
        <a:hlink>
          <a:srgbClr val="4F8636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6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4F8636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477930"/>
        </a:accent6>
        <a:hlink>
          <a:srgbClr val="FF9900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7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0066CC"/>
        </a:accent1>
        <a:accent2>
          <a:srgbClr val="4F8636"/>
        </a:accent2>
        <a:accent3>
          <a:srgbClr val="AAAAAA"/>
        </a:accent3>
        <a:accent4>
          <a:srgbClr val="DADADA"/>
        </a:accent4>
        <a:accent5>
          <a:srgbClr val="AAB8E2"/>
        </a:accent5>
        <a:accent6>
          <a:srgbClr val="477930"/>
        </a:accent6>
        <a:hlink>
          <a:srgbClr val="FF9900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8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9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50A2A0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489291"/>
        </a:accent6>
        <a:hlink>
          <a:srgbClr val="C7C293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10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174A7C"/>
        </a:accent1>
        <a:accent2>
          <a:srgbClr val="50A2A0"/>
        </a:accent2>
        <a:accent3>
          <a:srgbClr val="AAAAAA"/>
        </a:accent3>
        <a:accent4>
          <a:srgbClr val="DADADA"/>
        </a:accent4>
        <a:accent5>
          <a:srgbClr val="ABB1BF"/>
        </a:accent5>
        <a:accent6>
          <a:srgbClr val="489291"/>
        </a:accent6>
        <a:hlink>
          <a:srgbClr val="C7C293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25375</TotalTime>
  <Words>650</Words>
  <Application>Microsoft Office PowerPoint</Application>
  <PresentationFormat>Произвольный</PresentationFormat>
  <Paragraphs>132</Paragraphs>
  <Slides>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Times New Roman</vt:lpstr>
      <vt:lpstr>Universal Template_RU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Corporate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Corporate</dc:creator>
  <cp:keywords>Message Universal Template A4</cp:keywords>
  <dc:description>Version 1.1</dc:description>
  <cp:lastModifiedBy>Любимова Светлана Петровна</cp:lastModifiedBy>
  <cp:revision>2149</cp:revision>
  <cp:lastPrinted>2021-11-08T12:04:49Z</cp:lastPrinted>
  <dcterms:created xsi:type="dcterms:W3CDTF">2006-03-07T14:01:06Z</dcterms:created>
  <dcterms:modified xsi:type="dcterms:W3CDTF">2022-10-20T01:45:49Z</dcterms:modified>
  <cp:category>POT - A4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niversal Objects">
    <vt:bool>true</vt:bool>
  </property>
  <property fmtid="{D5CDD505-2E9C-101B-9397-08002B2CF9AE}" pid="3" name="McKPaperSize">
    <vt:lpwstr>A4</vt:lpwstr>
  </property>
  <property fmtid="{D5CDD505-2E9C-101B-9397-08002B2CF9AE}" pid="4" name="NotesPageLayout">
    <vt:lpwstr>Message</vt:lpwstr>
  </property>
  <property fmtid="{D5CDD505-2E9C-101B-9397-08002B2CF9AE}" pid="5" name="Event">
    <vt:lpwstr>Документ для ИК</vt:lpwstr>
  </property>
  <property fmtid="{D5CDD505-2E9C-101B-9397-08002B2CF9AE}" pid="6" name="Delivery Date">
    <vt:lpwstr>Москва, 13 июня 2006 г.</vt:lpwstr>
  </property>
  <property fmtid="{D5CDD505-2E9C-101B-9397-08002B2CF9AE}" pid="7" name="Title">
    <vt:lpwstr>Название</vt:lpwstr>
  </property>
  <property fmtid="{D5CDD505-2E9C-101B-9397-08002B2CF9AE}" pid="8" name="Final">
    <vt:bool>true</vt:bool>
  </property>
  <property fmtid="{D5CDD505-2E9C-101B-9397-08002B2CF9AE}" pid="9" name="DocID">
    <vt:lpwstr>MOS-ROS005-200600608-SS1wm-r_c</vt:lpwstr>
  </property>
  <property fmtid="{D5CDD505-2E9C-101B-9397-08002B2CF9AE}" pid="10" name="DocIDinTitle">
    <vt:bool>false</vt:bool>
  </property>
  <property fmtid="{D5CDD505-2E9C-101B-9397-08002B2CF9AE}" pid="11" name="DocIDinSlide">
    <vt:bool>true</vt:bool>
  </property>
  <property fmtid="{D5CDD505-2E9C-101B-9397-08002B2CF9AE}" pid="12" name="DocIDPosition">
    <vt:i4>1</vt:i4>
  </property>
</Properties>
</file>