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</p:sldMasterIdLst>
  <p:notesMasterIdLst>
    <p:notesMasterId r:id="rId15"/>
  </p:notesMasterIdLst>
  <p:sldIdLst>
    <p:sldId id="345" r:id="rId3"/>
    <p:sldId id="329" r:id="rId4"/>
    <p:sldId id="320" r:id="rId5"/>
    <p:sldId id="344" r:id="rId6"/>
    <p:sldId id="257" r:id="rId7"/>
    <p:sldId id="324" r:id="rId8"/>
    <p:sldId id="258" r:id="rId9"/>
    <p:sldId id="326" r:id="rId10"/>
    <p:sldId id="325" r:id="rId11"/>
    <p:sldId id="321" r:id="rId12"/>
    <p:sldId id="322" r:id="rId13"/>
    <p:sldId id="323" r:id="rId14"/>
  </p:sldIdLst>
  <p:sldSz cx="20104100" cy="11309350"/>
  <p:notesSz cx="6797675" cy="9926638"/>
  <p:embeddedFontLst>
    <p:embeddedFont>
      <p:font typeface="Myriad Pro" panose="020B0503030403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-52"/>
      <p:regular r:id="rId24"/>
      <p:bold r:id="rId25"/>
      <p:italic r:id="rId26"/>
      <p:boldItalic r:id="rId27"/>
    </p:embeddedFont>
    <p:embeddedFont>
      <p:font typeface="Myriad Pro Light" panose="020B0403030403020204" charset="0"/>
      <p:regular r:id="rId28"/>
      <p:bold r:id="rId29"/>
      <p:italic r:id="rId30"/>
      <p:boldItalic r:id="rId31"/>
    </p:embeddedFont>
    <p:embeddedFont>
      <p:font typeface="Myriad Pro Black" panose="020B0803030403020204" charset="0"/>
      <p:bold r:id="rId32"/>
      <p:boldItalic r:id="rId33"/>
    </p:embeddedFont>
    <p:embeddedFont>
      <p:font typeface="Myriad Pro Cond" panose="020B050603040302020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5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 Валентинович Теленкевич" initials="ВВТ" lastIdx="2" clrIdx="0">
    <p:extLst>
      <p:ext uri="{19B8F6BF-5375-455C-9EA6-DF929625EA0E}">
        <p15:presenceInfo xmlns:p15="http://schemas.microsoft.com/office/powerpoint/2012/main" userId="S-1-5-21-3100237405-189955539-887277707-1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6D"/>
    <a:srgbClr val="00385A"/>
    <a:srgbClr val="E4702F"/>
    <a:srgbClr val="ED7632"/>
    <a:srgbClr val="FF002F"/>
    <a:srgbClr val="E9BF31"/>
    <a:srgbClr val="1D7987"/>
    <a:srgbClr val="C59368"/>
    <a:srgbClr val="005B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4382" autoAdjust="0"/>
  </p:normalViewPr>
  <p:slideViewPr>
    <p:cSldViewPr>
      <p:cViewPr varScale="1">
        <p:scale>
          <a:sx n="33" d="100"/>
          <a:sy n="33" d="100"/>
        </p:scale>
        <p:origin x="576" y="72"/>
      </p:cViewPr>
      <p:guideLst>
        <p:guide orient="horz" pos="4605"/>
        <p:guide pos="6332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FBF3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C2-48F8-917A-B70B88748E5A}"/>
              </c:ext>
            </c:extLst>
          </c:dPt>
          <c:dPt>
            <c:idx val="1"/>
            <c:bubble3D val="0"/>
            <c:spPr>
              <a:solidFill>
                <a:srgbClr val="E4702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C2-48F8-917A-B70B88748E5A}"/>
              </c:ext>
            </c:extLst>
          </c:dPt>
          <c:dPt>
            <c:idx val="2"/>
            <c:bubble3D val="0"/>
            <c:spPr>
              <a:solidFill>
                <a:srgbClr val="1F788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C2-48F8-917A-B70B88748E5A}"/>
              </c:ext>
            </c:extLst>
          </c:dPt>
          <c:dPt>
            <c:idx val="3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C2-48F8-917A-B70B88748E5A}"/>
              </c:ext>
            </c:extLst>
          </c:dPt>
          <c:dPt>
            <c:idx val="4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C2-48F8-917A-B70B88748E5A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240240000</c:v>
                </c:pt>
                <c:pt idx="1">
                  <c:v>1314261786.8</c:v>
                </c:pt>
                <c:pt idx="2">
                  <c:v>79206516.069999993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0C2-48F8-917A-B70B88748E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FBF31"/>
            </a:solidFill>
            <a:ln>
              <a:noFill/>
            </a:ln>
            <a:effectLst/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A9-4D50-A697-9DE4F9A768A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A9-4D50-A697-9DE4F9A768A2}"/>
              </c:ext>
            </c:extLst>
          </c:dPt>
          <c:dPt>
            <c:idx val="2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A9-4D50-A697-9DE4F9A768A2}"/>
              </c:ext>
            </c:extLst>
          </c:dPt>
          <c:dPt>
            <c:idx val="3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A9-4D50-A697-9DE4F9A768A2}"/>
              </c:ext>
            </c:extLst>
          </c:dPt>
          <c:dPt>
            <c:idx val="4"/>
            <c:bubble3D val="0"/>
            <c:spPr>
              <a:solidFill>
                <a:srgbClr val="70AEC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A9-4D50-A697-9DE4F9A768A2}"/>
              </c:ext>
            </c:extLst>
          </c:dPt>
          <c:dPt>
            <c:idx val="5"/>
            <c:bubble3D val="0"/>
            <c:spPr>
              <a:solidFill>
                <a:srgbClr val="E4702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CA9-4D50-A697-9DE4F9A768A2}"/>
              </c:ext>
            </c:extLst>
          </c:dPt>
          <c:dPt>
            <c:idx val="6"/>
            <c:bubble3D val="0"/>
            <c:spPr>
              <a:solidFill>
                <a:srgbClr val="1F788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CA9-4D50-A697-9DE4F9A768A2}"/>
              </c:ext>
            </c:extLst>
          </c:dPt>
          <c:dPt>
            <c:idx val="7"/>
            <c:bubble3D val="0"/>
            <c:spPr>
              <a:solidFill>
                <a:srgbClr val="1B8B9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CA9-4D50-A697-9DE4F9A768A2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87.2</c:v>
                </c:pt>
                <c:pt idx="1">
                  <c:v>9.9</c:v>
                </c:pt>
                <c:pt idx="2">
                  <c:v>15.9</c:v>
                </c:pt>
                <c:pt idx="3">
                  <c:v>19.5</c:v>
                </c:pt>
                <c:pt idx="4" formatCode="#,##0">
                  <c:v>27</c:v>
                </c:pt>
                <c:pt idx="5">
                  <c:v>7.2</c:v>
                </c:pt>
                <c:pt idx="6">
                  <c:v>5</c:v>
                </c:pt>
                <c:pt idx="7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CA9-4D50-A697-9DE4F9A768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FBF3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0E-4189-B51D-D9C784645139}"/>
              </c:ext>
            </c:extLst>
          </c:dPt>
          <c:dPt>
            <c:idx val="1"/>
            <c:bubble3D val="0"/>
            <c:spPr>
              <a:solidFill>
                <a:srgbClr val="E4702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0E-4189-B51D-D9C784645139}"/>
              </c:ext>
            </c:extLst>
          </c:dPt>
          <c:dPt>
            <c:idx val="2"/>
            <c:bubble3D val="0"/>
            <c:spPr>
              <a:solidFill>
                <a:srgbClr val="1F788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0E-4189-B51D-D9C784645139}"/>
              </c:ext>
            </c:extLst>
          </c:dPt>
          <c:dPt>
            <c:idx val="3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0E-4189-B51D-D9C784645139}"/>
              </c:ext>
            </c:extLst>
          </c:dPt>
          <c:dPt>
            <c:idx val="4"/>
            <c:bubble3D val="0"/>
            <c:spPr>
              <a:solidFill>
                <a:srgbClr val="70AEC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0E-4189-B51D-D9C784645139}"/>
              </c:ext>
            </c:extLst>
          </c:dPt>
          <c:dPt>
            <c:idx val="5"/>
            <c:bubble3D val="0"/>
            <c:spPr>
              <a:solidFill>
                <a:srgbClr val="1B8B9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90E-4189-B51D-D9C784645139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0E-4189-B51D-D9C784645139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66500000</c:v>
                </c:pt>
                <c:pt idx="1">
                  <c:v>175700000</c:v>
                </c:pt>
                <c:pt idx="2">
                  <c:v>343000000</c:v>
                </c:pt>
                <c:pt idx="3" formatCode="#,##0">
                  <c:v>645000000</c:v>
                </c:pt>
                <c:pt idx="4">
                  <c:v>0</c:v>
                </c:pt>
                <c:pt idx="5">
                  <c:v>244700000</c:v>
                </c:pt>
                <c:pt idx="6">
                  <c:v>158808302.87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90E-4189-B51D-D9C78464513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FBF3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5C-4E20-A6E8-F8D19E43B03A}"/>
              </c:ext>
            </c:extLst>
          </c:dPt>
          <c:dPt>
            <c:idx val="1"/>
            <c:bubble3D val="0"/>
            <c:spPr>
              <a:solidFill>
                <a:srgbClr val="E4702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5C-4E20-A6E8-F8D19E43B03A}"/>
              </c:ext>
            </c:extLst>
          </c:dPt>
          <c:dPt>
            <c:idx val="2"/>
            <c:bubble3D val="0"/>
            <c:spPr>
              <a:solidFill>
                <a:srgbClr val="1F788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5C-4E20-A6E8-F8D19E43B03A}"/>
              </c:ext>
            </c:extLst>
          </c:dPt>
          <c:dPt>
            <c:idx val="3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5C-4E20-A6E8-F8D19E43B03A}"/>
              </c:ext>
            </c:extLst>
          </c:dPt>
          <c:dPt>
            <c:idx val="4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5C-4E20-A6E8-F8D19E43B03A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1301601786.8</c:v>
                </c:pt>
                <c:pt idx="1">
                  <c:v>332106516.06999999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85C-4E20-A6E8-F8D19E43B0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385A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8-4937-A335-2100CAA2E814}"/>
              </c:ext>
            </c:extLst>
          </c:dPt>
          <c:dPt>
            <c:idx val="1"/>
            <c:bubble3D val="0"/>
            <c:spPr>
              <a:solidFill>
                <a:srgbClr val="00385A">
                  <a:alpha val="85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C8-4937-A335-2100CAA2E814}"/>
              </c:ext>
            </c:extLst>
          </c:dPt>
          <c:dPt>
            <c:idx val="2"/>
            <c:bubble3D val="0"/>
            <c:spPr>
              <a:solidFill>
                <a:srgbClr val="00385A">
                  <a:alpha val="7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C8-4937-A335-2100CAA2E814}"/>
              </c:ext>
            </c:extLst>
          </c:dPt>
          <c:dPt>
            <c:idx val="3"/>
            <c:bubble3D val="0"/>
            <c:spPr>
              <a:solidFill>
                <a:srgbClr val="00385A">
                  <a:alpha val="55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C8-4937-A335-2100CAA2E814}"/>
              </c:ext>
            </c:extLst>
          </c:dPt>
          <c:dPt>
            <c:idx val="4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C8-4937-A335-2100CAA2E814}"/>
              </c:ext>
            </c:extLst>
          </c:dPt>
          <c:dPt>
            <c:idx val="5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9C8-4937-A335-2100CAA2E814}"/>
              </c:ext>
            </c:extLst>
          </c:dPt>
          <c:dPt>
            <c:idx val="6"/>
            <c:bubble3D val="0"/>
            <c:spPr>
              <a:solidFill>
                <a:srgbClr val="00385A">
                  <a:alpha val="1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9C8-4937-A335-2100CAA2E814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AA1-43B2-98A9-C37E59BD97B9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 formatCode="#,##0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 formatCode="General">
                  <c:v>4.666666666666667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9C8-4937-A335-2100CAA2E8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FBF3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69-4354-995B-1369A75562F6}"/>
              </c:ext>
            </c:extLst>
          </c:dPt>
          <c:dPt>
            <c:idx val="1"/>
            <c:bubble3D val="0"/>
            <c:spPr>
              <a:solidFill>
                <a:srgbClr val="E4702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69-4354-995B-1369A75562F6}"/>
              </c:ext>
            </c:extLst>
          </c:dPt>
          <c:dPt>
            <c:idx val="2"/>
            <c:bubble3D val="0"/>
            <c:spPr>
              <a:solidFill>
                <a:srgbClr val="1F788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69-4354-995B-1369A75562F6}"/>
              </c:ext>
            </c:extLst>
          </c:dPt>
          <c:dPt>
            <c:idx val="3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69-4354-995B-1369A75562F6}"/>
              </c:ext>
            </c:extLst>
          </c:dPt>
          <c:dPt>
            <c:idx val="4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69-4354-995B-1369A75562F6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33032722.559999999</c:v>
                </c:pt>
                <c:pt idx="1">
                  <c:v>273468364.74000001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69-4354-995B-1369A75562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FBF31"/>
            </a:solidFill>
            <a:ln>
              <a:noFill/>
            </a:ln>
            <a:effectLst/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1E-4C48-A5CA-8C3519131729}"/>
              </c:ext>
            </c:extLst>
          </c:dPt>
          <c:dPt>
            <c:idx val="1"/>
            <c:bubble3D val="0"/>
            <c:spPr>
              <a:solidFill>
                <a:srgbClr val="1F788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1E-4C48-A5CA-8C3519131729}"/>
              </c:ext>
            </c:extLst>
          </c:dPt>
          <c:dPt>
            <c:idx val="2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1E-4C48-A5CA-8C3519131729}"/>
              </c:ext>
            </c:extLst>
          </c:dPt>
          <c:dPt>
            <c:idx val="3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1E-4C48-A5CA-8C3519131729}"/>
              </c:ext>
            </c:extLst>
          </c:dPt>
          <c:dPt>
            <c:idx val="4"/>
            <c:bubble3D val="0"/>
            <c:spPr>
              <a:solidFill>
                <a:srgbClr val="1B8B9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1E-4C48-A5CA-8C3519131729}"/>
              </c:ext>
            </c:extLst>
          </c:dPt>
          <c:dPt>
            <c:idx val="5"/>
            <c:bubble3D val="0"/>
            <c:spPr>
              <a:solidFill>
                <a:srgbClr val="70AEC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B1E-4C48-A5CA-8C3519131729}"/>
              </c:ext>
            </c:extLst>
          </c:dPt>
          <c:dPt>
            <c:idx val="6"/>
            <c:bubble3D val="0"/>
            <c:spPr>
              <a:solidFill>
                <a:srgbClr val="E4702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B1E-4C48-A5CA-8C3519131729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1634</c:v>
                </c:pt>
                <c:pt idx="1">
                  <c:v>122</c:v>
                </c:pt>
                <c:pt idx="2">
                  <c:v>971</c:v>
                </c:pt>
                <c:pt idx="3">
                  <c:v>91</c:v>
                </c:pt>
                <c:pt idx="4" formatCode="#,##0">
                  <c:v>60</c:v>
                </c:pt>
                <c:pt idx="5">
                  <c:v>47</c:v>
                </c:pt>
                <c:pt idx="6">
                  <c:v>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1E-4C48-A5CA-8C35191317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FBF3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FE-4C4D-8A6A-309A16DD7073}"/>
              </c:ext>
            </c:extLst>
          </c:dPt>
          <c:dPt>
            <c:idx val="1"/>
            <c:bubble3D val="0"/>
            <c:spPr>
              <a:solidFill>
                <a:srgbClr val="E4702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FE-4C4D-8A6A-309A16DD7073}"/>
              </c:ext>
            </c:extLst>
          </c:dPt>
          <c:dPt>
            <c:idx val="2"/>
            <c:bubble3D val="0"/>
            <c:spPr>
              <a:solidFill>
                <a:srgbClr val="1F788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FE-4C4D-8A6A-309A16DD7073}"/>
              </c:ext>
            </c:extLst>
          </c:dPt>
          <c:dPt>
            <c:idx val="3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FE-4C4D-8A6A-309A16DD7073}"/>
              </c:ext>
            </c:extLst>
          </c:dPt>
          <c:dPt>
            <c:idx val="4"/>
            <c:bubble3D val="0"/>
            <c:spPr>
              <a:solidFill>
                <a:srgbClr val="70AEC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FE-4C4D-8A6A-309A16DD7073}"/>
              </c:ext>
            </c:extLst>
          </c:dPt>
          <c:dPt>
            <c:idx val="5"/>
            <c:bubble3D val="0"/>
            <c:spPr>
              <a:solidFill>
                <a:srgbClr val="1B8B9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FE-4C4D-8A6A-309A16DD7073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BFE-4C4D-8A6A-309A16DD7073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BFE-4C4D-8A6A-309A16DD7073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7</c:v>
                </c:pt>
                <c:pt idx="1">
                  <c:v>7</c:v>
                </c:pt>
                <c:pt idx="2">
                  <c:v>1</c:v>
                </c:pt>
                <c:pt idx="3" formatCode="#,##0">
                  <c:v>7</c:v>
                </c:pt>
                <c:pt idx="4">
                  <c:v>11</c:v>
                </c:pt>
                <c:pt idx="5">
                  <c:v>4</c:v>
                </c:pt>
                <c:pt idx="6" formatCode="General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BFE-4C4D-8A6A-309A16DD707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FBF3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DD-45F6-A21A-4AA3FC9B9541}"/>
              </c:ext>
            </c:extLst>
          </c:dPt>
          <c:dPt>
            <c:idx val="1"/>
            <c:bubble3D val="0"/>
            <c:spPr>
              <a:solidFill>
                <a:srgbClr val="E4702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DD-45F6-A21A-4AA3FC9B9541}"/>
              </c:ext>
            </c:extLst>
          </c:dPt>
          <c:dPt>
            <c:idx val="2"/>
            <c:bubble3D val="0"/>
            <c:spPr>
              <a:solidFill>
                <a:srgbClr val="1F788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DD-45F6-A21A-4AA3FC9B9541}"/>
              </c:ext>
            </c:extLst>
          </c:dPt>
          <c:dPt>
            <c:idx val="3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DD-45F6-A21A-4AA3FC9B9541}"/>
              </c:ext>
            </c:extLst>
          </c:dPt>
          <c:dPt>
            <c:idx val="4"/>
            <c:bubble3D val="0"/>
            <c:spPr>
              <a:solidFill>
                <a:srgbClr val="70AEC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2DD-45F6-A21A-4AA3FC9B9541}"/>
              </c:ext>
            </c:extLst>
          </c:dPt>
          <c:dPt>
            <c:idx val="5"/>
            <c:bubble3D val="0"/>
            <c:spPr>
              <a:solidFill>
                <a:srgbClr val="1B8B9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2DD-45F6-A21A-4AA3FC9B9541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2DD-45F6-A21A-4AA3FC9B9541}"/>
              </c:ext>
            </c:extLst>
          </c:dPt>
          <c:dPt>
            <c:idx val="7"/>
            <c:bubble3D val="0"/>
            <c:spPr>
              <a:solidFill>
                <a:srgbClr val="FF7C8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2DD-45F6-A21A-4AA3FC9B9541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32</c:v>
                </c:pt>
                <c:pt idx="1">
                  <c:v>8.8000000000000007</c:v>
                </c:pt>
                <c:pt idx="2">
                  <c:v>5</c:v>
                </c:pt>
                <c:pt idx="3" formatCode="#,##0">
                  <c:v>23</c:v>
                </c:pt>
                <c:pt idx="4">
                  <c:v>10.8</c:v>
                </c:pt>
                <c:pt idx="5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2DD-45F6-A21A-4AA3FC9B95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FBF3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385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8-4937-A335-2100CAA2E814}"/>
              </c:ext>
            </c:extLst>
          </c:dPt>
          <c:dPt>
            <c:idx val="1"/>
            <c:bubble3D val="0"/>
            <c:spPr>
              <a:solidFill>
                <a:srgbClr val="E4702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C8-4937-A335-2100CAA2E814}"/>
              </c:ext>
            </c:extLst>
          </c:dPt>
          <c:dPt>
            <c:idx val="2"/>
            <c:bubble3D val="0"/>
            <c:spPr>
              <a:solidFill>
                <a:srgbClr val="1F788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C8-4937-A335-2100CAA2E814}"/>
              </c:ext>
            </c:extLst>
          </c:dPt>
          <c:dPt>
            <c:idx val="3"/>
            <c:bubble3D val="0"/>
            <c:spPr>
              <a:solidFill>
                <a:srgbClr val="DFBF3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C8-4937-A335-2100CAA2E814}"/>
              </c:ext>
            </c:extLst>
          </c:dPt>
          <c:dPt>
            <c:idx val="4"/>
            <c:bubble3D val="0"/>
            <c:spPr>
              <a:solidFill>
                <a:srgbClr val="70AEC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C8-4937-A335-2100CAA2E814}"/>
              </c:ext>
            </c:extLst>
          </c:dPt>
          <c:dPt>
            <c:idx val="5"/>
            <c:bubble3D val="0"/>
            <c:spPr>
              <a:solidFill>
                <a:srgbClr val="1B8B9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9C8-4937-A335-2100CAA2E814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9C8-4937-A335-2100CAA2E814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EE-4F33-A31C-FF820493B530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2</c:v>
                </c:pt>
                <c:pt idx="1">
                  <c:v>8</c:v>
                </c:pt>
                <c:pt idx="2" formatCode="#,##0">
                  <c:v>2</c:v>
                </c:pt>
                <c:pt idx="3">
                  <c:v>18</c:v>
                </c:pt>
                <c:pt idx="4">
                  <c:v>3</c:v>
                </c:pt>
                <c:pt idx="5">
                  <c:v>5</c:v>
                </c:pt>
                <c:pt idx="6" formatCode="General">
                  <c:v>0</c:v>
                </c:pt>
                <c:pt idx="7" formatCode="General">
                  <c:v>12.666666666666666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9C8-4937-A335-2100CAA2E8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63" y="1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FBE77E92-84D5-43B7-AEFB-2BE630804E0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554" y="4776604"/>
            <a:ext cx="5438569" cy="3909902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63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E32A7BFF-DDF2-4780-8364-76F08A71E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8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7BFF-DDF2-4780-8364-76F08A71E1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9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7BFF-DDF2-4780-8364-76F08A71E1F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8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7BFF-DDF2-4780-8364-76F08A71E1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5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8" y="3505901"/>
            <a:ext cx="1708848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6" y="6333242"/>
            <a:ext cx="140728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7" y="452374"/>
            <a:ext cx="18093691" cy="180949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6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3" y="2601156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5" y="10517702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10517702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4" y="10517702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03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7" y="452374"/>
            <a:ext cx="18093691" cy="180949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5" y="10517702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10517702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4" y="10517702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19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35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067" y="6"/>
            <a:ext cx="9518033" cy="1130855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6"/>
            <a:ext cx="10586085" cy="11308715"/>
          </a:xfrm>
          <a:custGeom>
            <a:avLst/>
            <a:gdLst/>
            <a:ahLst/>
            <a:cxnLst/>
            <a:rect l="l" t="t" r="r" b="b"/>
            <a:pathLst>
              <a:path w="10586085" h="11308715">
                <a:moveTo>
                  <a:pt x="10586065" y="0"/>
                </a:moveTo>
                <a:lnTo>
                  <a:pt x="0" y="0"/>
                </a:lnTo>
                <a:lnTo>
                  <a:pt x="0" y="11308556"/>
                </a:lnTo>
                <a:lnTo>
                  <a:pt x="10586065" y="11308556"/>
                </a:lnTo>
                <a:lnTo>
                  <a:pt x="10586065" y="0"/>
                </a:lnTo>
                <a:close/>
              </a:path>
            </a:pathLst>
          </a:custGeom>
          <a:solidFill>
            <a:srgbClr val="1C466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16708882" y="7066756"/>
            <a:ext cx="3395345" cy="4241800"/>
          </a:xfrm>
          <a:custGeom>
            <a:avLst/>
            <a:gdLst/>
            <a:ahLst/>
            <a:cxnLst/>
            <a:rect l="l" t="t" r="r" b="b"/>
            <a:pathLst>
              <a:path w="3395344" h="4241800">
                <a:moveTo>
                  <a:pt x="3319824" y="12700"/>
                </a:moveTo>
                <a:lnTo>
                  <a:pt x="2597784" y="12700"/>
                </a:lnTo>
                <a:lnTo>
                  <a:pt x="2496093" y="38100"/>
                </a:lnTo>
                <a:lnTo>
                  <a:pt x="2445519" y="38100"/>
                </a:lnTo>
                <a:lnTo>
                  <a:pt x="1999388" y="152400"/>
                </a:lnTo>
                <a:lnTo>
                  <a:pt x="1950916" y="177800"/>
                </a:lnTo>
                <a:lnTo>
                  <a:pt x="1902682" y="190500"/>
                </a:lnTo>
                <a:lnTo>
                  <a:pt x="1854692" y="215900"/>
                </a:lnTo>
                <a:lnTo>
                  <a:pt x="1806950" y="228600"/>
                </a:lnTo>
                <a:lnTo>
                  <a:pt x="1761214" y="254000"/>
                </a:lnTo>
                <a:lnTo>
                  <a:pt x="1715886" y="266700"/>
                </a:lnTo>
                <a:lnTo>
                  <a:pt x="1626477" y="317500"/>
                </a:lnTo>
                <a:lnTo>
                  <a:pt x="1582404" y="330200"/>
                </a:lnTo>
                <a:lnTo>
                  <a:pt x="1452765" y="406400"/>
                </a:lnTo>
                <a:lnTo>
                  <a:pt x="1327095" y="482600"/>
                </a:lnTo>
                <a:lnTo>
                  <a:pt x="1286108" y="520700"/>
                </a:lnTo>
                <a:lnTo>
                  <a:pt x="1245581" y="546100"/>
                </a:lnTo>
                <a:lnTo>
                  <a:pt x="1165922" y="596900"/>
                </a:lnTo>
                <a:lnTo>
                  <a:pt x="1126799" y="635000"/>
                </a:lnTo>
                <a:lnTo>
                  <a:pt x="1088154" y="660400"/>
                </a:lnTo>
                <a:lnTo>
                  <a:pt x="1049992" y="698500"/>
                </a:lnTo>
                <a:lnTo>
                  <a:pt x="1012316" y="723900"/>
                </a:lnTo>
                <a:lnTo>
                  <a:pt x="975131" y="762000"/>
                </a:lnTo>
                <a:lnTo>
                  <a:pt x="938442" y="800100"/>
                </a:lnTo>
                <a:lnTo>
                  <a:pt x="902253" y="825500"/>
                </a:lnTo>
                <a:lnTo>
                  <a:pt x="866570" y="863600"/>
                </a:lnTo>
                <a:lnTo>
                  <a:pt x="831471" y="901700"/>
                </a:lnTo>
                <a:lnTo>
                  <a:pt x="797037" y="939800"/>
                </a:lnTo>
                <a:lnTo>
                  <a:pt x="763272" y="977900"/>
                </a:lnTo>
                <a:lnTo>
                  <a:pt x="730178" y="1003300"/>
                </a:lnTo>
                <a:lnTo>
                  <a:pt x="697757" y="1041400"/>
                </a:lnTo>
                <a:lnTo>
                  <a:pt x="666013" y="1079500"/>
                </a:lnTo>
                <a:lnTo>
                  <a:pt x="634949" y="1117600"/>
                </a:lnTo>
                <a:lnTo>
                  <a:pt x="604567" y="1168400"/>
                </a:lnTo>
                <a:lnTo>
                  <a:pt x="574869" y="1206500"/>
                </a:lnTo>
                <a:lnTo>
                  <a:pt x="545860" y="1244600"/>
                </a:lnTo>
                <a:lnTo>
                  <a:pt x="517542" y="1282700"/>
                </a:lnTo>
                <a:lnTo>
                  <a:pt x="489917" y="1320800"/>
                </a:lnTo>
                <a:lnTo>
                  <a:pt x="462988" y="1371600"/>
                </a:lnTo>
                <a:lnTo>
                  <a:pt x="436759" y="1409700"/>
                </a:lnTo>
                <a:lnTo>
                  <a:pt x="411232" y="1447800"/>
                </a:lnTo>
                <a:lnTo>
                  <a:pt x="386409" y="1498600"/>
                </a:lnTo>
                <a:lnTo>
                  <a:pt x="362294" y="1536700"/>
                </a:lnTo>
                <a:lnTo>
                  <a:pt x="338889" y="1574800"/>
                </a:lnTo>
                <a:lnTo>
                  <a:pt x="316198" y="1625600"/>
                </a:lnTo>
                <a:lnTo>
                  <a:pt x="294222" y="1663700"/>
                </a:lnTo>
                <a:lnTo>
                  <a:pt x="272966" y="1714500"/>
                </a:lnTo>
                <a:lnTo>
                  <a:pt x="252431" y="1752600"/>
                </a:lnTo>
                <a:lnTo>
                  <a:pt x="232621" y="1803400"/>
                </a:lnTo>
                <a:lnTo>
                  <a:pt x="217359" y="1841500"/>
                </a:lnTo>
                <a:lnTo>
                  <a:pt x="202593" y="1879600"/>
                </a:lnTo>
                <a:lnTo>
                  <a:pt x="188341" y="1917700"/>
                </a:lnTo>
                <a:lnTo>
                  <a:pt x="174622" y="1955800"/>
                </a:lnTo>
                <a:lnTo>
                  <a:pt x="169250" y="1968500"/>
                </a:lnTo>
                <a:lnTo>
                  <a:pt x="163917" y="1981200"/>
                </a:lnTo>
                <a:lnTo>
                  <a:pt x="158665" y="1993900"/>
                </a:lnTo>
                <a:lnTo>
                  <a:pt x="153534" y="2006600"/>
                </a:lnTo>
                <a:lnTo>
                  <a:pt x="148510" y="2032000"/>
                </a:lnTo>
                <a:lnTo>
                  <a:pt x="143567" y="2044700"/>
                </a:lnTo>
                <a:lnTo>
                  <a:pt x="138705" y="2057400"/>
                </a:lnTo>
                <a:lnTo>
                  <a:pt x="129403" y="2082800"/>
                </a:lnTo>
                <a:lnTo>
                  <a:pt x="125007" y="2108200"/>
                </a:lnTo>
                <a:lnTo>
                  <a:pt x="120692" y="2120900"/>
                </a:lnTo>
                <a:lnTo>
                  <a:pt x="116415" y="2133600"/>
                </a:lnTo>
                <a:lnTo>
                  <a:pt x="114300" y="2133600"/>
                </a:lnTo>
                <a:lnTo>
                  <a:pt x="112404" y="2146300"/>
                </a:lnTo>
                <a:lnTo>
                  <a:pt x="110300" y="2146300"/>
                </a:lnTo>
                <a:lnTo>
                  <a:pt x="103015" y="2184400"/>
                </a:lnTo>
                <a:lnTo>
                  <a:pt x="96008" y="2209800"/>
                </a:lnTo>
                <a:lnTo>
                  <a:pt x="89239" y="2235200"/>
                </a:lnTo>
                <a:lnTo>
                  <a:pt x="82667" y="2260600"/>
                </a:lnTo>
                <a:lnTo>
                  <a:pt x="82248" y="2260600"/>
                </a:lnTo>
                <a:lnTo>
                  <a:pt x="76156" y="2286000"/>
                </a:lnTo>
                <a:lnTo>
                  <a:pt x="73141" y="2298700"/>
                </a:lnTo>
                <a:lnTo>
                  <a:pt x="70228" y="2311400"/>
                </a:lnTo>
                <a:lnTo>
                  <a:pt x="68751" y="2324100"/>
                </a:lnTo>
                <a:lnTo>
                  <a:pt x="67275" y="2324100"/>
                </a:lnTo>
                <a:lnTo>
                  <a:pt x="66008" y="2336800"/>
                </a:lnTo>
                <a:lnTo>
                  <a:pt x="63361" y="2349500"/>
                </a:lnTo>
                <a:lnTo>
                  <a:pt x="60792" y="2349500"/>
                </a:lnTo>
                <a:lnTo>
                  <a:pt x="58300" y="2362200"/>
                </a:lnTo>
                <a:lnTo>
                  <a:pt x="55883" y="2374900"/>
                </a:lnTo>
                <a:lnTo>
                  <a:pt x="55464" y="2387600"/>
                </a:lnTo>
                <a:lnTo>
                  <a:pt x="54836" y="2387600"/>
                </a:lnTo>
                <a:lnTo>
                  <a:pt x="51993" y="2400300"/>
                </a:lnTo>
                <a:lnTo>
                  <a:pt x="49192" y="2413000"/>
                </a:lnTo>
                <a:lnTo>
                  <a:pt x="46469" y="2425700"/>
                </a:lnTo>
                <a:lnTo>
                  <a:pt x="43862" y="2451100"/>
                </a:lnTo>
                <a:lnTo>
                  <a:pt x="41369" y="2463800"/>
                </a:lnTo>
                <a:lnTo>
                  <a:pt x="38935" y="2476500"/>
                </a:lnTo>
                <a:lnTo>
                  <a:pt x="34166" y="2501900"/>
                </a:lnTo>
                <a:lnTo>
                  <a:pt x="33318" y="2514600"/>
                </a:lnTo>
                <a:lnTo>
                  <a:pt x="32899" y="2514600"/>
                </a:lnTo>
                <a:lnTo>
                  <a:pt x="26609" y="2552700"/>
                </a:lnTo>
                <a:lnTo>
                  <a:pt x="21458" y="2590800"/>
                </a:lnTo>
                <a:lnTo>
                  <a:pt x="17716" y="2628900"/>
                </a:lnTo>
                <a:lnTo>
                  <a:pt x="17078" y="2641600"/>
                </a:lnTo>
                <a:lnTo>
                  <a:pt x="16240" y="2641600"/>
                </a:lnTo>
                <a:lnTo>
                  <a:pt x="14858" y="2654300"/>
                </a:lnTo>
                <a:lnTo>
                  <a:pt x="13554" y="2667000"/>
                </a:lnTo>
                <a:lnTo>
                  <a:pt x="12329" y="2679700"/>
                </a:lnTo>
                <a:lnTo>
                  <a:pt x="11182" y="2692400"/>
                </a:lnTo>
                <a:lnTo>
                  <a:pt x="10963" y="2692400"/>
                </a:lnTo>
                <a:lnTo>
                  <a:pt x="9862" y="2717800"/>
                </a:lnTo>
                <a:lnTo>
                  <a:pt x="8802" y="2730500"/>
                </a:lnTo>
                <a:lnTo>
                  <a:pt x="7822" y="2743200"/>
                </a:lnTo>
                <a:lnTo>
                  <a:pt x="6963" y="2755900"/>
                </a:lnTo>
                <a:lnTo>
                  <a:pt x="5696" y="2768600"/>
                </a:lnTo>
                <a:lnTo>
                  <a:pt x="4909" y="2781300"/>
                </a:lnTo>
                <a:lnTo>
                  <a:pt x="2952" y="2819400"/>
                </a:lnTo>
                <a:lnTo>
                  <a:pt x="1669" y="2857500"/>
                </a:lnTo>
                <a:lnTo>
                  <a:pt x="1291" y="2870200"/>
                </a:lnTo>
                <a:lnTo>
                  <a:pt x="628" y="2882900"/>
                </a:lnTo>
                <a:lnTo>
                  <a:pt x="628" y="2895600"/>
                </a:lnTo>
                <a:lnTo>
                  <a:pt x="353" y="2908300"/>
                </a:lnTo>
                <a:lnTo>
                  <a:pt x="157" y="2921000"/>
                </a:lnTo>
                <a:lnTo>
                  <a:pt x="39" y="2946400"/>
                </a:lnTo>
                <a:lnTo>
                  <a:pt x="0" y="2959100"/>
                </a:lnTo>
                <a:lnTo>
                  <a:pt x="443" y="3009900"/>
                </a:lnTo>
                <a:lnTo>
                  <a:pt x="1773" y="3060700"/>
                </a:lnTo>
                <a:lnTo>
                  <a:pt x="3988" y="3111500"/>
                </a:lnTo>
                <a:lnTo>
                  <a:pt x="7088" y="3162300"/>
                </a:lnTo>
                <a:lnTo>
                  <a:pt x="11070" y="3213100"/>
                </a:lnTo>
                <a:lnTo>
                  <a:pt x="15935" y="3263900"/>
                </a:lnTo>
                <a:lnTo>
                  <a:pt x="21682" y="3314700"/>
                </a:lnTo>
                <a:lnTo>
                  <a:pt x="28308" y="3365500"/>
                </a:lnTo>
                <a:lnTo>
                  <a:pt x="35813" y="3416300"/>
                </a:lnTo>
                <a:lnTo>
                  <a:pt x="44197" y="3467100"/>
                </a:lnTo>
                <a:lnTo>
                  <a:pt x="53458" y="3517900"/>
                </a:lnTo>
                <a:lnTo>
                  <a:pt x="63594" y="3568700"/>
                </a:lnTo>
                <a:lnTo>
                  <a:pt x="74606" y="3619500"/>
                </a:lnTo>
                <a:lnTo>
                  <a:pt x="86492" y="3670300"/>
                </a:lnTo>
                <a:lnTo>
                  <a:pt x="99250" y="3721100"/>
                </a:lnTo>
                <a:lnTo>
                  <a:pt x="112881" y="3771900"/>
                </a:lnTo>
                <a:lnTo>
                  <a:pt x="127382" y="3822700"/>
                </a:lnTo>
                <a:lnTo>
                  <a:pt x="142753" y="3860800"/>
                </a:lnTo>
                <a:lnTo>
                  <a:pt x="158993" y="3911600"/>
                </a:lnTo>
                <a:lnTo>
                  <a:pt x="176101" y="3962400"/>
                </a:lnTo>
                <a:lnTo>
                  <a:pt x="194076" y="4013200"/>
                </a:lnTo>
                <a:lnTo>
                  <a:pt x="212916" y="4064000"/>
                </a:lnTo>
                <a:lnTo>
                  <a:pt x="232621" y="4102100"/>
                </a:lnTo>
                <a:lnTo>
                  <a:pt x="252431" y="4152900"/>
                </a:lnTo>
                <a:lnTo>
                  <a:pt x="272966" y="4203700"/>
                </a:lnTo>
                <a:lnTo>
                  <a:pt x="294222" y="4241800"/>
                </a:lnTo>
                <a:lnTo>
                  <a:pt x="483960" y="4241800"/>
                </a:lnTo>
                <a:lnTo>
                  <a:pt x="462206" y="4191000"/>
                </a:lnTo>
                <a:lnTo>
                  <a:pt x="441173" y="4152900"/>
                </a:lnTo>
                <a:lnTo>
                  <a:pt x="420867" y="4102100"/>
                </a:lnTo>
                <a:lnTo>
                  <a:pt x="401297" y="4064000"/>
                </a:lnTo>
                <a:lnTo>
                  <a:pt x="382472" y="4013200"/>
                </a:lnTo>
                <a:lnTo>
                  <a:pt x="364398" y="3975100"/>
                </a:lnTo>
                <a:lnTo>
                  <a:pt x="347084" y="3924300"/>
                </a:lnTo>
                <a:lnTo>
                  <a:pt x="330538" y="3886200"/>
                </a:lnTo>
                <a:lnTo>
                  <a:pt x="314767" y="3835400"/>
                </a:lnTo>
                <a:lnTo>
                  <a:pt x="299780" y="3784600"/>
                </a:lnTo>
                <a:lnTo>
                  <a:pt x="285584" y="3746500"/>
                </a:lnTo>
                <a:lnTo>
                  <a:pt x="272187" y="3695700"/>
                </a:lnTo>
                <a:lnTo>
                  <a:pt x="259597" y="3644900"/>
                </a:lnTo>
                <a:lnTo>
                  <a:pt x="247822" y="3606800"/>
                </a:lnTo>
                <a:lnTo>
                  <a:pt x="236870" y="3556000"/>
                </a:lnTo>
                <a:lnTo>
                  <a:pt x="226749" y="3505200"/>
                </a:lnTo>
                <a:lnTo>
                  <a:pt x="217467" y="3454400"/>
                </a:lnTo>
                <a:lnTo>
                  <a:pt x="209031" y="3403600"/>
                </a:lnTo>
                <a:lnTo>
                  <a:pt x="201450" y="3352800"/>
                </a:lnTo>
                <a:lnTo>
                  <a:pt x="194731" y="3314700"/>
                </a:lnTo>
                <a:lnTo>
                  <a:pt x="188882" y="3263900"/>
                </a:lnTo>
                <a:lnTo>
                  <a:pt x="183912" y="3213100"/>
                </a:lnTo>
                <a:lnTo>
                  <a:pt x="179827" y="3162300"/>
                </a:lnTo>
                <a:lnTo>
                  <a:pt x="176637" y="3111500"/>
                </a:lnTo>
                <a:lnTo>
                  <a:pt x="174348" y="3060700"/>
                </a:lnTo>
                <a:lnTo>
                  <a:pt x="172969" y="3009900"/>
                </a:lnTo>
                <a:lnTo>
                  <a:pt x="172507" y="2959100"/>
                </a:lnTo>
                <a:lnTo>
                  <a:pt x="173000" y="2908300"/>
                </a:lnTo>
                <a:lnTo>
                  <a:pt x="174473" y="2844800"/>
                </a:lnTo>
                <a:lnTo>
                  <a:pt x="176917" y="2794000"/>
                </a:lnTo>
                <a:lnTo>
                  <a:pt x="180323" y="2743200"/>
                </a:lnTo>
                <a:lnTo>
                  <a:pt x="184683" y="2692400"/>
                </a:lnTo>
                <a:lnTo>
                  <a:pt x="189988" y="2641600"/>
                </a:lnTo>
                <a:lnTo>
                  <a:pt x="196230" y="2590800"/>
                </a:lnTo>
                <a:lnTo>
                  <a:pt x="203399" y="2540000"/>
                </a:lnTo>
                <a:lnTo>
                  <a:pt x="211488" y="2489200"/>
                </a:lnTo>
                <a:lnTo>
                  <a:pt x="220487" y="2438400"/>
                </a:lnTo>
                <a:lnTo>
                  <a:pt x="230387" y="2387600"/>
                </a:lnTo>
                <a:lnTo>
                  <a:pt x="241181" y="2336800"/>
                </a:lnTo>
                <a:lnTo>
                  <a:pt x="252859" y="2286000"/>
                </a:lnTo>
                <a:lnTo>
                  <a:pt x="265413" y="2235200"/>
                </a:lnTo>
                <a:lnTo>
                  <a:pt x="278834" y="2197100"/>
                </a:lnTo>
                <a:lnTo>
                  <a:pt x="293114" y="2146300"/>
                </a:lnTo>
                <a:lnTo>
                  <a:pt x="308243" y="2095500"/>
                </a:lnTo>
                <a:lnTo>
                  <a:pt x="324213" y="2044700"/>
                </a:lnTo>
                <a:lnTo>
                  <a:pt x="341015" y="1993900"/>
                </a:lnTo>
                <a:lnTo>
                  <a:pt x="357869" y="1955800"/>
                </a:lnTo>
                <a:lnTo>
                  <a:pt x="375470" y="1905000"/>
                </a:lnTo>
                <a:lnTo>
                  <a:pt x="393812" y="1866900"/>
                </a:lnTo>
                <a:lnTo>
                  <a:pt x="412886" y="1816100"/>
                </a:lnTo>
                <a:lnTo>
                  <a:pt x="432686" y="1778000"/>
                </a:lnTo>
                <a:lnTo>
                  <a:pt x="453204" y="1739900"/>
                </a:lnTo>
                <a:lnTo>
                  <a:pt x="474431" y="1689100"/>
                </a:lnTo>
                <a:lnTo>
                  <a:pt x="496360" y="1651000"/>
                </a:lnTo>
                <a:lnTo>
                  <a:pt x="518984" y="1612900"/>
                </a:lnTo>
                <a:lnTo>
                  <a:pt x="542295" y="1562100"/>
                </a:lnTo>
                <a:lnTo>
                  <a:pt x="566285" y="1524000"/>
                </a:lnTo>
                <a:lnTo>
                  <a:pt x="590946" y="1485900"/>
                </a:lnTo>
                <a:lnTo>
                  <a:pt x="616272" y="1447800"/>
                </a:lnTo>
                <a:lnTo>
                  <a:pt x="642253" y="1409700"/>
                </a:lnTo>
                <a:lnTo>
                  <a:pt x="668883" y="1371600"/>
                </a:lnTo>
                <a:lnTo>
                  <a:pt x="696154" y="1333500"/>
                </a:lnTo>
                <a:lnTo>
                  <a:pt x="724059" y="1295400"/>
                </a:lnTo>
                <a:lnTo>
                  <a:pt x="752588" y="1257300"/>
                </a:lnTo>
                <a:lnTo>
                  <a:pt x="781736" y="1219200"/>
                </a:lnTo>
                <a:lnTo>
                  <a:pt x="811494" y="1181100"/>
                </a:lnTo>
                <a:lnTo>
                  <a:pt x="841855" y="1143000"/>
                </a:lnTo>
                <a:lnTo>
                  <a:pt x="872810" y="1104900"/>
                </a:lnTo>
                <a:lnTo>
                  <a:pt x="904353" y="1079500"/>
                </a:lnTo>
                <a:lnTo>
                  <a:pt x="936475" y="1041400"/>
                </a:lnTo>
                <a:lnTo>
                  <a:pt x="969169" y="1003300"/>
                </a:lnTo>
                <a:lnTo>
                  <a:pt x="1002428" y="977900"/>
                </a:lnTo>
                <a:lnTo>
                  <a:pt x="1036243" y="939800"/>
                </a:lnTo>
                <a:lnTo>
                  <a:pt x="1070607" y="901700"/>
                </a:lnTo>
                <a:lnTo>
                  <a:pt x="1105512" y="876300"/>
                </a:lnTo>
                <a:lnTo>
                  <a:pt x="1140951" y="838200"/>
                </a:lnTo>
                <a:lnTo>
                  <a:pt x="1176916" y="812800"/>
                </a:lnTo>
                <a:lnTo>
                  <a:pt x="1213400" y="787400"/>
                </a:lnTo>
                <a:lnTo>
                  <a:pt x="1250393" y="749300"/>
                </a:lnTo>
                <a:lnTo>
                  <a:pt x="1325883" y="698500"/>
                </a:lnTo>
                <a:lnTo>
                  <a:pt x="1403322" y="647700"/>
                </a:lnTo>
                <a:lnTo>
                  <a:pt x="1482651" y="596900"/>
                </a:lnTo>
                <a:lnTo>
                  <a:pt x="1563808" y="546100"/>
                </a:lnTo>
                <a:lnTo>
                  <a:pt x="1688837" y="469900"/>
                </a:lnTo>
                <a:lnTo>
                  <a:pt x="1731361" y="457200"/>
                </a:lnTo>
                <a:lnTo>
                  <a:pt x="1774297" y="431800"/>
                </a:lnTo>
                <a:lnTo>
                  <a:pt x="1817635" y="419100"/>
                </a:lnTo>
                <a:lnTo>
                  <a:pt x="1861369" y="393700"/>
                </a:lnTo>
                <a:lnTo>
                  <a:pt x="1905491" y="381000"/>
                </a:lnTo>
                <a:lnTo>
                  <a:pt x="1949994" y="355600"/>
                </a:lnTo>
                <a:lnTo>
                  <a:pt x="2040110" y="330200"/>
                </a:lnTo>
                <a:lnTo>
                  <a:pt x="2085708" y="304800"/>
                </a:lnTo>
                <a:lnTo>
                  <a:pt x="2366371" y="228600"/>
                </a:lnTo>
                <a:lnTo>
                  <a:pt x="2414256" y="228600"/>
                </a:lnTo>
                <a:lnTo>
                  <a:pt x="2510907" y="203200"/>
                </a:lnTo>
                <a:lnTo>
                  <a:pt x="2559658" y="203200"/>
                </a:lnTo>
                <a:lnTo>
                  <a:pt x="2608682" y="190500"/>
                </a:lnTo>
                <a:lnTo>
                  <a:pt x="2657971" y="190500"/>
                </a:lnTo>
                <a:lnTo>
                  <a:pt x="2707518" y="177800"/>
                </a:lnTo>
                <a:lnTo>
                  <a:pt x="2807355" y="177800"/>
                </a:lnTo>
                <a:lnTo>
                  <a:pt x="2857629" y="165100"/>
                </a:lnTo>
                <a:lnTo>
                  <a:pt x="3395220" y="165100"/>
                </a:lnTo>
                <a:lnTo>
                  <a:pt x="3395220" y="25400"/>
                </a:lnTo>
                <a:lnTo>
                  <a:pt x="3370755" y="25400"/>
                </a:lnTo>
                <a:lnTo>
                  <a:pt x="3319824" y="12700"/>
                </a:lnTo>
                <a:close/>
              </a:path>
              <a:path w="3395344" h="4241800">
                <a:moveTo>
                  <a:pt x="3395220" y="165100"/>
                </a:moveTo>
                <a:lnTo>
                  <a:pt x="3055637" y="165100"/>
                </a:lnTo>
                <a:lnTo>
                  <a:pt x="3103722" y="177800"/>
                </a:lnTo>
                <a:lnTo>
                  <a:pt x="3199246" y="177800"/>
                </a:lnTo>
                <a:lnTo>
                  <a:pt x="3246670" y="190500"/>
                </a:lnTo>
                <a:lnTo>
                  <a:pt x="3340812" y="190500"/>
                </a:lnTo>
                <a:lnTo>
                  <a:pt x="3387516" y="203200"/>
                </a:lnTo>
                <a:lnTo>
                  <a:pt x="3395220" y="203200"/>
                </a:lnTo>
                <a:lnTo>
                  <a:pt x="3395220" y="165100"/>
                </a:lnTo>
                <a:close/>
              </a:path>
              <a:path w="3395344" h="4241800">
                <a:moveTo>
                  <a:pt x="3166032" y="0"/>
                </a:moveTo>
                <a:lnTo>
                  <a:pt x="2751597" y="0"/>
                </a:lnTo>
                <a:lnTo>
                  <a:pt x="2700163" y="12700"/>
                </a:lnTo>
                <a:lnTo>
                  <a:pt x="3217457" y="12700"/>
                </a:lnTo>
                <a:lnTo>
                  <a:pt x="3166032" y="0"/>
                </a:lnTo>
                <a:close/>
              </a:path>
            </a:pathLst>
          </a:custGeom>
          <a:solidFill>
            <a:srgbClr val="E36F2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16708882" y="7057384"/>
            <a:ext cx="3395345" cy="4251325"/>
          </a:xfrm>
          <a:custGeom>
            <a:avLst/>
            <a:gdLst/>
            <a:ahLst/>
            <a:cxnLst/>
            <a:rect l="l" t="t" r="r" b="b"/>
            <a:pathLst>
              <a:path w="3395344" h="4251325">
                <a:moveTo>
                  <a:pt x="174622" y="1955416"/>
                </a:moveTo>
                <a:lnTo>
                  <a:pt x="158665" y="2000671"/>
                </a:lnTo>
                <a:lnTo>
                  <a:pt x="143567" y="2046100"/>
                </a:lnTo>
                <a:lnTo>
                  <a:pt x="129408" y="2090867"/>
                </a:lnTo>
                <a:lnTo>
                  <a:pt x="116415" y="2134249"/>
                </a:lnTo>
                <a:lnTo>
                  <a:pt x="114310" y="2141212"/>
                </a:lnTo>
                <a:lnTo>
                  <a:pt x="112404" y="2148384"/>
                </a:lnTo>
                <a:lnTo>
                  <a:pt x="110300" y="2155557"/>
                </a:lnTo>
                <a:lnTo>
                  <a:pt x="103015" y="2181725"/>
                </a:lnTo>
                <a:lnTo>
                  <a:pt x="96008" y="2208012"/>
                </a:lnTo>
                <a:lnTo>
                  <a:pt x="89239" y="2234380"/>
                </a:lnTo>
                <a:lnTo>
                  <a:pt x="82667" y="2260789"/>
                </a:lnTo>
                <a:lnTo>
                  <a:pt x="82667" y="2261208"/>
                </a:lnTo>
                <a:lnTo>
                  <a:pt x="82458" y="2261847"/>
                </a:lnTo>
                <a:lnTo>
                  <a:pt x="82248" y="2262266"/>
                </a:lnTo>
                <a:lnTo>
                  <a:pt x="76159" y="2288338"/>
                </a:lnTo>
                <a:lnTo>
                  <a:pt x="73146" y="2301442"/>
                </a:lnTo>
                <a:lnTo>
                  <a:pt x="70228" y="2314568"/>
                </a:lnTo>
                <a:lnTo>
                  <a:pt x="68751" y="2321102"/>
                </a:lnTo>
                <a:lnTo>
                  <a:pt x="67275" y="2327436"/>
                </a:lnTo>
                <a:lnTo>
                  <a:pt x="66008" y="2333970"/>
                </a:lnTo>
                <a:lnTo>
                  <a:pt x="63361" y="2346311"/>
                </a:lnTo>
                <a:lnTo>
                  <a:pt x="60792" y="2358671"/>
                </a:lnTo>
                <a:lnTo>
                  <a:pt x="58300" y="2371071"/>
                </a:lnTo>
                <a:lnTo>
                  <a:pt x="55883" y="2383529"/>
                </a:lnTo>
                <a:lnTo>
                  <a:pt x="55464" y="2385005"/>
                </a:lnTo>
                <a:lnTo>
                  <a:pt x="55254" y="2386482"/>
                </a:lnTo>
                <a:lnTo>
                  <a:pt x="54836" y="2387958"/>
                </a:lnTo>
                <a:lnTo>
                  <a:pt x="51993" y="2402862"/>
                </a:lnTo>
                <a:lnTo>
                  <a:pt x="43862" y="2447852"/>
                </a:lnTo>
                <a:lnTo>
                  <a:pt x="34166" y="2506698"/>
                </a:lnTo>
                <a:lnTo>
                  <a:pt x="32899" y="2515127"/>
                </a:lnTo>
                <a:lnTo>
                  <a:pt x="30724" y="2529840"/>
                </a:lnTo>
                <a:lnTo>
                  <a:pt x="23005" y="2586838"/>
                </a:lnTo>
                <a:lnTo>
                  <a:pt x="18554" y="2625009"/>
                </a:lnTo>
                <a:lnTo>
                  <a:pt x="17716" y="2631961"/>
                </a:lnTo>
                <a:lnTo>
                  <a:pt x="17078" y="2638924"/>
                </a:lnTo>
                <a:lnTo>
                  <a:pt x="16240" y="2645888"/>
                </a:lnTo>
                <a:lnTo>
                  <a:pt x="14856" y="2659045"/>
                </a:lnTo>
                <a:lnTo>
                  <a:pt x="13550" y="2672244"/>
                </a:lnTo>
                <a:lnTo>
                  <a:pt x="12325" y="2685445"/>
                </a:lnTo>
                <a:lnTo>
                  <a:pt x="11182" y="2698608"/>
                </a:lnTo>
                <a:lnTo>
                  <a:pt x="11182" y="2699446"/>
                </a:lnTo>
                <a:lnTo>
                  <a:pt x="10963" y="2700504"/>
                </a:lnTo>
                <a:lnTo>
                  <a:pt x="10963" y="2701352"/>
                </a:lnTo>
                <a:lnTo>
                  <a:pt x="9862" y="2714832"/>
                </a:lnTo>
                <a:lnTo>
                  <a:pt x="8802" y="2728372"/>
                </a:lnTo>
                <a:lnTo>
                  <a:pt x="7822" y="2741951"/>
                </a:lnTo>
                <a:lnTo>
                  <a:pt x="6963" y="2755549"/>
                </a:lnTo>
                <a:lnTo>
                  <a:pt x="5696" y="2772627"/>
                </a:lnTo>
                <a:lnTo>
                  <a:pt x="4909" y="2785790"/>
                </a:lnTo>
                <a:lnTo>
                  <a:pt x="4072" y="2800794"/>
                </a:lnTo>
                <a:lnTo>
                  <a:pt x="3497" y="2812195"/>
                </a:lnTo>
                <a:lnTo>
                  <a:pt x="2952" y="2825358"/>
                </a:lnTo>
                <a:lnTo>
                  <a:pt x="2533" y="2832521"/>
                </a:lnTo>
                <a:lnTo>
                  <a:pt x="2104" y="2846866"/>
                </a:lnTo>
                <a:lnTo>
                  <a:pt x="1669" y="2857971"/>
                </a:lnTo>
                <a:lnTo>
                  <a:pt x="1293" y="2869116"/>
                </a:lnTo>
                <a:lnTo>
                  <a:pt x="638" y="2891367"/>
                </a:lnTo>
                <a:lnTo>
                  <a:pt x="525" y="2905923"/>
                </a:lnTo>
                <a:lnTo>
                  <a:pt x="357" y="2914725"/>
                </a:lnTo>
                <a:lnTo>
                  <a:pt x="158" y="2929434"/>
                </a:lnTo>
                <a:lnTo>
                  <a:pt x="39" y="2944143"/>
                </a:lnTo>
                <a:lnTo>
                  <a:pt x="0" y="2958852"/>
                </a:lnTo>
                <a:lnTo>
                  <a:pt x="443" y="3010858"/>
                </a:lnTo>
                <a:lnTo>
                  <a:pt x="1773" y="3062727"/>
                </a:lnTo>
                <a:lnTo>
                  <a:pt x="3988" y="3114453"/>
                </a:lnTo>
                <a:lnTo>
                  <a:pt x="7088" y="3166031"/>
                </a:lnTo>
                <a:lnTo>
                  <a:pt x="11070" y="3217455"/>
                </a:lnTo>
                <a:lnTo>
                  <a:pt x="15935" y="3268721"/>
                </a:lnTo>
                <a:lnTo>
                  <a:pt x="21682" y="3319821"/>
                </a:lnTo>
                <a:lnTo>
                  <a:pt x="28308" y="3370752"/>
                </a:lnTo>
                <a:lnTo>
                  <a:pt x="35813" y="3421507"/>
                </a:lnTo>
                <a:lnTo>
                  <a:pt x="44197" y="3472080"/>
                </a:lnTo>
                <a:lnTo>
                  <a:pt x="53458" y="3522467"/>
                </a:lnTo>
                <a:lnTo>
                  <a:pt x="63594" y="3572662"/>
                </a:lnTo>
                <a:lnTo>
                  <a:pt x="74606" y="3622659"/>
                </a:lnTo>
                <a:lnTo>
                  <a:pt x="86492" y="3672453"/>
                </a:lnTo>
                <a:lnTo>
                  <a:pt x="99250" y="3722038"/>
                </a:lnTo>
                <a:lnTo>
                  <a:pt x="112881" y="3771409"/>
                </a:lnTo>
                <a:lnTo>
                  <a:pt x="127382" y="3820560"/>
                </a:lnTo>
                <a:lnTo>
                  <a:pt x="142753" y="3869486"/>
                </a:lnTo>
                <a:lnTo>
                  <a:pt x="158993" y="3918182"/>
                </a:lnTo>
                <a:lnTo>
                  <a:pt x="176101" y="3966640"/>
                </a:lnTo>
                <a:lnTo>
                  <a:pt x="194076" y="4014858"/>
                </a:lnTo>
                <a:lnTo>
                  <a:pt x="212916" y="4062827"/>
                </a:lnTo>
                <a:lnTo>
                  <a:pt x="232621" y="4110544"/>
                </a:lnTo>
                <a:lnTo>
                  <a:pt x="252431" y="4156307"/>
                </a:lnTo>
                <a:lnTo>
                  <a:pt x="272966" y="4201658"/>
                </a:lnTo>
                <a:lnTo>
                  <a:pt x="294222" y="4246593"/>
                </a:lnTo>
                <a:lnTo>
                  <a:pt x="296485" y="4251177"/>
                </a:lnTo>
                <a:lnTo>
                  <a:pt x="489796" y="4251177"/>
                </a:lnTo>
                <a:lnTo>
                  <a:pt x="483960" y="4240162"/>
                </a:lnTo>
                <a:lnTo>
                  <a:pt x="462206" y="4197328"/>
                </a:lnTo>
                <a:lnTo>
                  <a:pt x="441173" y="4154072"/>
                </a:lnTo>
                <a:lnTo>
                  <a:pt x="420867" y="4110403"/>
                </a:lnTo>
                <a:lnTo>
                  <a:pt x="401297" y="4066329"/>
                </a:lnTo>
                <a:lnTo>
                  <a:pt x="382472" y="4021857"/>
                </a:lnTo>
                <a:lnTo>
                  <a:pt x="364398" y="3976995"/>
                </a:lnTo>
                <a:lnTo>
                  <a:pt x="347084" y="3931752"/>
                </a:lnTo>
                <a:lnTo>
                  <a:pt x="330538" y="3886135"/>
                </a:lnTo>
                <a:lnTo>
                  <a:pt x="314767" y="3840151"/>
                </a:lnTo>
                <a:lnTo>
                  <a:pt x="299780" y="3793810"/>
                </a:lnTo>
                <a:lnTo>
                  <a:pt x="285584" y="3747119"/>
                </a:lnTo>
                <a:lnTo>
                  <a:pt x="272187" y="3700085"/>
                </a:lnTo>
                <a:lnTo>
                  <a:pt x="259597" y="3652716"/>
                </a:lnTo>
                <a:lnTo>
                  <a:pt x="247822" y="3605021"/>
                </a:lnTo>
                <a:lnTo>
                  <a:pt x="236870" y="3557008"/>
                </a:lnTo>
                <a:lnTo>
                  <a:pt x="226749" y="3508683"/>
                </a:lnTo>
                <a:lnTo>
                  <a:pt x="217467" y="3460056"/>
                </a:lnTo>
                <a:lnTo>
                  <a:pt x="209031" y="3411133"/>
                </a:lnTo>
                <a:lnTo>
                  <a:pt x="201450" y="3361923"/>
                </a:lnTo>
                <a:lnTo>
                  <a:pt x="194731" y="3312434"/>
                </a:lnTo>
                <a:lnTo>
                  <a:pt x="188882" y="3262674"/>
                </a:lnTo>
                <a:lnTo>
                  <a:pt x="183912" y="3212650"/>
                </a:lnTo>
                <a:lnTo>
                  <a:pt x="179827" y="3162370"/>
                </a:lnTo>
                <a:lnTo>
                  <a:pt x="176637" y="3111842"/>
                </a:lnTo>
                <a:lnTo>
                  <a:pt x="174348" y="3061075"/>
                </a:lnTo>
                <a:lnTo>
                  <a:pt x="172969" y="3010075"/>
                </a:lnTo>
                <a:lnTo>
                  <a:pt x="172507" y="2958852"/>
                </a:lnTo>
                <a:lnTo>
                  <a:pt x="173000" y="2905923"/>
                </a:lnTo>
                <a:lnTo>
                  <a:pt x="174473" y="2853234"/>
                </a:lnTo>
                <a:lnTo>
                  <a:pt x="176917" y="2800794"/>
                </a:lnTo>
                <a:lnTo>
                  <a:pt x="180323" y="2748612"/>
                </a:lnTo>
                <a:lnTo>
                  <a:pt x="184683" y="2696695"/>
                </a:lnTo>
                <a:lnTo>
                  <a:pt x="189988" y="2645053"/>
                </a:lnTo>
                <a:lnTo>
                  <a:pt x="196230" y="2593695"/>
                </a:lnTo>
                <a:lnTo>
                  <a:pt x="203399" y="2542629"/>
                </a:lnTo>
                <a:lnTo>
                  <a:pt x="211488" y="2491863"/>
                </a:lnTo>
                <a:lnTo>
                  <a:pt x="220487" y="2441407"/>
                </a:lnTo>
                <a:lnTo>
                  <a:pt x="230387" y="2391269"/>
                </a:lnTo>
                <a:lnTo>
                  <a:pt x="241181" y="2341457"/>
                </a:lnTo>
                <a:lnTo>
                  <a:pt x="252859" y="2291981"/>
                </a:lnTo>
                <a:lnTo>
                  <a:pt x="265413" y="2242849"/>
                </a:lnTo>
                <a:lnTo>
                  <a:pt x="278834" y="2194069"/>
                </a:lnTo>
                <a:lnTo>
                  <a:pt x="293114" y="2145651"/>
                </a:lnTo>
                <a:lnTo>
                  <a:pt x="308243" y="2097603"/>
                </a:lnTo>
                <a:lnTo>
                  <a:pt x="324213" y="2049933"/>
                </a:lnTo>
                <a:lnTo>
                  <a:pt x="341015" y="2002651"/>
                </a:lnTo>
                <a:lnTo>
                  <a:pt x="174622" y="1955416"/>
                </a:lnTo>
                <a:close/>
              </a:path>
              <a:path w="3395344" h="4251325">
                <a:moveTo>
                  <a:pt x="2958852" y="0"/>
                </a:moveTo>
                <a:lnTo>
                  <a:pt x="2958852" y="172507"/>
                </a:lnTo>
                <a:lnTo>
                  <a:pt x="3007344" y="172921"/>
                </a:lnTo>
                <a:lnTo>
                  <a:pt x="3055637" y="174157"/>
                </a:lnTo>
                <a:lnTo>
                  <a:pt x="3103722" y="176209"/>
                </a:lnTo>
                <a:lnTo>
                  <a:pt x="3151594" y="179071"/>
                </a:lnTo>
                <a:lnTo>
                  <a:pt x="3199246" y="182735"/>
                </a:lnTo>
                <a:lnTo>
                  <a:pt x="3246670" y="187194"/>
                </a:lnTo>
                <a:lnTo>
                  <a:pt x="3293861" y="192443"/>
                </a:lnTo>
                <a:lnTo>
                  <a:pt x="3340812" y="198475"/>
                </a:lnTo>
                <a:lnTo>
                  <a:pt x="3387516" y="205282"/>
                </a:lnTo>
                <a:lnTo>
                  <a:pt x="3395219" y="206539"/>
                </a:lnTo>
                <a:lnTo>
                  <a:pt x="3395219" y="31925"/>
                </a:lnTo>
                <a:lnTo>
                  <a:pt x="3319824" y="21681"/>
                </a:lnTo>
                <a:lnTo>
                  <a:pt x="3268722" y="15935"/>
                </a:lnTo>
                <a:lnTo>
                  <a:pt x="3217457" y="11070"/>
                </a:lnTo>
                <a:lnTo>
                  <a:pt x="3166032" y="7088"/>
                </a:lnTo>
                <a:lnTo>
                  <a:pt x="3114453" y="3988"/>
                </a:lnTo>
                <a:lnTo>
                  <a:pt x="3062727" y="1773"/>
                </a:lnTo>
                <a:lnTo>
                  <a:pt x="3010858" y="443"/>
                </a:lnTo>
                <a:lnTo>
                  <a:pt x="2958852" y="0"/>
                </a:lnTo>
                <a:close/>
              </a:path>
            </a:pathLst>
          </a:custGeom>
          <a:solidFill>
            <a:srgbClr val="6FADC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19667734" y="7057377"/>
            <a:ext cx="436880" cy="207010"/>
          </a:xfrm>
          <a:custGeom>
            <a:avLst/>
            <a:gdLst/>
            <a:ahLst/>
            <a:cxnLst/>
            <a:rect l="l" t="t" r="r" b="b"/>
            <a:pathLst>
              <a:path w="436880" h="207009">
                <a:moveTo>
                  <a:pt x="0" y="0"/>
                </a:moveTo>
                <a:lnTo>
                  <a:pt x="0" y="172507"/>
                </a:lnTo>
                <a:lnTo>
                  <a:pt x="48492" y="172921"/>
                </a:lnTo>
                <a:lnTo>
                  <a:pt x="96784" y="174157"/>
                </a:lnTo>
                <a:lnTo>
                  <a:pt x="144869" y="176209"/>
                </a:lnTo>
                <a:lnTo>
                  <a:pt x="192741" y="179071"/>
                </a:lnTo>
                <a:lnTo>
                  <a:pt x="240392" y="182734"/>
                </a:lnTo>
                <a:lnTo>
                  <a:pt x="287816" y="187194"/>
                </a:lnTo>
                <a:lnTo>
                  <a:pt x="335007" y="192443"/>
                </a:lnTo>
                <a:lnTo>
                  <a:pt x="381958" y="198475"/>
                </a:lnTo>
                <a:lnTo>
                  <a:pt x="428661" y="205282"/>
                </a:lnTo>
                <a:lnTo>
                  <a:pt x="436365" y="206539"/>
                </a:lnTo>
                <a:lnTo>
                  <a:pt x="436365" y="31925"/>
                </a:lnTo>
                <a:lnTo>
                  <a:pt x="360969" y="21681"/>
                </a:lnTo>
                <a:lnTo>
                  <a:pt x="309868" y="15935"/>
                </a:lnTo>
                <a:lnTo>
                  <a:pt x="258603" y="11070"/>
                </a:lnTo>
                <a:lnTo>
                  <a:pt x="207179" y="7088"/>
                </a:lnTo>
                <a:lnTo>
                  <a:pt x="155600" y="3988"/>
                </a:lnTo>
                <a:lnTo>
                  <a:pt x="103874" y="1773"/>
                </a:lnTo>
                <a:lnTo>
                  <a:pt x="52005" y="443"/>
                </a:lnTo>
                <a:lnTo>
                  <a:pt x="0" y="0"/>
                </a:lnTo>
                <a:close/>
              </a:path>
            </a:pathLst>
          </a:custGeom>
          <a:solidFill>
            <a:srgbClr val="87B7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g object 21"/>
          <p:cNvSpPr/>
          <p:nvPr/>
        </p:nvSpPr>
        <p:spPr>
          <a:xfrm>
            <a:off x="16708881" y="9012795"/>
            <a:ext cx="490220" cy="2296160"/>
          </a:xfrm>
          <a:custGeom>
            <a:avLst/>
            <a:gdLst/>
            <a:ahLst/>
            <a:cxnLst/>
            <a:rect l="l" t="t" r="r" b="b"/>
            <a:pathLst>
              <a:path w="490219" h="2296159">
                <a:moveTo>
                  <a:pt x="174622" y="0"/>
                </a:moveTo>
                <a:lnTo>
                  <a:pt x="158665" y="45254"/>
                </a:lnTo>
                <a:lnTo>
                  <a:pt x="143567" y="90683"/>
                </a:lnTo>
                <a:lnTo>
                  <a:pt x="129408" y="135450"/>
                </a:lnTo>
                <a:lnTo>
                  <a:pt x="116415" y="178832"/>
                </a:lnTo>
                <a:lnTo>
                  <a:pt x="114310" y="185795"/>
                </a:lnTo>
                <a:lnTo>
                  <a:pt x="112404" y="192967"/>
                </a:lnTo>
                <a:lnTo>
                  <a:pt x="110300" y="200140"/>
                </a:lnTo>
                <a:lnTo>
                  <a:pt x="103015" y="226308"/>
                </a:lnTo>
                <a:lnTo>
                  <a:pt x="96008" y="252595"/>
                </a:lnTo>
                <a:lnTo>
                  <a:pt x="89239" y="278963"/>
                </a:lnTo>
                <a:lnTo>
                  <a:pt x="82667" y="305372"/>
                </a:lnTo>
                <a:lnTo>
                  <a:pt x="82667" y="305791"/>
                </a:lnTo>
                <a:lnTo>
                  <a:pt x="82458" y="306430"/>
                </a:lnTo>
                <a:lnTo>
                  <a:pt x="82248" y="306849"/>
                </a:lnTo>
                <a:lnTo>
                  <a:pt x="76159" y="332921"/>
                </a:lnTo>
                <a:lnTo>
                  <a:pt x="73146" y="346025"/>
                </a:lnTo>
                <a:lnTo>
                  <a:pt x="70228" y="359151"/>
                </a:lnTo>
                <a:lnTo>
                  <a:pt x="68751" y="365685"/>
                </a:lnTo>
                <a:lnTo>
                  <a:pt x="67275" y="372020"/>
                </a:lnTo>
                <a:lnTo>
                  <a:pt x="66008" y="378553"/>
                </a:lnTo>
                <a:lnTo>
                  <a:pt x="63361" y="390894"/>
                </a:lnTo>
                <a:lnTo>
                  <a:pt x="60792" y="403254"/>
                </a:lnTo>
                <a:lnTo>
                  <a:pt x="58300" y="415654"/>
                </a:lnTo>
                <a:lnTo>
                  <a:pt x="55883" y="428112"/>
                </a:lnTo>
                <a:lnTo>
                  <a:pt x="55464" y="429589"/>
                </a:lnTo>
                <a:lnTo>
                  <a:pt x="55254" y="431065"/>
                </a:lnTo>
                <a:lnTo>
                  <a:pt x="54836" y="432541"/>
                </a:lnTo>
                <a:lnTo>
                  <a:pt x="51993" y="447445"/>
                </a:lnTo>
                <a:lnTo>
                  <a:pt x="43862" y="492435"/>
                </a:lnTo>
                <a:lnTo>
                  <a:pt x="34166" y="551281"/>
                </a:lnTo>
                <a:lnTo>
                  <a:pt x="32899" y="559710"/>
                </a:lnTo>
                <a:lnTo>
                  <a:pt x="30724" y="574423"/>
                </a:lnTo>
                <a:lnTo>
                  <a:pt x="23005" y="631421"/>
                </a:lnTo>
                <a:lnTo>
                  <a:pt x="18554" y="669592"/>
                </a:lnTo>
                <a:lnTo>
                  <a:pt x="17716" y="676544"/>
                </a:lnTo>
                <a:lnTo>
                  <a:pt x="17078" y="683507"/>
                </a:lnTo>
                <a:lnTo>
                  <a:pt x="16240" y="690471"/>
                </a:lnTo>
                <a:lnTo>
                  <a:pt x="14856" y="703628"/>
                </a:lnTo>
                <a:lnTo>
                  <a:pt x="13550" y="716827"/>
                </a:lnTo>
                <a:lnTo>
                  <a:pt x="12325" y="730028"/>
                </a:lnTo>
                <a:lnTo>
                  <a:pt x="11182" y="743192"/>
                </a:lnTo>
                <a:lnTo>
                  <a:pt x="11182" y="744029"/>
                </a:lnTo>
                <a:lnTo>
                  <a:pt x="10963" y="745087"/>
                </a:lnTo>
                <a:lnTo>
                  <a:pt x="10963" y="745935"/>
                </a:lnTo>
                <a:lnTo>
                  <a:pt x="9862" y="759416"/>
                </a:lnTo>
                <a:lnTo>
                  <a:pt x="8802" y="772955"/>
                </a:lnTo>
                <a:lnTo>
                  <a:pt x="7822" y="786534"/>
                </a:lnTo>
                <a:lnTo>
                  <a:pt x="6963" y="800132"/>
                </a:lnTo>
                <a:lnTo>
                  <a:pt x="5696" y="817210"/>
                </a:lnTo>
                <a:lnTo>
                  <a:pt x="4909" y="830373"/>
                </a:lnTo>
                <a:lnTo>
                  <a:pt x="4072" y="845377"/>
                </a:lnTo>
                <a:lnTo>
                  <a:pt x="3497" y="856778"/>
                </a:lnTo>
                <a:lnTo>
                  <a:pt x="2952" y="869942"/>
                </a:lnTo>
                <a:lnTo>
                  <a:pt x="2533" y="877104"/>
                </a:lnTo>
                <a:lnTo>
                  <a:pt x="2104" y="891449"/>
                </a:lnTo>
                <a:lnTo>
                  <a:pt x="1669" y="902554"/>
                </a:lnTo>
                <a:lnTo>
                  <a:pt x="1293" y="913699"/>
                </a:lnTo>
                <a:lnTo>
                  <a:pt x="638" y="935950"/>
                </a:lnTo>
                <a:lnTo>
                  <a:pt x="525" y="950506"/>
                </a:lnTo>
                <a:lnTo>
                  <a:pt x="357" y="959308"/>
                </a:lnTo>
                <a:lnTo>
                  <a:pt x="158" y="974017"/>
                </a:lnTo>
                <a:lnTo>
                  <a:pt x="39" y="988726"/>
                </a:lnTo>
                <a:lnTo>
                  <a:pt x="0" y="1003435"/>
                </a:lnTo>
                <a:lnTo>
                  <a:pt x="443" y="1055441"/>
                </a:lnTo>
                <a:lnTo>
                  <a:pt x="1773" y="1107310"/>
                </a:lnTo>
                <a:lnTo>
                  <a:pt x="3988" y="1159036"/>
                </a:lnTo>
                <a:lnTo>
                  <a:pt x="7088" y="1210614"/>
                </a:lnTo>
                <a:lnTo>
                  <a:pt x="11070" y="1262038"/>
                </a:lnTo>
                <a:lnTo>
                  <a:pt x="15935" y="1313304"/>
                </a:lnTo>
                <a:lnTo>
                  <a:pt x="21682" y="1364404"/>
                </a:lnTo>
                <a:lnTo>
                  <a:pt x="28308" y="1415335"/>
                </a:lnTo>
                <a:lnTo>
                  <a:pt x="35813" y="1466090"/>
                </a:lnTo>
                <a:lnTo>
                  <a:pt x="44197" y="1516663"/>
                </a:lnTo>
                <a:lnTo>
                  <a:pt x="53458" y="1567050"/>
                </a:lnTo>
                <a:lnTo>
                  <a:pt x="63594" y="1617245"/>
                </a:lnTo>
                <a:lnTo>
                  <a:pt x="74606" y="1667242"/>
                </a:lnTo>
                <a:lnTo>
                  <a:pt x="86492" y="1717036"/>
                </a:lnTo>
                <a:lnTo>
                  <a:pt x="99250" y="1766621"/>
                </a:lnTo>
                <a:lnTo>
                  <a:pt x="112881" y="1815992"/>
                </a:lnTo>
                <a:lnTo>
                  <a:pt x="127382" y="1865144"/>
                </a:lnTo>
                <a:lnTo>
                  <a:pt x="142753" y="1914069"/>
                </a:lnTo>
                <a:lnTo>
                  <a:pt x="158993" y="1962765"/>
                </a:lnTo>
                <a:lnTo>
                  <a:pt x="176101" y="2011224"/>
                </a:lnTo>
                <a:lnTo>
                  <a:pt x="194076" y="2059441"/>
                </a:lnTo>
                <a:lnTo>
                  <a:pt x="212916" y="2107411"/>
                </a:lnTo>
                <a:lnTo>
                  <a:pt x="232621" y="2155128"/>
                </a:lnTo>
                <a:lnTo>
                  <a:pt x="252431" y="2200890"/>
                </a:lnTo>
                <a:lnTo>
                  <a:pt x="272966" y="2246241"/>
                </a:lnTo>
                <a:lnTo>
                  <a:pt x="294222" y="2291176"/>
                </a:lnTo>
                <a:lnTo>
                  <a:pt x="296485" y="2295760"/>
                </a:lnTo>
                <a:lnTo>
                  <a:pt x="489796" y="2295760"/>
                </a:lnTo>
                <a:lnTo>
                  <a:pt x="483960" y="2284745"/>
                </a:lnTo>
                <a:lnTo>
                  <a:pt x="462206" y="2241911"/>
                </a:lnTo>
                <a:lnTo>
                  <a:pt x="441173" y="2198655"/>
                </a:lnTo>
                <a:lnTo>
                  <a:pt x="420867" y="2154986"/>
                </a:lnTo>
                <a:lnTo>
                  <a:pt x="401297" y="2110912"/>
                </a:lnTo>
                <a:lnTo>
                  <a:pt x="382472" y="2066440"/>
                </a:lnTo>
                <a:lnTo>
                  <a:pt x="364398" y="2021578"/>
                </a:lnTo>
                <a:lnTo>
                  <a:pt x="347084" y="1976335"/>
                </a:lnTo>
                <a:lnTo>
                  <a:pt x="330538" y="1930718"/>
                </a:lnTo>
                <a:lnTo>
                  <a:pt x="314767" y="1884735"/>
                </a:lnTo>
                <a:lnTo>
                  <a:pt x="299780" y="1838393"/>
                </a:lnTo>
                <a:lnTo>
                  <a:pt x="285584" y="1791702"/>
                </a:lnTo>
                <a:lnTo>
                  <a:pt x="272187" y="1744668"/>
                </a:lnTo>
                <a:lnTo>
                  <a:pt x="259597" y="1697299"/>
                </a:lnTo>
                <a:lnTo>
                  <a:pt x="247822" y="1649604"/>
                </a:lnTo>
                <a:lnTo>
                  <a:pt x="236870" y="1601591"/>
                </a:lnTo>
                <a:lnTo>
                  <a:pt x="226749" y="1553266"/>
                </a:lnTo>
                <a:lnTo>
                  <a:pt x="217467" y="1504639"/>
                </a:lnTo>
                <a:lnTo>
                  <a:pt x="209031" y="1455716"/>
                </a:lnTo>
                <a:lnTo>
                  <a:pt x="201450" y="1406506"/>
                </a:lnTo>
                <a:lnTo>
                  <a:pt x="194731" y="1357017"/>
                </a:lnTo>
                <a:lnTo>
                  <a:pt x="188882" y="1307257"/>
                </a:lnTo>
                <a:lnTo>
                  <a:pt x="183912" y="1257233"/>
                </a:lnTo>
                <a:lnTo>
                  <a:pt x="179827" y="1206953"/>
                </a:lnTo>
                <a:lnTo>
                  <a:pt x="176637" y="1156425"/>
                </a:lnTo>
                <a:lnTo>
                  <a:pt x="174348" y="1105658"/>
                </a:lnTo>
                <a:lnTo>
                  <a:pt x="172969" y="1054659"/>
                </a:lnTo>
                <a:lnTo>
                  <a:pt x="172507" y="1003435"/>
                </a:lnTo>
                <a:lnTo>
                  <a:pt x="173000" y="950506"/>
                </a:lnTo>
                <a:lnTo>
                  <a:pt x="174473" y="897817"/>
                </a:lnTo>
                <a:lnTo>
                  <a:pt x="176917" y="845377"/>
                </a:lnTo>
                <a:lnTo>
                  <a:pt x="180323" y="793195"/>
                </a:lnTo>
                <a:lnTo>
                  <a:pt x="184683" y="741278"/>
                </a:lnTo>
                <a:lnTo>
                  <a:pt x="189988" y="689636"/>
                </a:lnTo>
                <a:lnTo>
                  <a:pt x="196230" y="638278"/>
                </a:lnTo>
                <a:lnTo>
                  <a:pt x="203399" y="587212"/>
                </a:lnTo>
                <a:lnTo>
                  <a:pt x="211488" y="536446"/>
                </a:lnTo>
                <a:lnTo>
                  <a:pt x="220487" y="485990"/>
                </a:lnTo>
                <a:lnTo>
                  <a:pt x="230387" y="435852"/>
                </a:lnTo>
                <a:lnTo>
                  <a:pt x="241181" y="386040"/>
                </a:lnTo>
                <a:lnTo>
                  <a:pt x="252859" y="336564"/>
                </a:lnTo>
                <a:lnTo>
                  <a:pt x="265413" y="287432"/>
                </a:lnTo>
                <a:lnTo>
                  <a:pt x="278834" y="238652"/>
                </a:lnTo>
                <a:lnTo>
                  <a:pt x="293114" y="190234"/>
                </a:lnTo>
                <a:lnTo>
                  <a:pt x="308243" y="142186"/>
                </a:lnTo>
                <a:lnTo>
                  <a:pt x="324213" y="94516"/>
                </a:lnTo>
                <a:lnTo>
                  <a:pt x="341015" y="47234"/>
                </a:lnTo>
                <a:lnTo>
                  <a:pt x="174622" y="0"/>
                </a:lnTo>
                <a:close/>
              </a:path>
            </a:pathLst>
          </a:custGeom>
          <a:solidFill>
            <a:srgbClr val="1F788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5331" y="615556"/>
            <a:ext cx="17993439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5331" y="615556"/>
            <a:ext cx="17993439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6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3" y="2601156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5331" y="615556"/>
            <a:ext cx="17993439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" y="6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C466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7" name="bg object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617" y="7057382"/>
            <a:ext cx="4579483" cy="42511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AF2DF-BD93-487D-A3FE-BF5982347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F5ED19-18F7-4F96-91D7-0B544AAE5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346C49-3A22-42AA-B1FE-2D6E097A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88-90EA-438B-80A7-FA974DA63E5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145DD4-D767-4CC9-9E41-1A61B18A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2E1C5D-D5F3-4C33-8311-11B8969A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2367-DEA6-4863-8A40-2B0F3B8A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6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EC606A3-BE38-433F-9CCB-4923161A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88-90EA-438B-80A7-FA974DA63E5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47B58A8-83B5-4734-9B1B-9B6C60D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B1EE537-E8A1-45B7-A3AA-B7443A22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2367-DEA6-4863-8A40-2B0F3B8A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5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8" y="3505904"/>
            <a:ext cx="170884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6" y="6333242"/>
            <a:ext cx="140728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5" y="10517702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702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702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39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7" y="452374"/>
            <a:ext cx="18093691" cy="180949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7" y="2601156"/>
            <a:ext cx="18093691" cy="74641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5" y="10517702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702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702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65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5331" y="615556"/>
            <a:ext cx="17993439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7" y="2601156"/>
            <a:ext cx="180936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5" y="10517702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702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702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7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kri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12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hyperlink" Target="mailto:irkutsk@aokrio.ru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image" Target="../media/image27.jpeg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hyperlink" Target="mailto:irkutsk@aokrio.ru" TargetMode="External"/><Relationship Id="rId4" Type="http://schemas.openxmlformats.org/officeDocument/2006/relationships/image" Target="../media/image28.jp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hyperlink" Target="mailto:irkutsk@aokrio.ru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rkutsk@aokrio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hyperlink" Target="mailto:irkutsk@aokrio.ru" TargetMode="External"/><Relationship Id="rId7" Type="http://schemas.openxmlformats.org/officeDocument/2006/relationships/chart" Target="../charts/chart1.xml"/><Relationship Id="rId12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chart" Target="../charts/chart5.xml"/><Relationship Id="rId5" Type="http://schemas.openxmlformats.org/officeDocument/2006/relationships/image" Target="../media/image5.png"/><Relationship Id="rId10" Type="http://schemas.openxmlformats.org/officeDocument/2006/relationships/chart" Target="../charts/chart4.xml"/><Relationship Id="rId4" Type="http://schemas.openxmlformats.org/officeDocument/2006/relationships/image" Target="../media/image4.png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7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mailto:irkutsk@aokrio.ru" TargetMode="External"/><Relationship Id="rId10" Type="http://schemas.openxmlformats.org/officeDocument/2006/relationships/chart" Target="../charts/chart10.xml"/><Relationship Id="rId4" Type="http://schemas.openxmlformats.org/officeDocument/2006/relationships/chart" Target="../charts/chart8.xml"/><Relationship Id="rId9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krio.ru/" TargetMode="External"/><Relationship Id="rId2" Type="http://schemas.openxmlformats.org/officeDocument/2006/relationships/hyperlink" Target="mailto:irkutsk@aokrio.ru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1451" y="8915866"/>
            <a:ext cx="9330448" cy="1140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95"/>
              </a:lnSpc>
              <a:spcBef>
                <a:spcPts val="1200"/>
              </a:spcBef>
              <a:tabLst>
                <a:tab pos="608950" algn="l"/>
              </a:tabLst>
            </a:pPr>
            <a:r>
              <a:rPr lang="ru-RU" sz="3200" i="1" spc="-5" dirty="0">
                <a:solidFill>
                  <a:srgbClr val="FFFFFF"/>
                </a:solidFill>
                <a:latin typeface="Myriad Pro Light" panose="020B0403030403020204" pitchFamily="34" charset="0"/>
                <a:cs typeface="Myriad Pro"/>
              </a:rPr>
              <a:t>Генеральный директор АО «КРИО»</a:t>
            </a:r>
            <a:endParaRPr lang="en-US" sz="3200" i="1" spc="-5" dirty="0">
              <a:solidFill>
                <a:srgbClr val="FFFFFF"/>
              </a:solidFill>
              <a:latin typeface="Myriad Pro Light" panose="020B0403030403020204" pitchFamily="34" charset="0"/>
              <a:cs typeface="Myriad Pro"/>
            </a:endParaRPr>
          </a:p>
          <a:p>
            <a:pPr marL="12700">
              <a:lnSpc>
                <a:spcPts val="3795"/>
              </a:lnSpc>
              <a:spcBef>
                <a:spcPts val="1200"/>
              </a:spcBef>
              <a:tabLst>
                <a:tab pos="608950" algn="l"/>
              </a:tabLst>
            </a:pPr>
            <a:r>
              <a:rPr lang="ru-RU" sz="3200" i="1" spc="-5" dirty="0">
                <a:solidFill>
                  <a:srgbClr val="FFFFFF"/>
                </a:solidFill>
                <a:latin typeface="Myriad Pro Light" panose="020B0403030403020204" pitchFamily="34" charset="0"/>
                <a:cs typeface="Myriad Pro"/>
              </a:rPr>
              <a:t>Александр Юрьевич </a:t>
            </a:r>
            <a:r>
              <a:rPr lang="ru-RU" sz="3200" i="1" spc="-5" dirty="0" err="1">
                <a:solidFill>
                  <a:srgbClr val="FFFFFF"/>
                </a:solidFill>
                <a:latin typeface="Myriad Pro Light" panose="020B0403030403020204" pitchFamily="34" charset="0"/>
                <a:cs typeface="Myriad Pro"/>
              </a:rPr>
              <a:t>Лаутин</a:t>
            </a:r>
            <a:endParaRPr sz="3200" i="1" dirty="0">
              <a:latin typeface="Myriad Pro Light" panose="020B0403030403020204" pitchFamily="34" charset="0"/>
              <a:cs typeface="Myriad Pro"/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031" y="4083649"/>
            <a:ext cx="2432020" cy="225088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524616" y="8438360"/>
            <a:ext cx="4579620" cy="2870200"/>
          </a:xfrm>
          <a:custGeom>
            <a:avLst/>
            <a:gdLst/>
            <a:ahLst/>
            <a:cxnLst/>
            <a:rect l="l" t="t" r="r" b="b"/>
            <a:pathLst>
              <a:path w="4579619" h="2870200">
                <a:moveTo>
                  <a:pt x="3591544" y="38100"/>
                </a:moveTo>
                <a:lnTo>
                  <a:pt x="2550940" y="38100"/>
                </a:lnTo>
                <a:lnTo>
                  <a:pt x="2065491" y="165100"/>
                </a:lnTo>
                <a:lnTo>
                  <a:pt x="2018151" y="190500"/>
                </a:lnTo>
                <a:lnTo>
                  <a:pt x="1924129" y="215900"/>
                </a:lnTo>
                <a:lnTo>
                  <a:pt x="1877453" y="241300"/>
                </a:lnTo>
                <a:lnTo>
                  <a:pt x="1831720" y="266700"/>
                </a:lnTo>
                <a:lnTo>
                  <a:pt x="1786383" y="279400"/>
                </a:lnTo>
                <a:lnTo>
                  <a:pt x="1696910" y="330200"/>
                </a:lnTo>
                <a:lnTo>
                  <a:pt x="1652783" y="342900"/>
                </a:lnTo>
                <a:lnTo>
                  <a:pt x="1565763" y="393700"/>
                </a:lnTo>
                <a:lnTo>
                  <a:pt x="1438381" y="469900"/>
                </a:lnTo>
                <a:lnTo>
                  <a:pt x="1314868" y="546100"/>
                </a:lnTo>
                <a:lnTo>
                  <a:pt x="1274574" y="584200"/>
                </a:lnTo>
                <a:lnTo>
                  <a:pt x="1195326" y="635000"/>
                </a:lnTo>
                <a:lnTo>
                  <a:pt x="1156379" y="673100"/>
                </a:lnTo>
                <a:lnTo>
                  <a:pt x="1117889" y="698500"/>
                </a:lnTo>
                <a:lnTo>
                  <a:pt x="1079860" y="736600"/>
                </a:lnTo>
                <a:lnTo>
                  <a:pt x="1042294" y="762000"/>
                </a:lnTo>
                <a:lnTo>
                  <a:pt x="1005196" y="800100"/>
                </a:lnTo>
                <a:lnTo>
                  <a:pt x="968571" y="838200"/>
                </a:lnTo>
                <a:lnTo>
                  <a:pt x="932421" y="863600"/>
                </a:lnTo>
                <a:lnTo>
                  <a:pt x="896750" y="901700"/>
                </a:lnTo>
                <a:lnTo>
                  <a:pt x="862007" y="939800"/>
                </a:lnTo>
                <a:lnTo>
                  <a:pt x="827917" y="977900"/>
                </a:lnTo>
                <a:lnTo>
                  <a:pt x="794474" y="1003300"/>
                </a:lnTo>
                <a:lnTo>
                  <a:pt x="761673" y="1041400"/>
                </a:lnTo>
                <a:lnTo>
                  <a:pt x="729507" y="1079500"/>
                </a:lnTo>
                <a:lnTo>
                  <a:pt x="697971" y="1117600"/>
                </a:lnTo>
                <a:lnTo>
                  <a:pt x="681287" y="1143000"/>
                </a:lnTo>
                <a:lnTo>
                  <a:pt x="663009" y="1168400"/>
                </a:lnTo>
                <a:lnTo>
                  <a:pt x="662349" y="1168400"/>
                </a:lnTo>
                <a:lnTo>
                  <a:pt x="654141" y="1181100"/>
                </a:lnTo>
                <a:lnTo>
                  <a:pt x="645995" y="1181100"/>
                </a:lnTo>
                <a:lnTo>
                  <a:pt x="629805" y="1206500"/>
                </a:lnTo>
                <a:lnTo>
                  <a:pt x="626727" y="1206500"/>
                </a:lnTo>
                <a:lnTo>
                  <a:pt x="618684" y="1219200"/>
                </a:lnTo>
                <a:lnTo>
                  <a:pt x="610703" y="1231900"/>
                </a:lnTo>
                <a:lnTo>
                  <a:pt x="594843" y="1257300"/>
                </a:lnTo>
                <a:lnTo>
                  <a:pt x="583052" y="1270000"/>
                </a:lnTo>
                <a:lnTo>
                  <a:pt x="571425" y="1282700"/>
                </a:lnTo>
                <a:lnTo>
                  <a:pt x="559963" y="1295400"/>
                </a:lnTo>
                <a:lnTo>
                  <a:pt x="548666" y="1320800"/>
                </a:lnTo>
                <a:lnTo>
                  <a:pt x="542276" y="1320800"/>
                </a:lnTo>
                <a:lnTo>
                  <a:pt x="535968" y="1333500"/>
                </a:lnTo>
                <a:lnTo>
                  <a:pt x="529742" y="1346200"/>
                </a:lnTo>
                <a:lnTo>
                  <a:pt x="519645" y="1358900"/>
                </a:lnTo>
                <a:lnTo>
                  <a:pt x="515711" y="1358900"/>
                </a:lnTo>
                <a:lnTo>
                  <a:pt x="511818" y="1371600"/>
                </a:lnTo>
                <a:lnTo>
                  <a:pt x="507987" y="1371600"/>
                </a:lnTo>
                <a:lnTo>
                  <a:pt x="503576" y="1384300"/>
                </a:lnTo>
                <a:lnTo>
                  <a:pt x="499246" y="1384300"/>
                </a:lnTo>
                <a:lnTo>
                  <a:pt x="495000" y="1397000"/>
                </a:lnTo>
                <a:lnTo>
                  <a:pt x="490836" y="1397000"/>
                </a:lnTo>
                <a:lnTo>
                  <a:pt x="485469" y="1409700"/>
                </a:lnTo>
                <a:lnTo>
                  <a:pt x="480226" y="1422400"/>
                </a:lnTo>
                <a:lnTo>
                  <a:pt x="475066" y="1422400"/>
                </a:lnTo>
                <a:lnTo>
                  <a:pt x="469946" y="1435100"/>
                </a:lnTo>
                <a:lnTo>
                  <a:pt x="459928" y="1447800"/>
                </a:lnTo>
                <a:lnTo>
                  <a:pt x="449991" y="1473200"/>
                </a:lnTo>
                <a:lnTo>
                  <a:pt x="440138" y="1485900"/>
                </a:lnTo>
                <a:lnTo>
                  <a:pt x="424106" y="1511300"/>
                </a:lnTo>
                <a:lnTo>
                  <a:pt x="417888" y="1524000"/>
                </a:lnTo>
                <a:lnTo>
                  <a:pt x="411751" y="1536700"/>
                </a:lnTo>
                <a:lnTo>
                  <a:pt x="405739" y="1536700"/>
                </a:lnTo>
                <a:lnTo>
                  <a:pt x="401654" y="1549400"/>
                </a:lnTo>
                <a:lnTo>
                  <a:pt x="397630" y="1549400"/>
                </a:lnTo>
                <a:lnTo>
                  <a:pt x="389687" y="1574800"/>
                </a:lnTo>
                <a:lnTo>
                  <a:pt x="382802" y="1587500"/>
                </a:lnTo>
                <a:lnTo>
                  <a:pt x="375999" y="1587500"/>
                </a:lnTo>
                <a:lnTo>
                  <a:pt x="369279" y="1600200"/>
                </a:lnTo>
                <a:lnTo>
                  <a:pt x="354470" y="1638300"/>
                </a:lnTo>
                <a:lnTo>
                  <a:pt x="346424" y="1651000"/>
                </a:lnTo>
                <a:lnTo>
                  <a:pt x="330537" y="1676400"/>
                </a:lnTo>
                <a:lnTo>
                  <a:pt x="330317" y="1676400"/>
                </a:lnTo>
                <a:lnTo>
                  <a:pt x="321917" y="1701800"/>
                </a:lnTo>
                <a:lnTo>
                  <a:pt x="313578" y="1714500"/>
                </a:lnTo>
                <a:lnTo>
                  <a:pt x="305363" y="1727200"/>
                </a:lnTo>
                <a:lnTo>
                  <a:pt x="297334" y="1752600"/>
                </a:lnTo>
                <a:lnTo>
                  <a:pt x="290782" y="1765300"/>
                </a:lnTo>
                <a:lnTo>
                  <a:pt x="284333" y="1778000"/>
                </a:lnTo>
                <a:lnTo>
                  <a:pt x="278008" y="1790700"/>
                </a:lnTo>
                <a:lnTo>
                  <a:pt x="271827" y="1803400"/>
                </a:lnTo>
                <a:lnTo>
                  <a:pt x="268528" y="1803400"/>
                </a:lnTo>
                <a:lnTo>
                  <a:pt x="265230" y="1816100"/>
                </a:lnTo>
                <a:lnTo>
                  <a:pt x="262152" y="1816100"/>
                </a:lnTo>
                <a:lnTo>
                  <a:pt x="255431" y="1841500"/>
                </a:lnTo>
                <a:lnTo>
                  <a:pt x="235765" y="1879600"/>
                </a:lnTo>
                <a:lnTo>
                  <a:pt x="216059" y="1930400"/>
                </a:lnTo>
                <a:lnTo>
                  <a:pt x="197180" y="1981200"/>
                </a:lnTo>
                <a:lnTo>
                  <a:pt x="179131" y="2032000"/>
                </a:lnTo>
                <a:lnTo>
                  <a:pt x="161911" y="2070100"/>
                </a:lnTo>
                <a:lnTo>
                  <a:pt x="145522" y="2120900"/>
                </a:lnTo>
                <a:lnTo>
                  <a:pt x="129964" y="2171700"/>
                </a:lnTo>
                <a:lnTo>
                  <a:pt x="115239" y="2222500"/>
                </a:lnTo>
                <a:lnTo>
                  <a:pt x="101348" y="2273300"/>
                </a:lnTo>
                <a:lnTo>
                  <a:pt x="88291" y="2324100"/>
                </a:lnTo>
                <a:lnTo>
                  <a:pt x="76070" y="2374900"/>
                </a:lnTo>
                <a:lnTo>
                  <a:pt x="64685" y="2425700"/>
                </a:lnTo>
                <a:lnTo>
                  <a:pt x="54137" y="2463800"/>
                </a:lnTo>
                <a:lnTo>
                  <a:pt x="44428" y="2514600"/>
                </a:lnTo>
                <a:lnTo>
                  <a:pt x="35558" y="2565400"/>
                </a:lnTo>
                <a:lnTo>
                  <a:pt x="27528" y="2616200"/>
                </a:lnTo>
                <a:lnTo>
                  <a:pt x="20339" y="2667000"/>
                </a:lnTo>
                <a:lnTo>
                  <a:pt x="13993" y="2717800"/>
                </a:lnTo>
                <a:lnTo>
                  <a:pt x="8489" y="2768600"/>
                </a:lnTo>
                <a:lnTo>
                  <a:pt x="3830" y="2819400"/>
                </a:lnTo>
                <a:lnTo>
                  <a:pt x="0" y="2870200"/>
                </a:lnTo>
                <a:lnTo>
                  <a:pt x="180416" y="2870200"/>
                </a:lnTo>
                <a:lnTo>
                  <a:pt x="184500" y="2819400"/>
                </a:lnTo>
                <a:lnTo>
                  <a:pt x="189472" y="2768600"/>
                </a:lnTo>
                <a:lnTo>
                  <a:pt x="195322" y="2717800"/>
                </a:lnTo>
                <a:lnTo>
                  <a:pt x="202043" y="2667000"/>
                </a:lnTo>
                <a:lnTo>
                  <a:pt x="209627" y="2616200"/>
                </a:lnTo>
                <a:lnTo>
                  <a:pt x="218067" y="2565400"/>
                </a:lnTo>
                <a:lnTo>
                  <a:pt x="227355" y="2527300"/>
                </a:lnTo>
                <a:lnTo>
                  <a:pt x="237483" y="2476500"/>
                </a:lnTo>
                <a:lnTo>
                  <a:pt x="248444" y="2425700"/>
                </a:lnTo>
                <a:lnTo>
                  <a:pt x="260229" y="2374900"/>
                </a:lnTo>
                <a:lnTo>
                  <a:pt x="272831" y="2324100"/>
                </a:lnTo>
                <a:lnTo>
                  <a:pt x="286243" y="2273300"/>
                </a:lnTo>
                <a:lnTo>
                  <a:pt x="300455" y="2235200"/>
                </a:lnTo>
                <a:lnTo>
                  <a:pt x="315462" y="2184400"/>
                </a:lnTo>
                <a:lnTo>
                  <a:pt x="331255" y="2133600"/>
                </a:lnTo>
                <a:lnTo>
                  <a:pt x="347826" y="2082800"/>
                </a:lnTo>
                <a:lnTo>
                  <a:pt x="365167" y="2044700"/>
                </a:lnTo>
                <a:lnTo>
                  <a:pt x="383272" y="1993900"/>
                </a:lnTo>
                <a:lnTo>
                  <a:pt x="402131" y="1955800"/>
                </a:lnTo>
                <a:lnTo>
                  <a:pt x="421738" y="1905000"/>
                </a:lnTo>
                <a:lnTo>
                  <a:pt x="442084" y="1866900"/>
                </a:lnTo>
                <a:lnTo>
                  <a:pt x="463163" y="1816100"/>
                </a:lnTo>
                <a:lnTo>
                  <a:pt x="484966" y="1778000"/>
                </a:lnTo>
                <a:lnTo>
                  <a:pt x="507485" y="1727200"/>
                </a:lnTo>
                <a:lnTo>
                  <a:pt x="530712" y="1689100"/>
                </a:lnTo>
                <a:lnTo>
                  <a:pt x="554641" y="1638300"/>
                </a:lnTo>
                <a:lnTo>
                  <a:pt x="579263" y="1600200"/>
                </a:lnTo>
                <a:lnTo>
                  <a:pt x="604571" y="1562100"/>
                </a:lnTo>
                <a:lnTo>
                  <a:pt x="630556" y="1524000"/>
                </a:lnTo>
                <a:lnTo>
                  <a:pt x="657212" y="1473200"/>
                </a:lnTo>
                <a:lnTo>
                  <a:pt x="684530" y="1435100"/>
                </a:lnTo>
                <a:lnTo>
                  <a:pt x="712502" y="1397000"/>
                </a:lnTo>
                <a:lnTo>
                  <a:pt x="741121" y="1358900"/>
                </a:lnTo>
                <a:lnTo>
                  <a:pt x="770380" y="1320800"/>
                </a:lnTo>
                <a:lnTo>
                  <a:pt x="800270" y="1282700"/>
                </a:lnTo>
                <a:lnTo>
                  <a:pt x="830784" y="1244600"/>
                </a:lnTo>
                <a:lnTo>
                  <a:pt x="862098" y="1206500"/>
                </a:lnTo>
                <a:lnTo>
                  <a:pt x="894028" y="1168400"/>
                </a:lnTo>
                <a:lnTo>
                  <a:pt x="926566" y="1130300"/>
                </a:lnTo>
                <a:lnTo>
                  <a:pt x="959704" y="1092200"/>
                </a:lnTo>
                <a:lnTo>
                  <a:pt x="993434" y="1054100"/>
                </a:lnTo>
                <a:lnTo>
                  <a:pt x="1027747" y="1028700"/>
                </a:lnTo>
                <a:lnTo>
                  <a:pt x="1062637" y="990600"/>
                </a:lnTo>
                <a:lnTo>
                  <a:pt x="1098096" y="952500"/>
                </a:lnTo>
                <a:lnTo>
                  <a:pt x="1134115" y="927100"/>
                </a:lnTo>
                <a:lnTo>
                  <a:pt x="1170687" y="889000"/>
                </a:lnTo>
                <a:lnTo>
                  <a:pt x="1207803" y="863600"/>
                </a:lnTo>
                <a:lnTo>
                  <a:pt x="1245457" y="825500"/>
                </a:lnTo>
                <a:lnTo>
                  <a:pt x="1322343" y="774700"/>
                </a:lnTo>
                <a:lnTo>
                  <a:pt x="1361561" y="736600"/>
                </a:lnTo>
                <a:lnTo>
                  <a:pt x="1441504" y="685800"/>
                </a:lnTo>
                <a:lnTo>
                  <a:pt x="1523407" y="635000"/>
                </a:lnTo>
                <a:lnTo>
                  <a:pt x="1565074" y="596900"/>
                </a:lnTo>
                <a:lnTo>
                  <a:pt x="1607207" y="571500"/>
                </a:lnTo>
                <a:lnTo>
                  <a:pt x="1649798" y="558800"/>
                </a:lnTo>
                <a:lnTo>
                  <a:pt x="1780245" y="482600"/>
                </a:lnTo>
                <a:lnTo>
                  <a:pt x="1824592" y="457200"/>
                </a:lnTo>
                <a:lnTo>
                  <a:pt x="1869357" y="444500"/>
                </a:lnTo>
                <a:lnTo>
                  <a:pt x="1914535" y="419100"/>
                </a:lnTo>
                <a:lnTo>
                  <a:pt x="1960115" y="406400"/>
                </a:lnTo>
                <a:lnTo>
                  <a:pt x="2006091" y="381000"/>
                </a:lnTo>
                <a:lnTo>
                  <a:pt x="2052455" y="368300"/>
                </a:lnTo>
                <a:lnTo>
                  <a:pt x="2099199" y="342900"/>
                </a:lnTo>
                <a:lnTo>
                  <a:pt x="2582019" y="215900"/>
                </a:lnTo>
                <a:lnTo>
                  <a:pt x="2630517" y="215900"/>
                </a:lnTo>
                <a:lnTo>
                  <a:pt x="2679289" y="203200"/>
                </a:lnTo>
                <a:lnTo>
                  <a:pt x="2728327" y="203200"/>
                </a:lnTo>
                <a:lnTo>
                  <a:pt x="2777622" y="190500"/>
                </a:lnTo>
                <a:lnTo>
                  <a:pt x="2876945" y="190500"/>
                </a:lnTo>
                <a:lnTo>
                  <a:pt x="2926954" y="177800"/>
                </a:lnTo>
                <a:lnTo>
                  <a:pt x="4111290" y="177800"/>
                </a:lnTo>
                <a:lnTo>
                  <a:pt x="4087090" y="165100"/>
                </a:lnTo>
                <a:lnTo>
                  <a:pt x="3989624" y="139700"/>
                </a:lnTo>
                <a:lnTo>
                  <a:pt x="3940566" y="114300"/>
                </a:lnTo>
                <a:lnTo>
                  <a:pt x="3742282" y="63500"/>
                </a:lnTo>
                <a:lnTo>
                  <a:pt x="3692221" y="63500"/>
                </a:lnTo>
                <a:lnTo>
                  <a:pt x="3591544" y="38100"/>
                </a:lnTo>
                <a:close/>
              </a:path>
              <a:path w="4579619" h="2870200">
                <a:moveTo>
                  <a:pt x="4111290" y="177800"/>
                </a:moveTo>
                <a:lnTo>
                  <a:pt x="3232323" y="177800"/>
                </a:lnTo>
                <a:lnTo>
                  <a:pt x="3283219" y="190500"/>
                </a:lnTo>
                <a:lnTo>
                  <a:pt x="3384282" y="190500"/>
                </a:lnTo>
                <a:lnTo>
                  <a:pt x="3434434" y="203200"/>
                </a:lnTo>
                <a:lnTo>
                  <a:pt x="3484323" y="203200"/>
                </a:lnTo>
                <a:lnTo>
                  <a:pt x="3533943" y="215900"/>
                </a:lnTo>
                <a:lnTo>
                  <a:pt x="3583285" y="215900"/>
                </a:lnTo>
                <a:lnTo>
                  <a:pt x="4059848" y="342900"/>
                </a:lnTo>
                <a:lnTo>
                  <a:pt x="4105657" y="368300"/>
                </a:lnTo>
                <a:lnTo>
                  <a:pt x="4151101" y="381000"/>
                </a:lnTo>
                <a:lnTo>
                  <a:pt x="4196172" y="406400"/>
                </a:lnTo>
                <a:lnTo>
                  <a:pt x="4240864" y="419100"/>
                </a:lnTo>
                <a:lnTo>
                  <a:pt x="4285168" y="444500"/>
                </a:lnTo>
                <a:lnTo>
                  <a:pt x="4329078" y="457200"/>
                </a:lnTo>
                <a:lnTo>
                  <a:pt x="4415685" y="508000"/>
                </a:lnTo>
                <a:lnTo>
                  <a:pt x="4458367" y="520700"/>
                </a:lnTo>
                <a:lnTo>
                  <a:pt x="4542453" y="571500"/>
                </a:lnTo>
                <a:lnTo>
                  <a:pt x="4579473" y="596900"/>
                </a:lnTo>
                <a:lnTo>
                  <a:pt x="4579473" y="393700"/>
                </a:lnTo>
                <a:lnTo>
                  <a:pt x="4563334" y="381000"/>
                </a:lnTo>
                <a:lnTo>
                  <a:pt x="4548660" y="368300"/>
                </a:lnTo>
                <a:lnTo>
                  <a:pt x="4534680" y="368300"/>
                </a:lnTo>
                <a:lnTo>
                  <a:pt x="4522795" y="355600"/>
                </a:lnTo>
                <a:lnTo>
                  <a:pt x="4510870" y="355600"/>
                </a:lnTo>
                <a:lnTo>
                  <a:pt x="4498965" y="342900"/>
                </a:lnTo>
                <a:lnTo>
                  <a:pt x="4481573" y="330200"/>
                </a:lnTo>
                <a:lnTo>
                  <a:pt x="4464058" y="330200"/>
                </a:lnTo>
                <a:lnTo>
                  <a:pt x="4428821" y="304800"/>
                </a:lnTo>
                <a:lnTo>
                  <a:pt x="4412631" y="304800"/>
                </a:lnTo>
                <a:lnTo>
                  <a:pt x="4404485" y="292100"/>
                </a:lnTo>
                <a:lnTo>
                  <a:pt x="4388230" y="292100"/>
                </a:lnTo>
                <a:lnTo>
                  <a:pt x="4380225" y="279400"/>
                </a:lnTo>
                <a:lnTo>
                  <a:pt x="4357243" y="279400"/>
                </a:lnTo>
                <a:lnTo>
                  <a:pt x="4350293" y="266700"/>
                </a:lnTo>
                <a:lnTo>
                  <a:pt x="4336247" y="266700"/>
                </a:lnTo>
                <a:lnTo>
                  <a:pt x="4322061" y="254000"/>
                </a:lnTo>
                <a:lnTo>
                  <a:pt x="4307854" y="254000"/>
                </a:lnTo>
                <a:lnTo>
                  <a:pt x="4293606" y="241300"/>
                </a:lnTo>
                <a:lnTo>
                  <a:pt x="4279296" y="241300"/>
                </a:lnTo>
                <a:lnTo>
                  <a:pt x="4231597" y="215900"/>
                </a:lnTo>
                <a:lnTo>
                  <a:pt x="4135490" y="190500"/>
                </a:lnTo>
                <a:lnTo>
                  <a:pt x="4111290" y="177800"/>
                </a:lnTo>
                <a:close/>
              </a:path>
              <a:path w="4579619" h="2870200">
                <a:moveTo>
                  <a:pt x="3490157" y="25400"/>
                </a:moveTo>
                <a:lnTo>
                  <a:pt x="2651058" y="25400"/>
                </a:lnTo>
                <a:lnTo>
                  <a:pt x="2600910" y="38100"/>
                </a:lnTo>
                <a:lnTo>
                  <a:pt x="3540937" y="38100"/>
                </a:lnTo>
                <a:lnTo>
                  <a:pt x="3490157" y="25400"/>
                </a:lnTo>
                <a:close/>
              </a:path>
              <a:path w="4579619" h="2870200">
                <a:moveTo>
                  <a:pt x="3388098" y="12700"/>
                </a:moveTo>
                <a:lnTo>
                  <a:pt x="2726282" y="12700"/>
                </a:lnTo>
                <a:lnTo>
                  <a:pt x="2701376" y="25400"/>
                </a:lnTo>
                <a:lnTo>
                  <a:pt x="3439209" y="25400"/>
                </a:lnTo>
                <a:lnTo>
                  <a:pt x="3388098" y="12700"/>
                </a:lnTo>
                <a:close/>
              </a:path>
              <a:path w="4579619" h="2870200">
                <a:moveTo>
                  <a:pt x="3285405" y="0"/>
                </a:moveTo>
                <a:lnTo>
                  <a:pt x="2891764" y="0"/>
                </a:lnTo>
                <a:lnTo>
                  <a:pt x="2845403" y="12700"/>
                </a:lnTo>
                <a:lnTo>
                  <a:pt x="3336829" y="12700"/>
                </a:lnTo>
                <a:lnTo>
                  <a:pt x="3285405" y="0"/>
                </a:lnTo>
                <a:close/>
              </a:path>
            </a:pathLst>
          </a:custGeom>
          <a:solidFill>
            <a:srgbClr val="E36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24616" y="8438360"/>
            <a:ext cx="4579620" cy="2870200"/>
          </a:xfrm>
          <a:custGeom>
            <a:avLst/>
            <a:gdLst/>
            <a:ahLst/>
            <a:cxnLst/>
            <a:rect l="l" t="t" r="r" b="b"/>
            <a:pathLst>
              <a:path w="4579619" h="2870200">
                <a:moveTo>
                  <a:pt x="3591543" y="38100"/>
                </a:moveTo>
                <a:lnTo>
                  <a:pt x="2550940" y="38100"/>
                </a:lnTo>
                <a:lnTo>
                  <a:pt x="2065490" y="165100"/>
                </a:lnTo>
                <a:lnTo>
                  <a:pt x="2018151" y="190500"/>
                </a:lnTo>
                <a:lnTo>
                  <a:pt x="1924128" y="215900"/>
                </a:lnTo>
                <a:lnTo>
                  <a:pt x="1877453" y="241300"/>
                </a:lnTo>
                <a:lnTo>
                  <a:pt x="1831720" y="266700"/>
                </a:lnTo>
                <a:lnTo>
                  <a:pt x="1786383" y="279400"/>
                </a:lnTo>
                <a:lnTo>
                  <a:pt x="1696910" y="330200"/>
                </a:lnTo>
                <a:lnTo>
                  <a:pt x="1652782" y="342900"/>
                </a:lnTo>
                <a:lnTo>
                  <a:pt x="1565763" y="393700"/>
                </a:lnTo>
                <a:lnTo>
                  <a:pt x="1438381" y="469900"/>
                </a:lnTo>
                <a:lnTo>
                  <a:pt x="1314867" y="546100"/>
                </a:lnTo>
                <a:lnTo>
                  <a:pt x="1274574" y="584200"/>
                </a:lnTo>
                <a:lnTo>
                  <a:pt x="1195326" y="635000"/>
                </a:lnTo>
                <a:lnTo>
                  <a:pt x="1156379" y="673100"/>
                </a:lnTo>
                <a:lnTo>
                  <a:pt x="1117889" y="698500"/>
                </a:lnTo>
                <a:lnTo>
                  <a:pt x="1079859" y="736600"/>
                </a:lnTo>
                <a:lnTo>
                  <a:pt x="1042294" y="762000"/>
                </a:lnTo>
                <a:lnTo>
                  <a:pt x="1005196" y="800100"/>
                </a:lnTo>
                <a:lnTo>
                  <a:pt x="968570" y="838200"/>
                </a:lnTo>
                <a:lnTo>
                  <a:pt x="932420" y="863600"/>
                </a:lnTo>
                <a:lnTo>
                  <a:pt x="896750" y="901700"/>
                </a:lnTo>
                <a:lnTo>
                  <a:pt x="862006" y="939800"/>
                </a:lnTo>
                <a:lnTo>
                  <a:pt x="827917" y="977900"/>
                </a:lnTo>
                <a:lnTo>
                  <a:pt x="794474" y="1003300"/>
                </a:lnTo>
                <a:lnTo>
                  <a:pt x="761673" y="1041400"/>
                </a:lnTo>
                <a:lnTo>
                  <a:pt x="729507" y="1079500"/>
                </a:lnTo>
                <a:lnTo>
                  <a:pt x="697970" y="1117600"/>
                </a:lnTo>
                <a:lnTo>
                  <a:pt x="673017" y="1155700"/>
                </a:lnTo>
                <a:lnTo>
                  <a:pt x="663008" y="1168400"/>
                </a:lnTo>
                <a:lnTo>
                  <a:pt x="662349" y="1168400"/>
                </a:lnTo>
                <a:lnTo>
                  <a:pt x="654141" y="1181100"/>
                </a:lnTo>
                <a:lnTo>
                  <a:pt x="645994" y="1181100"/>
                </a:lnTo>
                <a:lnTo>
                  <a:pt x="629805" y="1206500"/>
                </a:lnTo>
                <a:lnTo>
                  <a:pt x="626727" y="1206500"/>
                </a:lnTo>
                <a:lnTo>
                  <a:pt x="618683" y="1219200"/>
                </a:lnTo>
                <a:lnTo>
                  <a:pt x="610702" y="1231900"/>
                </a:lnTo>
                <a:lnTo>
                  <a:pt x="594843" y="1257300"/>
                </a:lnTo>
                <a:lnTo>
                  <a:pt x="583051" y="1270000"/>
                </a:lnTo>
                <a:lnTo>
                  <a:pt x="571425" y="1282700"/>
                </a:lnTo>
                <a:lnTo>
                  <a:pt x="559963" y="1295400"/>
                </a:lnTo>
                <a:lnTo>
                  <a:pt x="548666" y="1320800"/>
                </a:lnTo>
                <a:lnTo>
                  <a:pt x="542276" y="1320800"/>
                </a:lnTo>
                <a:lnTo>
                  <a:pt x="535968" y="1333500"/>
                </a:lnTo>
                <a:lnTo>
                  <a:pt x="529742" y="1346200"/>
                </a:lnTo>
                <a:lnTo>
                  <a:pt x="519644" y="1358900"/>
                </a:lnTo>
                <a:lnTo>
                  <a:pt x="515710" y="1358900"/>
                </a:lnTo>
                <a:lnTo>
                  <a:pt x="511818" y="1371600"/>
                </a:lnTo>
                <a:lnTo>
                  <a:pt x="507987" y="1371600"/>
                </a:lnTo>
                <a:lnTo>
                  <a:pt x="503575" y="1384300"/>
                </a:lnTo>
                <a:lnTo>
                  <a:pt x="499246" y="1384300"/>
                </a:lnTo>
                <a:lnTo>
                  <a:pt x="495000" y="1397000"/>
                </a:lnTo>
                <a:lnTo>
                  <a:pt x="490835" y="1397000"/>
                </a:lnTo>
                <a:lnTo>
                  <a:pt x="485469" y="1409700"/>
                </a:lnTo>
                <a:lnTo>
                  <a:pt x="480226" y="1422400"/>
                </a:lnTo>
                <a:lnTo>
                  <a:pt x="475065" y="1422400"/>
                </a:lnTo>
                <a:lnTo>
                  <a:pt x="469946" y="1435100"/>
                </a:lnTo>
                <a:lnTo>
                  <a:pt x="459927" y="1447800"/>
                </a:lnTo>
                <a:lnTo>
                  <a:pt x="449991" y="1473200"/>
                </a:lnTo>
                <a:lnTo>
                  <a:pt x="440137" y="1485900"/>
                </a:lnTo>
                <a:lnTo>
                  <a:pt x="424106" y="1511300"/>
                </a:lnTo>
                <a:lnTo>
                  <a:pt x="417887" y="1524000"/>
                </a:lnTo>
                <a:lnTo>
                  <a:pt x="411751" y="1536700"/>
                </a:lnTo>
                <a:lnTo>
                  <a:pt x="405739" y="1536700"/>
                </a:lnTo>
                <a:lnTo>
                  <a:pt x="401653" y="1549400"/>
                </a:lnTo>
                <a:lnTo>
                  <a:pt x="397630" y="1549400"/>
                </a:lnTo>
                <a:lnTo>
                  <a:pt x="389687" y="1574800"/>
                </a:lnTo>
                <a:lnTo>
                  <a:pt x="382801" y="1587500"/>
                </a:lnTo>
                <a:lnTo>
                  <a:pt x="375999" y="1587500"/>
                </a:lnTo>
                <a:lnTo>
                  <a:pt x="369278" y="1600200"/>
                </a:lnTo>
                <a:lnTo>
                  <a:pt x="354470" y="1638300"/>
                </a:lnTo>
                <a:lnTo>
                  <a:pt x="346424" y="1651000"/>
                </a:lnTo>
                <a:lnTo>
                  <a:pt x="330537" y="1676400"/>
                </a:lnTo>
                <a:lnTo>
                  <a:pt x="330317" y="1676400"/>
                </a:lnTo>
                <a:lnTo>
                  <a:pt x="321916" y="1701800"/>
                </a:lnTo>
                <a:lnTo>
                  <a:pt x="313578" y="1714500"/>
                </a:lnTo>
                <a:lnTo>
                  <a:pt x="305363" y="1727200"/>
                </a:lnTo>
                <a:lnTo>
                  <a:pt x="297333" y="1752600"/>
                </a:lnTo>
                <a:lnTo>
                  <a:pt x="290781" y="1765300"/>
                </a:lnTo>
                <a:lnTo>
                  <a:pt x="284333" y="1778000"/>
                </a:lnTo>
                <a:lnTo>
                  <a:pt x="278007" y="1790700"/>
                </a:lnTo>
                <a:lnTo>
                  <a:pt x="271826" y="1803400"/>
                </a:lnTo>
                <a:lnTo>
                  <a:pt x="268528" y="1803400"/>
                </a:lnTo>
                <a:lnTo>
                  <a:pt x="265230" y="1816100"/>
                </a:lnTo>
                <a:lnTo>
                  <a:pt x="262151" y="1816100"/>
                </a:lnTo>
                <a:lnTo>
                  <a:pt x="255431" y="1841500"/>
                </a:lnTo>
                <a:lnTo>
                  <a:pt x="235765" y="1879600"/>
                </a:lnTo>
                <a:lnTo>
                  <a:pt x="216058" y="1930400"/>
                </a:lnTo>
                <a:lnTo>
                  <a:pt x="197180" y="1981200"/>
                </a:lnTo>
                <a:lnTo>
                  <a:pt x="179130" y="2032000"/>
                </a:lnTo>
                <a:lnTo>
                  <a:pt x="161911" y="2070100"/>
                </a:lnTo>
                <a:lnTo>
                  <a:pt x="145521" y="2120900"/>
                </a:lnTo>
                <a:lnTo>
                  <a:pt x="129964" y="2171700"/>
                </a:lnTo>
                <a:lnTo>
                  <a:pt x="115239" y="2222500"/>
                </a:lnTo>
                <a:lnTo>
                  <a:pt x="101348" y="2273300"/>
                </a:lnTo>
                <a:lnTo>
                  <a:pt x="88291" y="2324100"/>
                </a:lnTo>
                <a:lnTo>
                  <a:pt x="76069" y="2374900"/>
                </a:lnTo>
                <a:lnTo>
                  <a:pt x="64684" y="2425700"/>
                </a:lnTo>
                <a:lnTo>
                  <a:pt x="54137" y="2463800"/>
                </a:lnTo>
                <a:lnTo>
                  <a:pt x="44427" y="2514600"/>
                </a:lnTo>
                <a:lnTo>
                  <a:pt x="35557" y="2565400"/>
                </a:lnTo>
                <a:lnTo>
                  <a:pt x="27528" y="2616200"/>
                </a:lnTo>
                <a:lnTo>
                  <a:pt x="20339" y="2667000"/>
                </a:lnTo>
                <a:lnTo>
                  <a:pt x="13993" y="2717800"/>
                </a:lnTo>
                <a:lnTo>
                  <a:pt x="8489" y="2768600"/>
                </a:lnTo>
                <a:lnTo>
                  <a:pt x="3830" y="2819400"/>
                </a:lnTo>
                <a:lnTo>
                  <a:pt x="0" y="2870200"/>
                </a:lnTo>
                <a:lnTo>
                  <a:pt x="180415" y="2870200"/>
                </a:lnTo>
                <a:lnTo>
                  <a:pt x="184500" y="2819400"/>
                </a:lnTo>
                <a:lnTo>
                  <a:pt x="189471" y="2768600"/>
                </a:lnTo>
                <a:lnTo>
                  <a:pt x="195321" y="2717800"/>
                </a:lnTo>
                <a:lnTo>
                  <a:pt x="202043" y="2667000"/>
                </a:lnTo>
                <a:lnTo>
                  <a:pt x="209627" y="2616200"/>
                </a:lnTo>
                <a:lnTo>
                  <a:pt x="218067" y="2565400"/>
                </a:lnTo>
                <a:lnTo>
                  <a:pt x="227355" y="2527300"/>
                </a:lnTo>
                <a:lnTo>
                  <a:pt x="237483" y="2476500"/>
                </a:lnTo>
                <a:lnTo>
                  <a:pt x="248444" y="2425700"/>
                </a:lnTo>
                <a:lnTo>
                  <a:pt x="260229" y="2374900"/>
                </a:lnTo>
                <a:lnTo>
                  <a:pt x="272831" y="2324100"/>
                </a:lnTo>
                <a:lnTo>
                  <a:pt x="286242" y="2273300"/>
                </a:lnTo>
                <a:lnTo>
                  <a:pt x="300455" y="2235200"/>
                </a:lnTo>
                <a:lnTo>
                  <a:pt x="315462" y="2184400"/>
                </a:lnTo>
                <a:lnTo>
                  <a:pt x="331254" y="2133600"/>
                </a:lnTo>
                <a:lnTo>
                  <a:pt x="347825" y="2082800"/>
                </a:lnTo>
                <a:lnTo>
                  <a:pt x="365167" y="2044700"/>
                </a:lnTo>
                <a:lnTo>
                  <a:pt x="383271" y="1993900"/>
                </a:lnTo>
                <a:lnTo>
                  <a:pt x="402131" y="1955800"/>
                </a:lnTo>
                <a:lnTo>
                  <a:pt x="421738" y="1905000"/>
                </a:lnTo>
                <a:lnTo>
                  <a:pt x="442084" y="1866900"/>
                </a:lnTo>
                <a:lnTo>
                  <a:pt x="463163" y="1816100"/>
                </a:lnTo>
                <a:lnTo>
                  <a:pt x="484965" y="1778000"/>
                </a:lnTo>
                <a:lnTo>
                  <a:pt x="507484" y="1727200"/>
                </a:lnTo>
                <a:lnTo>
                  <a:pt x="530712" y="1689100"/>
                </a:lnTo>
                <a:lnTo>
                  <a:pt x="554641" y="1638300"/>
                </a:lnTo>
                <a:lnTo>
                  <a:pt x="579263" y="1600200"/>
                </a:lnTo>
                <a:lnTo>
                  <a:pt x="604571" y="1562100"/>
                </a:lnTo>
                <a:lnTo>
                  <a:pt x="630556" y="1524000"/>
                </a:lnTo>
                <a:lnTo>
                  <a:pt x="657212" y="1473200"/>
                </a:lnTo>
                <a:lnTo>
                  <a:pt x="684529" y="1435100"/>
                </a:lnTo>
                <a:lnTo>
                  <a:pt x="712502" y="1397000"/>
                </a:lnTo>
                <a:lnTo>
                  <a:pt x="741121" y="1358900"/>
                </a:lnTo>
                <a:lnTo>
                  <a:pt x="770380" y="1320800"/>
                </a:lnTo>
                <a:lnTo>
                  <a:pt x="800270" y="1282700"/>
                </a:lnTo>
                <a:lnTo>
                  <a:pt x="830783" y="1244600"/>
                </a:lnTo>
                <a:lnTo>
                  <a:pt x="862098" y="1206500"/>
                </a:lnTo>
                <a:lnTo>
                  <a:pt x="894028" y="1168400"/>
                </a:lnTo>
                <a:lnTo>
                  <a:pt x="926566" y="1130300"/>
                </a:lnTo>
                <a:lnTo>
                  <a:pt x="959704" y="1092200"/>
                </a:lnTo>
                <a:lnTo>
                  <a:pt x="993433" y="1054100"/>
                </a:lnTo>
                <a:lnTo>
                  <a:pt x="1027747" y="1028700"/>
                </a:lnTo>
                <a:lnTo>
                  <a:pt x="1062637" y="990600"/>
                </a:lnTo>
                <a:lnTo>
                  <a:pt x="1098096" y="952500"/>
                </a:lnTo>
                <a:lnTo>
                  <a:pt x="1134115" y="927100"/>
                </a:lnTo>
                <a:lnTo>
                  <a:pt x="1170686" y="889000"/>
                </a:lnTo>
                <a:lnTo>
                  <a:pt x="1207803" y="863600"/>
                </a:lnTo>
                <a:lnTo>
                  <a:pt x="1245456" y="825500"/>
                </a:lnTo>
                <a:lnTo>
                  <a:pt x="1322343" y="774700"/>
                </a:lnTo>
                <a:lnTo>
                  <a:pt x="1361560" y="736600"/>
                </a:lnTo>
                <a:lnTo>
                  <a:pt x="1441504" y="685800"/>
                </a:lnTo>
                <a:lnTo>
                  <a:pt x="1523407" y="635000"/>
                </a:lnTo>
                <a:lnTo>
                  <a:pt x="1565074" y="596900"/>
                </a:lnTo>
                <a:lnTo>
                  <a:pt x="1607207" y="571500"/>
                </a:lnTo>
                <a:lnTo>
                  <a:pt x="1649798" y="558800"/>
                </a:lnTo>
                <a:lnTo>
                  <a:pt x="1780245" y="482600"/>
                </a:lnTo>
                <a:lnTo>
                  <a:pt x="1824591" y="457200"/>
                </a:lnTo>
                <a:lnTo>
                  <a:pt x="1869357" y="444500"/>
                </a:lnTo>
                <a:lnTo>
                  <a:pt x="1914534" y="419100"/>
                </a:lnTo>
                <a:lnTo>
                  <a:pt x="1960115" y="406400"/>
                </a:lnTo>
                <a:lnTo>
                  <a:pt x="2006091" y="381000"/>
                </a:lnTo>
                <a:lnTo>
                  <a:pt x="2052455" y="368300"/>
                </a:lnTo>
                <a:lnTo>
                  <a:pt x="2099199" y="342900"/>
                </a:lnTo>
                <a:lnTo>
                  <a:pt x="2582019" y="215900"/>
                </a:lnTo>
                <a:lnTo>
                  <a:pt x="2630516" y="215900"/>
                </a:lnTo>
                <a:lnTo>
                  <a:pt x="2679289" y="203200"/>
                </a:lnTo>
                <a:lnTo>
                  <a:pt x="2728327" y="203200"/>
                </a:lnTo>
                <a:lnTo>
                  <a:pt x="2777622" y="190500"/>
                </a:lnTo>
                <a:lnTo>
                  <a:pt x="2876944" y="190500"/>
                </a:lnTo>
                <a:lnTo>
                  <a:pt x="2926954" y="177800"/>
                </a:lnTo>
                <a:lnTo>
                  <a:pt x="4111290" y="177800"/>
                </a:lnTo>
                <a:lnTo>
                  <a:pt x="4087090" y="165100"/>
                </a:lnTo>
                <a:lnTo>
                  <a:pt x="3989624" y="139700"/>
                </a:lnTo>
                <a:lnTo>
                  <a:pt x="3940566" y="114300"/>
                </a:lnTo>
                <a:lnTo>
                  <a:pt x="3742282" y="63500"/>
                </a:lnTo>
                <a:lnTo>
                  <a:pt x="3692221" y="63500"/>
                </a:lnTo>
                <a:lnTo>
                  <a:pt x="3591543" y="38100"/>
                </a:lnTo>
                <a:close/>
              </a:path>
              <a:path w="4579619" h="2870200">
                <a:moveTo>
                  <a:pt x="4111290" y="177800"/>
                </a:moveTo>
                <a:lnTo>
                  <a:pt x="3232323" y="177800"/>
                </a:lnTo>
                <a:lnTo>
                  <a:pt x="3283219" y="190500"/>
                </a:lnTo>
                <a:lnTo>
                  <a:pt x="3384281" y="190500"/>
                </a:lnTo>
                <a:lnTo>
                  <a:pt x="3434434" y="203200"/>
                </a:lnTo>
                <a:lnTo>
                  <a:pt x="3484323" y="203200"/>
                </a:lnTo>
                <a:lnTo>
                  <a:pt x="3533943" y="215900"/>
                </a:lnTo>
                <a:lnTo>
                  <a:pt x="3583285" y="215900"/>
                </a:lnTo>
                <a:lnTo>
                  <a:pt x="4059848" y="342900"/>
                </a:lnTo>
                <a:lnTo>
                  <a:pt x="4105657" y="368300"/>
                </a:lnTo>
                <a:lnTo>
                  <a:pt x="4151101" y="381000"/>
                </a:lnTo>
                <a:lnTo>
                  <a:pt x="4196172" y="406400"/>
                </a:lnTo>
                <a:lnTo>
                  <a:pt x="4240864" y="419100"/>
                </a:lnTo>
                <a:lnTo>
                  <a:pt x="4285168" y="444500"/>
                </a:lnTo>
                <a:lnTo>
                  <a:pt x="4329078" y="457200"/>
                </a:lnTo>
                <a:lnTo>
                  <a:pt x="4415684" y="508000"/>
                </a:lnTo>
                <a:lnTo>
                  <a:pt x="4458367" y="520700"/>
                </a:lnTo>
                <a:lnTo>
                  <a:pt x="4542453" y="571500"/>
                </a:lnTo>
                <a:lnTo>
                  <a:pt x="4579472" y="596900"/>
                </a:lnTo>
                <a:lnTo>
                  <a:pt x="4579472" y="393700"/>
                </a:lnTo>
                <a:lnTo>
                  <a:pt x="4563334" y="381000"/>
                </a:lnTo>
                <a:lnTo>
                  <a:pt x="4548660" y="368300"/>
                </a:lnTo>
                <a:lnTo>
                  <a:pt x="4534679" y="368300"/>
                </a:lnTo>
                <a:lnTo>
                  <a:pt x="4522795" y="355600"/>
                </a:lnTo>
                <a:lnTo>
                  <a:pt x="4510870" y="355600"/>
                </a:lnTo>
                <a:lnTo>
                  <a:pt x="4498965" y="342900"/>
                </a:lnTo>
                <a:lnTo>
                  <a:pt x="4481573" y="330200"/>
                </a:lnTo>
                <a:lnTo>
                  <a:pt x="4464057" y="330200"/>
                </a:lnTo>
                <a:lnTo>
                  <a:pt x="4428820" y="304800"/>
                </a:lnTo>
                <a:lnTo>
                  <a:pt x="4412631" y="304800"/>
                </a:lnTo>
                <a:lnTo>
                  <a:pt x="4404485" y="292100"/>
                </a:lnTo>
                <a:lnTo>
                  <a:pt x="4388230" y="292100"/>
                </a:lnTo>
                <a:lnTo>
                  <a:pt x="4380225" y="279400"/>
                </a:lnTo>
                <a:lnTo>
                  <a:pt x="4357243" y="279400"/>
                </a:lnTo>
                <a:lnTo>
                  <a:pt x="4350293" y="266700"/>
                </a:lnTo>
                <a:lnTo>
                  <a:pt x="4336247" y="266700"/>
                </a:lnTo>
                <a:lnTo>
                  <a:pt x="4322061" y="254000"/>
                </a:lnTo>
                <a:lnTo>
                  <a:pt x="4307854" y="254000"/>
                </a:lnTo>
                <a:lnTo>
                  <a:pt x="4293606" y="241300"/>
                </a:lnTo>
                <a:lnTo>
                  <a:pt x="4279296" y="241300"/>
                </a:lnTo>
                <a:lnTo>
                  <a:pt x="4231597" y="215900"/>
                </a:lnTo>
                <a:lnTo>
                  <a:pt x="4135489" y="190500"/>
                </a:lnTo>
                <a:lnTo>
                  <a:pt x="4111290" y="177800"/>
                </a:lnTo>
                <a:close/>
              </a:path>
              <a:path w="4579619" h="2870200">
                <a:moveTo>
                  <a:pt x="3490157" y="25400"/>
                </a:moveTo>
                <a:lnTo>
                  <a:pt x="2651058" y="25400"/>
                </a:lnTo>
                <a:lnTo>
                  <a:pt x="2600909" y="38100"/>
                </a:lnTo>
                <a:lnTo>
                  <a:pt x="3540936" y="38100"/>
                </a:lnTo>
                <a:lnTo>
                  <a:pt x="3490157" y="25400"/>
                </a:lnTo>
                <a:close/>
              </a:path>
              <a:path w="4579619" h="2870200">
                <a:moveTo>
                  <a:pt x="3388098" y="12700"/>
                </a:moveTo>
                <a:lnTo>
                  <a:pt x="2726281" y="12700"/>
                </a:lnTo>
                <a:lnTo>
                  <a:pt x="2701375" y="25400"/>
                </a:lnTo>
                <a:lnTo>
                  <a:pt x="3439209" y="25400"/>
                </a:lnTo>
                <a:lnTo>
                  <a:pt x="3388098" y="12700"/>
                </a:lnTo>
                <a:close/>
              </a:path>
              <a:path w="4579619" h="2870200">
                <a:moveTo>
                  <a:pt x="3285405" y="0"/>
                </a:moveTo>
                <a:lnTo>
                  <a:pt x="2891764" y="0"/>
                </a:lnTo>
                <a:lnTo>
                  <a:pt x="2845402" y="12700"/>
                </a:lnTo>
                <a:lnTo>
                  <a:pt x="3336828" y="12700"/>
                </a:lnTo>
                <a:lnTo>
                  <a:pt x="3285405" y="0"/>
                </a:lnTo>
                <a:close/>
              </a:path>
            </a:pathLst>
          </a:custGeom>
          <a:solidFill>
            <a:srgbClr val="6FA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24620" y="9552399"/>
            <a:ext cx="831215" cy="1756410"/>
          </a:xfrm>
          <a:custGeom>
            <a:avLst/>
            <a:gdLst/>
            <a:ahLst/>
            <a:cxnLst/>
            <a:rect l="l" t="t" r="r" b="b"/>
            <a:pathLst>
              <a:path w="831215" h="1756409">
                <a:moveTo>
                  <a:pt x="697970" y="0"/>
                </a:moveTo>
                <a:lnTo>
                  <a:pt x="689597" y="10215"/>
                </a:lnTo>
                <a:lnTo>
                  <a:pt x="663008" y="43098"/>
                </a:lnTo>
                <a:lnTo>
                  <a:pt x="662348" y="43977"/>
                </a:lnTo>
                <a:lnTo>
                  <a:pt x="654140" y="54367"/>
                </a:lnTo>
                <a:lnTo>
                  <a:pt x="629805" y="85536"/>
                </a:lnTo>
                <a:lnTo>
                  <a:pt x="628706" y="86855"/>
                </a:lnTo>
                <a:lnTo>
                  <a:pt x="627826" y="88175"/>
                </a:lnTo>
                <a:lnTo>
                  <a:pt x="602762" y="121344"/>
                </a:lnTo>
                <a:lnTo>
                  <a:pt x="594843" y="132153"/>
                </a:lnTo>
                <a:lnTo>
                  <a:pt x="583051" y="148060"/>
                </a:lnTo>
                <a:lnTo>
                  <a:pt x="571425" y="164091"/>
                </a:lnTo>
                <a:lnTo>
                  <a:pt x="559963" y="180205"/>
                </a:lnTo>
                <a:lnTo>
                  <a:pt x="548666" y="196360"/>
                </a:lnTo>
                <a:lnTo>
                  <a:pt x="542276" y="205303"/>
                </a:lnTo>
                <a:lnTo>
                  <a:pt x="519644" y="238232"/>
                </a:lnTo>
                <a:lnTo>
                  <a:pt x="507987" y="255950"/>
                </a:lnTo>
                <a:lnTo>
                  <a:pt x="503575" y="262419"/>
                </a:lnTo>
                <a:lnTo>
                  <a:pt x="499246" y="268951"/>
                </a:lnTo>
                <a:lnTo>
                  <a:pt x="495000" y="275523"/>
                </a:lnTo>
                <a:lnTo>
                  <a:pt x="490835" y="282117"/>
                </a:lnTo>
                <a:lnTo>
                  <a:pt x="485469" y="290197"/>
                </a:lnTo>
                <a:lnTo>
                  <a:pt x="459927" y="330444"/>
                </a:lnTo>
                <a:lnTo>
                  <a:pt x="424106" y="389261"/>
                </a:lnTo>
                <a:lnTo>
                  <a:pt x="405738" y="420646"/>
                </a:lnTo>
                <a:lnTo>
                  <a:pt x="401653" y="427611"/>
                </a:lnTo>
                <a:lnTo>
                  <a:pt x="397630" y="434637"/>
                </a:lnTo>
                <a:lnTo>
                  <a:pt x="393648" y="441704"/>
                </a:lnTo>
                <a:lnTo>
                  <a:pt x="389687" y="448792"/>
                </a:lnTo>
                <a:lnTo>
                  <a:pt x="382801" y="460999"/>
                </a:lnTo>
                <a:lnTo>
                  <a:pt x="354470" y="513003"/>
                </a:lnTo>
                <a:lnTo>
                  <a:pt x="330537" y="558736"/>
                </a:lnTo>
                <a:lnTo>
                  <a:pt x="330537" y="558956"/>
                </a:lnTo>
                <a:lnTo>
                  <a:pt x="330317" y="559176"/>
                </a:lnTo>
                <a:lnTo>
                  <a:pt x="330317" y="559396"/>
                </a:lnTo>
                <a:lnTo>
                  <a:pt x="321916" y="576056"/>
                </a:lnTo>
                <a:lnTo>
                  <a:pt x="313578" y="592737"/>
                </a:lnTo>
                <a:lnTo>
                  <a:pt x="305363" y="609459"/>
                </a:lnTo>
                <a:lnTo>
                  <a:pt x="297333" y="626242"/>
                </a:lnTo>
                <a:lnTo>
                  <a:pt x="290781" y="639766"/>
                </a:lnTo>
                <a:lnTo>
                  <a:pt x="284332" y="653308"/>
                </a:lnTo>
                <a:lnTo>
                  <a:pt x="278007" y="666896"/>
                </a:lnTo>
                <a:lnTo>
                  <a:pt x="271826" y="680555"/>
                </a:lnTo>
                <a:lnTo>
                  <a:pt x="268528" y="687591"/>
                </a:lnTo>
                <a:lnTo>
                  <a:pt x="265230" y="694847"/>
                </a:lnTo>
                <a:lnTo>
                  <a:pt x="262151" y="701884"/>
                </a:lnTo>
                <a:lnTo>
                  <a:pt x="255431" y="716895"/>
                </a:lnTo>
                <a:lnTo>
                  <a:pt x="235765" y="762133"/>
                </a:lnTo>
                <a:lnTo>
                  <a:pt x="216058" y="809807"/>
                </a:lnTo>
                <a:lnTo>
                  <a:pt x="197180" y="857723"/>
                </a:lnTo>
                <a:lnTo>
                  <a:pt x="179130" y="905877"/>
                </a:lnTo>
                <a:lnTo>
                  <a:pt x="161911" y="954262"/>
                </a:lnTo>
                <a:lnTo>
                  <a:pt x="145521" y="1002875"/>
                </a:lnTo>
                <a:lnTo>
                  <a:pt x="129964" y="1051709"/>
                </a:lnTo>
                <a:lnTo>
                  <a:pt x="115239" y="1100761"/>
                </a:lnTo>
                <a:lnTo>
                  <a:pt x="101348" y="1150025"/>
                </a:lnTo>
                <a:lnTo>
                  <a:pt x="88291" y="1199496"/>
                </a:lnTo>
                <a:lnTo>
                  <a:pt x="76069" y="1249168"/>
                </a:lnTo>
                <a:lnTo>
                  <a:pt x="64684" y="1299037"/>
                </a:lnTo>
                <a:lnTo>
                  <a:pt x="54137" y="1349098"/>
                </a:lnTo>
                <a:lnTo>
                  <a:pt x="44427" y="1399346"/>
                </a:lnTo>
                <a:lnTo>
                  <a:pt x="35557" y="1449776"/>
                </a:lnTo>
                <a:lnTo>
                  <a:pt x="27432" y="1501057"/>
                </a:lnTo>
                <a:lnTo>
                  <a:pt x="20316" y="1551342"/>
                </a:lnTo>
                <a:lnTo>
                  <a:pt x="13992" y="1602103"/>
                </a:lnTo>
                <a:lnTo>
                  <a:pt x="8489" y="1653208"/>
                </a:lnTo>
                <a:lnTo>
                  <a:pt x="3830" y="1704469"/>
                </a:lnTo>
                <a:lnTo>
                  <a:pt x="0" y="1756161"/>
                </a:lnTo>
                <a:lnTo>
                  <a:pt x="180354" y="1756161"/>
                </a:lnTo>
                <a:lnTo>
                  <a:pt x="180415" y="1755174"/>
                </a:lnTo>
                <a:lnTo>
                  <a:pt x="184500" y="1703827"/>
                </a:lnTo>
                <a:lnTo>
                  <a:pt x="189471" y="1652734"/>
                </a:lnTo>
                <a:lnTo>
                  <a:pt x="195321" y="1601903"/>
                </a:lnTo>
                <a:lnTo>
                  <a:pt x="202070" y="1551159"/>
                </a:lnTo>
                <a:lnTo>
                  <a:pt x="209741" y="1500381"/>
                </a:lnTo>
                <a:lnTo>
                  <a:pt x="218067" y="1451058"/>
                </a:lnTo>
                <a:lnTo>
                  <a:pt x="227355" y="1401351"/>
                </a:lnTo>
                <a:lnTo>
                  <a:pt x="237483" y="1351945"/>
                </a:lnTo>
                <a:lnTo>
                  <a:pt x="248444" y="1302847"/>
                </a:lnTo>
                <a:lnTo>
                  <a:pt x="260229" y="1254066"/>
                </a:lnTo>
                <a:lnTo>
                  <a:pt x="272831" y="1205607"/>
                </a:lnTo>
                <a:lnTo>
                  <a:pt x="286242" y="1157481"/>
                </a:lnTo>
                <a:lnTo>
                  <a:pt x="300455" y="1109693"/>
                </a:lnTo>
                <a:lnTo>
                  <a:pt x="315462" y="1062253"/>
                </a:lnTo>
                <a:lnTo>
                  <a:pt x="331254" y="1015167"/>
                </a:lnTo>
                <a:lnTo>
                  <a:pt x="347825" y="968444"/>
                </a:lnTo>
                <a:lnTo>
                  <a:pt x="365167" y="922091"/>
                </a:lnTo>
                <a:lnTo>
                  <a:pt x="383271" y="876116"/>
                </a:lnTo>
                <a:lnTo>
                  <a:pt x="402131" y="830527"/>
                </a:lnTo>
                <a:lnTo>
                  <a:pt x="421738" y="785331"/>
                </a:lnTo>
                <a:lnTo>
                  <a:pt x="442084" y="740536"/>
                </a:lnTo>
                <a:lnTo>
                  <a:pt x="463163" y="696151"/>
                </a:lnTo>
                <a:lnTo>
                  <a:pt x="484965" y="652182"/>
                </a:lnTo>
                <a:lnTo>
                  <a:pt x="507484" y="608637"/>
                </a:lnTo>
                <a:lnTo>
                  <a:pt x="530712" y="565525"/>
                </a:lnTo>
                <a:lnTo>
                  <a:pt x="554641" y="522853"/>
                </a:lnTo>
                <a:lnTo>
                  <a:pt x="579263" y="480629"/>
                </a:lnTo>
                <a:lnTo>
                  <a:pt x="604571" y="438860"/>
                </a:lnTo>
                <a:lnTo>
                  <a:pt x="630556" y="397555"/>
                </a:lnTo>
                <a:lnTo>
                  <a:pt x="657211" y="356720"/>
                </a:lnTo>
                <a:lnTo>
                  <a:pt x="684529" y="316364"/>
                </a:lnTo>
                <a:lnTo>
                  <a:pt x="712502" y="276495"/>
                </a:lnTo>
                <a:lnTo>
                  <a:pt x="741121" y="237120"/>
                </a:lnTo>
                <a:lnTo>
                  <a:pt x="770380" y="198247"/>
                </a:lnTo>
                <a:lnTo>
                  <a:pt x="800270" y="159883"/>
                </a:lnTo>
                <a:lnTo>
                  <a:pt x="830783" y="122038"/>
                </a:lnTo>
                <a:lnTo>
                  <a:pt x="697970" y="0"/>
                </a:lnTo>
                <a:close/>
              </a:path>
            </a:pathLst>
          </a:custGeom>
          <a:solidFill>
            <a:srgbClr val="87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76202" y="8430302"/>
            <a:ext cx="2127885" cy="597535"/>
          </a:xfrm>
          <a:custGeom>
            <a:avLst/>
            <a:gdLst/>
            <a:ahLst/>
            <a:cxnLst/>
            <a:rect l="l" t="t" r="r" b="b"/>
            <a:pathLst>
              <a:path w="2127884" h="597534">
                <a:moveTo>
                  <a:pt x="1666947" y="179863"/>
                </a:moveTo>
                <a:lnTo>
                  <a:pt x="626682" y="179863"/>
                </a:lnTo>
                <a:lnTo>
                  <a:pt x="678256" y="180311"/>
                </a:lnTo>
                <a:lnTo>
                  <a:pt x="729611" y="181652"/>
                </a:lnTo>
                <a:lnTo>
                  <a:pt x="780740" y="183877"/>
                </a:lnTo>
                <a:lnTo>
                  <a:pt x="831636" y="186978"/>
                </a:lnTo>
                <a:lnTo>
                  <a:pt x="882292" y="190950"/>
                </a:lnTo>
                <a:lnTo>
                  <a:pt x="932699" y="195784"/>
                </a:lnTo>
                <a:lnTo>
                  <a:pt x="982851" y="201473"/>
                </a:lnTo>
                <a:lnTo>
                  <a:pt x="1032741" y="208009"/>
                </a:lnTo>
                <a:lnTo>
                  <a:pt x="1082360" y="215385"/>
                </a:lnTo>
                <a:lnTo>
                  <a:pt x="1131703" y="223594"/>
                </a:lnTo>
                <a:lnTo>
                  <a:pt x="1180760" y="232628"/>
                </a:lnTo>
                <a:lnTo>
                  <a:pt x="1229526" y="242480"/>
                </a:lnTo>
                <a:lnTo>
                  <a:pt x="1277993" y="253142"/>
                </a:lnTo>
                <a:lnTo>
                  <a:pt x="1326153" y="264607"/>
                </a:lnTo>
                <a:lnTo>
                  <a:pt x="1374012" y="276872"/>
                </a:lnTo>
                <a:lnTo>
                  <a:pt x="1421524" y="289917"/>
                </a:lnTo>
                <a:lnTo>
                  <a:pt x="1468721" y="303747"/>
                </a:lnTo>
                <a:lnTo>
                  <a:pt x="1515581" y="318350"/>
                </a:lnTo>
                <a:lnTo>
                  <a:pt x="1562099" y="333719"/>
                </a:lnTo>
                <a:lnTo>
                  <a:pt x="1608266" y="349847"/>
                </a:lnTo>
                <a:lnTo>
                  <a:pt x="1654075" y="366726"/>
                </a:lnTo>
                <a:lnTo>
                  <a:pt x="1699518" y="384349"/>
                </a:lnTo>
                <a:lnTo>
                  <a:pt x="1744590" y="402708"/>
                </a:lnTo>
                <a:lnTo>
                  <a:pt x="1789281" y="421795"/>
                </a:lnTo>
                <a:lnTo>
                  <a:pt x="1833585" y="441605"/>
                </a:lnTo>
                <a:lnTo>
                  <a:pt x="1877495" y="462128"/>
                </a:lnTo>
                <a:lnTo>
                  <a:pt x="1921003" y="483358"/>
                </a:lnTo>
                <a:lnTo>
                  <a:pt x="1964102" y="505288"/>
                </a:lnTo>
                <a:lnTo>
                  <a:pt x="2006784" y="527909"/>
                </a:lnTo>
                <a:lnTo>
                  <a:pt x="2049043" y="551215"/>
                </a:lnTo>
                <a:lnTo>
                  <a:pt x="2090870" y="575198"/>
                </a:lnTo>
                <a:lnTo>
                  <a:pt x="2127886" y="597246"/>
                </a:lnTo>
                <a:lnTo>
                  <a:pt x="2127886" y="389120"/>
                </a:lnTo>
                <a:lnTo>
                  <a:pt x="2097077" y="372265"/>
                </a:lnTo>
                <a:lnTo>
                  <a:pt x="2096417" y="371826"/>
                </a:lnTo>
                <a:lnTo>
                  <a:pt x="2095538" y="371386"/>
                </a:lnTo>
                <a:lnTo>
                  <a:pt x="2094878" y="371166"/>
                </a:lnTo>
                <a:lnTo>
                  <a:pt x="2083097" y="364648"/>
                </a:lnTo>
                <a:lnTo>
                  <a:pt x="2071213" y="358275"/>
                </a:lnTo>
                <a:lnTo>
                  <a:pt x="2029990" y="336857"/>
                </a:lnTo>
                <a:lnTo>
                  <a:pt x="2012475" y="327958"/>
                </a:lnTo>
                <a:lnTo>
                  <a:pt x="1994877" y="319224"/>
                </a:lnTo>
                <a:lnTo>
                  <a:pt x="1977238" y="310697"/>
                </a:lnTo>
                <a:lnTo>
                  <a:pt x="1969153" y="306649"/>
                </a:lnTo>
                <a:lnTo>
                  <a:pt x="1961048" y="302726"/>
                </a:lnTo>
                <a:lnTo>
                  <a:pt x="1944694" y="295085"/>
                </a:lnTo>
                <a:lnTo>
                  <a:pt x="1936648" y="291171"/>
                </a:lnTo>
                <a:lnTo>
                  <a:pt x="1928642" y="287361"/>
                </a:lnTo>
                <a:lnTo>
                  <a:pt x="1920637" y="283674"/>
                </a:lnTo>
                <a:lnTo>
                  <a:pt x="1912590" y="280132"/>
                </a:lnTo>
                <a:lnTo>
                  <a:pt x="1905653" y="276868"/>
                </a:lnTo>
                <a:lnTo>
                  <a:pt x="1856272" y="254790"/>
                </a:lnTo>
                <a:lnTo>
                  <a:pt x="1780014" y="222825"/>
                </a:lnTo>
                <a:lnTo>
                  <a:pt x="1732077" y="203947"/>
                </a:lnTo>
                <a:lnTo>
                  <a:pt x="1683907" y="185897"/>
                </a:lnTo>
                <a:lnTo>
                  <a:pt x="1666947" y="179863"/>
                </a:lnTo>
                <a:close/>
              </a:path>
              <a:path w="2127884" h="597534">
                <a:moveTo>
                  <a:pt x="625945" y="0"/>
                </a:moveTo>
                <a:lnTo>
                  <a:pt x="579898" y="337"/>
                </a:lnTo>
                <a:lnTo>
                  <a:pt x="533221" y="1366"/>
                </a:lnTo>
                <a:lnTo>
                  <a:pt x="486648" y="3081"/>
                </a:lnTo>
                <a:lnTo>
                  <a:pt x="440181" y="5483"/>
                </a:lnTo>
                <a:lnTo>
                  <a:pt x="393820" y="8570"/>
                </a:lnTo>
                <a:lnTo>
                  <a:pt x="355339" y="11648"/>
                </a:lnTo>
                <a:lnTo>
                  <a:pt x="353360" y="11868"/>
                </a:lnTo>
                <a:lnTo>
                  <a:pt x="351381" y="11868"/>
                </a:lnTo>
                <a:lnTo>
                  <a:pt x="349622" y="12088"/>
                </a:lnTo>
                <a:lnTo>
                  <a:pt x="299625" y="17035"/>
                </a:lnTo>
                <a:lnTo>
                  <a:pt x="249793" y="22643"/>
                </a:lnTo>
                <a:lnTo>
                  <a:pt x="199475" y="29239"/>
                </a:lnTo>
                <a:lnTo>
                  <a:pt x="149327" y="36628"/>
                </a:lnTo>
                <a:lnTo>
                  <a:pt x="99357" y="44807"/>
                </a:lnTo>
                <a:lnTo>
                  <a:pt x="49578" y="53779"/>
                </a:lnTo>
                <a:lnTo>
                  <a:pt x="0" y="63542"/>
                </a:lnTo>
                <a:lnTo>
                  <a:pt x="34302" y="240332"/>
                </a:lnTo>
                <a:lnTo>
                  <a:pt x="82223" y="230828"/>
                </a:lnTo>
                <a:lnTo>
                  <a:pt x="130436" y="222110"/>
                </a:lnTo>
                <a:lnTo>
                  <a:pt x="178934" y="214186"/>
                </a:lnTo>
                <a:lnTo>
                  <a:pt x="227706" y="207064"/>
                </a:lnTo>
                <a:lnTo>
                  <a:pt x="276745" y="200751"/>
                </a:lnTo>
                <a:lnTo>
                  <a:pt x="326039" y="195255"/>
                </a:lnTo>
                <a:lnTo>
                  <a:pt x="375581" y="190584"/>
                </a:lnTo>
                <a:lnTo>
                  <a:pt x="425362" y="186745"/>
                </a:lnTo>
                <a:lnTo>
                  <a:pt x="475371" y="183745"/>
                </a:lnTo>
                <a:lnTo>
                  <a:pt x="525600" y="181594"/>
                </a:lnTo>
                <a:lnTo>
                  <a:pt x="576040" y="180297"/>
                </a:lnTo>
                <a:lnTo>
                  <a:pt x="1666947" y="179863"/>
                </a:lnTo>
                <a:lnTo>
                  <a:pt x="1635507" y="168677"/>
                </a:lnTo>
                <a:lnTo>
                  <a:pt x="1586884" y="152288"/>
                </a:lnTo>
                <a:lnTo>
                  <a:pt x="1538041" y="136730"/>
                </a:lnTo>
                <a:lnTo>
                  <a:pt x="1488984" y="122006"/>
                </a:lnTo>
                <a:lnTo>
                  <a:pt x="1439716" y="108114"/>
                </a:lnTo>
                <a:lnTo>
                  <a:pt x="1390243" y="95057"/>
                </a:lnTo>
                <a:lnTo>
                  <a:pt x="1340569" y="82836"/>
                </a:lnTo>
                <a:lnTo>
                  <a:pt x="1290700" y="71451"/>
                </a:lnTo>
                <a:lnTo>
                  <a:pt x="1240638" y="60903"/>
                </a:lnTo>
                <a:lnTo>
                  <a:pt x="1190391" y="51194"/>
                </a:lnTo>
                <a:lnTo>
                  <a:pt x="1139961" y="42324"/>
                </a:lnTo>
                <a:lnTo>
                  <a:pt x="1089354" y="34294"/>
                </a:lnTo>
                <a:lnTo>
                  <a:pt x="1038574" y="27106"/>
                </a:lnTo>
                <a:lnTo>
                  <a:pt x="987626" y="20759"/>
                </a:lnTo>
                <a:lnTo>
                  <a:pt x="936515" y="15256"/>
                </a:lnTo>
                <a:lnTo>
                  <a:pt x="885246" y="10596"/>
                </a:lnTo>
                <a:lnTo>
                  <a:pt x="833822" y="6782"/>
                </a:lnTo>
                <a:lnTo>
                  <a:pt x="782249" y="3814"/>
                </a:lnTo>
                <a:lnTo>
                  <a:pt x="730532" y="1692"/>
                </a:lnTo>
                <a:lnTo>
                  <a:pt x="678675" y="419"/>
                </a:lnTo>
                <a:lnTo>
                  <a:pt x="625945" y="0"/>
                </a:lnTo>
                <a:close/>
              </a:path>
            </a:pathLst>
          </a:custGeom>
          <a:solidFill>
            <a:srgbClr val="E9BE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2923" y="615553"/>
            <a:ext cx="3860687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af-ZA" spc="-15" dirty="0">
                <a:hlinkClick r:id="rId3"/>
              </a:rPr>
              <a:t>www</a:t>
            </a:r>
            <a:r>
              <a:rPr lang="ru-RU" spc="-15" dirty="0">
                <a:hlinkClick r:id="rId3"/>
              </a:rPr>
              <a:t>.</a:t>
            </a:r>
            <a:r>
              <a:rPr lang="af-ZA" spc="-15" dirty="0">
                <a:hlinkClick r:id="rId3"/>
              </a:rPr>
              <a:t>aokrio</a:t>
            </a:r>
            <a:r>
              <a:rPr lang="ru-RU" spc="-15" dirty="0">
                <a:hlinkClick r:id="rId3"/>
              </a:rPr>
              <a:t>.</a:t>
            </a:r>
            <a:r>
              <a:rPr lang="af-ZA" spc="-15" dirty="0">
                <a:hlinkClick r:id="rId3"/>
              </a:rPr>
              <a:t>ru</a:t>
            </a:r>
            <a:endParaRPr spc="-15" dirty="0">
              <a:hlinkClick r:id="rId3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48A1DA00-AFBC-46EB-994B-855FBC300515}"/>
              </a:ext>
            </a:extLst>
          </p:cNvPr>
          <p:cNvSpPr txBox="1"/>
          <p:nvPr/>
        </p:nvSpPr>
        <p:spPr>
          <a:xfrm>
            <a:off x="3500051" y="3529681"/>
            <a:ext cx="9330448" cy="3348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31047">
              <a:lnSpc>
                <a:spcPct val="100499"/>
              </a:lnSpc>
              <a:spcBef>
                <a:spcPts val="95"/>
              </a:spcBef>
            </a:pPr>
            <a:r>
              <a:rPr lang="ru-RU" sz="7200" b="1" spc="-20" dirty="0">
                <a:solidFill>
                  <a:srgbClr val="FFFFFF"/>
                </a:solidFill>
                <a:latin typeface="Myriad Pro"/>
              </a:rPr>
              <a:t>МЕХАНИЗМЫ ПОДДЕРЖКИ </a:t>
            </a:r>
          </a:p>
          <a:p>
            <a:pPr marL="12700" marR="2531047">
              <a:lnSpc>
                <a:spcPct val="100499"/>
              </a:lnSpc>
              <a:spcBef>
                <a:spcPts val="95"/>
              </a:spcBef>
            </a:pPr>
            <a:r>
              <a:rPr lang="ru-RU" sz="7200" b="1" spc="-20" dirty="0">
                <a:solidFill>
                  <a:srgbClr val="FFFFFF"/>
                </a:solidFill>
                <a:latin typeface="Myriad Pro"/>
              </a:rPr>
              <a:t>АО «КРИО»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98F2B2-CEAD-494A-ABE3-1A84986E14E4}"/>
              </a:ext>
            </a:extLst>
          </p:cNvPr>
          <p:cNvSpPr txBox="1"/>
          <p:nvPr/>
        </p:nvSpPr>
        <p:spPr>
          <a:xfrm>
            <a:off x="8810523" y="596875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A9BFA9A6-102F-49DD-8A2A-9D79A2C314BE}"/>
              </a:ext>
            </a:extLst>
          </p:cNvPr>
          <p:cNvGrpSpPr/>
          <p:nvPr/>
        </p:nvGrpSpPr>
        <p:grpSpPr>
          <a:xfrm>
            <a:off x="921209" y="3463569"/>
            <a:ext cx="710338" cy="692033"/>
            <a:chOff x="5910071" y="2136649"/>
            <a:chExt cx="271145" cy="271145"/>
          </a:xfrm>
        </p:grpSpPr>
        <p:sp>
          <p:nvSpPr>
            <p:cNvPr id="11" name="object 35">
              <a:extLst>
                <a:ext uri="{FF2B5EF4-FFF2-40B4-BE49-F238E27FC236}">
                  <a16:creationId xmlns:a16="http://schemas.microsoft.com/office/drawing/2014/main" xmlns="" id="{90404A57-97C1-42EC-94D2-D3647BF34EAC}"/>
                </a:ext>
              </a:extLst>
            </p:cNvPr>
            <p:cNvSpPr/>
            <p:nvPr/>
          </p:nvSpPr>
          <p:spPr>
            <a:xfrm>
              <a:off x="6040882" y="2182114"/>
              <a:ext cx="67183" cy="94487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6">
              <a:extLst>
                <a:ext uri="{FF2B5EF4-FFF2-40B4-BE49-F238E27FC236}">
                  <a16:creationId xmlns:a16="http://schemas.microsoft.com/office/drawing/2014/main" xmlns="" id="{C595D480-1D97-4FC3-BE18-E225F2B74109}"/>
                </a:ext>
              </a:extLst>
            </p:cNvPr>
            <p:cNvSpPr/>
            <p:nvPr/>
          </p:nvSpPr>
          <p:spPr>
            <a:xfrm>
              <a:off x="5910071" y="2136649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4">
                  <a:moveTo>
                    <a:pt x="135381" y="0"/>
                  </a:moveTo>
                  <a:lnTo>
                    <a:pt x="92582" y="6857"/>
                  </a:lnTo>
                  <a:lnTo>
                    <a:pt x="55498" y="26161"/>
                  </a:lnTo>
                  <a:lnTo>
                    <a:pt x="26161" y="55498"/>
                  </a:lnTo>
                  <a:lnTo>
                    <a:pt x="6857" y="92582"/>
                  </a:lnTo>
                  <a:lnTo>
                    <a:pt x="507" y="132333"/>
                  </a:lnTo>
                  <a:lnTo>
                    <a:pt x="0" y="132841"/>
                  </a:lnTo>
                  <a:lnTo>
                    <a:pt x="0" y="137921"/>
                  </a:lnTo>
                  <a:lnTo>
                    <a:pt x="507" y="138429"/>
                  </a:lnTo>
                  <a:lnTo>
                    <a:pt x="6857" y="178053"/>
                  </a:lnTo>
                  <a:lnTo>
                    <a:pt x="26161" y="215264"/>
                  </a:lnTo>
                  <a:lnTo>
                    <a:pt x="55498" y="244601"/>
                  </a:lnTo>
                  <a:lnTo>
                    <a:pt x="92582" y="263778"/>
                  </a:lnTo>
                  <a:lnTo>
                    <a:pt x="132333" y="270255"/>
                  </a:lnTo>
                  <a:lnTo>
                    <a:pt x="132841" y="270763"/>
                  </a:lnTo>
                  <a:lnTo>
                    <a:pt x="137921" y="270763"/>
                  </a:lnTo>
                  <a:lnTo>
                    <a:pt x="138302" y="270255"/>
                  </a:lnTo>
                  <a:lnTo>
                    <a:pt x="178053" y="263778"/>
                  </a:lnTo>
                  <a:lnTo>
                    <a:pt x="183968" y="260730"/>
                  </a:lnTo>
                  <a:lnTo>
                    <a:pt x="130809" y="260730"/>
                  </a:lnTo>
                  <a:lnTo>
                    <a:pt x="95503" y="255015"/>
                  </a:lnTo>
                  <a:lnTo>
                    <a:pt x="60832" y="237108"/>
                  </a:lnTo>
                  <a:lnTo>
                    <a:pt x="33527" y="209803"/>
                  </a:lnTo>
                  <a:lnTo>
                    <a:pt x="15620" y="175132"/>
                  </a:lnTo>
                  <a:lnTo>
                    <a:pt x="9905" y="139953"/>
                  </a:lnTo>
                  <a:lnTo>
                    <a:pt x="25653" y="139953"/>
                  </a:lnTo>
                  <a:lnTo>
                    <a:pt x="27685" y="137921"/>
                  </a:lnTo>
                  <a:lnTo>
                    <a:pt x="27685" y="132841"/>
                  </a:lnTo>
                  <a:lnTo>
                    <a:pt x="25653" y="130809"/>
                  </a:lnTo>
                  <a:lnTo>
                    <a:pt x="9905" y="130809"/>
                  </a:lnTo>
                  <a:lnTo>
                    <a:pt x="15620" y="95503"/>
                  </a:lnTo>
                  <a:lnTo>
                    <a:pt x="33527" y="60959"/>
                  </a:lnTo>
                  <a:lnTo>
                    <a:pt x="60832" y="33527"/>
                  </a:lnTo>
                  <a:lnTo>
                    <a:pt x="95503" y="15620"/>
                  </a:lnTo>
                  <a:lnTo>
                    <a:pt x="130809" y="9905"/>
                  </a:lnTo>
                  <a:lnTo>
                    <a:pt x="183966" y="9905"/>
                  </a:lnTo>
                  <a:lnTo>
                    <a:pt x="182498" y="9143"/>
                  </a:lnTo>
                  <a:lnTo>
                    <a:pt x="135381" y="0"/>
                  </a:lnTo>
                  <a:close/>
                </a:path>
                <a:path w="271145" h="271144">
                  <a:moveTo>
                    <a:pt x="137921" y="242950"/>
                  </a:moveTo>
                  <a:lnTo>
                    <a:pt x="132841" y="242950"/>
                  </a:lnTo>
                  <a:lnTo>
                    <a:pt x="130809" y="244982"/>
                  </a:lnTo>
                  <a:lnTo>
                    <a:pt x="130809" y="260730"/>
                  </a:lnTo>
                  <a:lnTo>
                    <a:pt x="139953" y="260730"/>
                  </a:lnTo>
                  <a:lnTo>
                    <a:pt x="139953" y="244982"/>
                  </a:lnTo>
                  <a:lnTo>
                    <a:pt x="137921" y="242950"/>
                  </a:lnTo>
                  <a:close/>
                </a:path>
                <a:path w="271145" h="271144">
                  <a:moveTo>
                    <a:pt x="260730" y="86740"/>
                  </a:moveTo>
                  <a:lnTo>
                    <a:pt x="260730" y="130809"/>
                  </a:lnTo>
                  <a:lnTo>
                    <a:pt x="244982" y="130809"/>
                  </a:lnTo>
                  <a:lnTo>
                    <a:pt x="242950" y="132841"/>
                  </a:lnTo>
                  <a:lnTo>
                    <a:pt x="242950" y="137921"/>
                  </a:lnTo>
                  <a:lnTo>
                    <a:pt x="244982" y="139953"/>
                  </a:lnTo>
                  <a:lnTo>
                    <a:pt x="260730" y="139953"/>
                  </a:lnTo>
                  <a:lnTo>
                    <a:pt x="255015" y="175132"/>
                  </a:lnTo>
                  <a:lnTo>
                    <a:pt x="237108" y="209803"/>
                  </a:lnTo>
                  <a:lnTo>
                    <a:pt x="209803" y="237108"/>
                  </a:lnTo>
                  <a:lnTo>
                    <a:pt x="175132" y="255015"/>
                  </a:lnTo>
                  <a:lnTo>
                    <a:pt x="139953" y="260730"/>
                  </a:lnTo>
                  <a:lnTo>
                    <a:pt x="183968" y="260730"/>
                  </a:lnTo>
                  <a:lnTo>
                    <a:pt x="215264" y="244601"/>
                  </a:lnTo>
                  <a:lnTo>
                    <a:pt x="244601" y="215264"/>
                  </a:lnTo>
                  <a:lnTo>
                    <a:pt x="263778" y="178053"/>
                  </a:lnTo>
                  <a:lnTo>
                    <a:pt x="270255" y="138429"/>
                  </a:lnTo>
                  <a:lnTo>
                    <a:pt x="270763" y="137921"/>
                  </a:lnTo>
                  <a:lnTo>
                    <a:pt x="270763" y="132841"/>
                  </a:lnTo>
                  <a:lnTo>
                    <a:pt x="270255" y="132333"/>
                  </a:lnTo>
                  <a:lnTo>
                    <a:pt x="263778" y="92582"/>
                  </a:lnTo>
                  <a:lnTo>
                    <a:pt x="260730" y="86740"/>
                  </a:lnTo>
                  <a:close/>
                </a:path>
                <a:path w="271145" h="271144">
                  <a:moveTo>
                    <a:pt x="183966" y="9905"/>
                  </a:moveTo>
                  <a:lnTo>
                    <a:pt x="139953" y="9905"/>
                  </a:lnTo>
                  <a:lnTo>
                    <a:pt x="175132" y="15620"/>
                  </a:lnTo>
                  <a:lnTo>
                    <a:pt x="209803" y="33527"/>
                  </a:lnTo>
                  <a:lnTo>
                    <a:pt x="237108" y="60959"/>
                  </a:lnTo>
                  <a:lnTo>
                    <a:pt x="255015" y="95503"/>
                  </a:lnTo>
                  <a:lnTo>
                    <a:pt x="260730" y="130809"/>
                  </a:lnTo>
                  <a:lnTo>
                    <a:pt x="260730" y="86740"/>
                  </a:lnTo>
                  <a:lnTo>
                    <a:pt x="244601" y="55498"/>
                  </a:lnTo>
                  <a:lnTo>
                    <a:pt x="215264" y="26161"/>
                  </a:lnTo>
                  <a:lnTo>
                    <a:pt x="183966" y="9905"/>
                  </a:lnTo>
                  <a:close/>
                </a:path>
                <a:path w="271145" h="271144">
                  <a:moveTo>
                    <a:pt x="139953" y="9905"/>
                  </a:moveTo>
                  <a:lnTo>
                    <a:pt x="130809" y="9905"/>
                  </a:lnTo>
                  <a:lnTo>
                    <a:pt x="130809" y="30352"/>
                  </a:lnTo>
                  <a:lnTo>
                    <a:pt x="132841" y="32384"/>
                  </a:lnTo>
                  <a:lnTo>
                    <a:pt x="137921" y="32384"/>
                  </a:lnTo>
                  <a:lnTo>
                    <a:pt x="139953" y="30352"/>
                  </a:lnTo>
                  <a:lnTo>
                    <a:pt x="139953" y="9905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C9893735-A2CC-407F-802A-9719C7A0A215}"/>
              </a:ext>
            </a:extLst>
          </p:cNvPr>
          <p:cNvGrpSpPr/>
          <p:nvPr/>
        </p:nvGrpSpPr>
        <p:grpSpPr>
          <a:xfrm>
            <a:off x="983188" y="4591341"/>
            <a:ext cx="633058" cy="633661"/>
            <a:chOff x="5919215" y="2612135"/>
            <a:chExt cx="251459" cy="251461"/>
          </a:xfrm>
        </p:grpSpPr>
        <p:sp>
          <p:nvSpPr>
            <p:cNvPr id="14" name="object 37">
              <a:extLst>
                <a:ext uri="{FF2B5EF4-FFF2-40B4-BE49-F238E27FC236}">
                  <a16:creationId xmlns:a16="http://schemas.microsoft.com/office/drawing/2014/main" xmlns="" id="{5613FCF0-D64E-4B69-AACD-8AEA565B1427}"/>
                </a:ext>
              </a:extLst>
            </p:cNvPr>
            <p:cNvSpPr/>
            <p:nvPr/>
          </p:nvSpPr>
          <p:spPr>
            <a:xfrm>
              <a:off x="6062471" y="2721864"/>
              <a:ext cx="108203" cy="141732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8">
              <a:extLst>
                <a:ext uri="{FF2B5EF4-FFF2-40B4-BE49-F238E27FC236}">
                  <a16:creationId xmlns:a16="http://schemas.microsoft.com/office/drawing/2014/main" xmlns="" id="{06ABB7C0-A284-4DA7-8672-939D50BC0989}"/>
                </a:ext>
              </a:extLst>
            </p:cNvPr>
            <p:cNvSpPr/>
            <p:nvPr/>
          </p:nvSpPr>
          <p:spPr>
            <a:xfrm>
              <a:off x="5919215" y="2612135"/>
              <a:ext cx="176530" cy="251460"/>
            </a:xfrm>
            <a:custGeom>
              <a:avLst/>
              <a:gdLst/>
              <a:ahLst/>
              <a:cxnLst/>
              <a:rect l="l" t="t" r="r" b="b"/>
              <a:pathLst>
                <a:path w="176529" h="251460">
                  <a:moveTo>
                    <a:pt x="172847" y="0"/>
                  </a:moveTo>
                  <a:lnTo>
                    <a:pt x="45085" y="0"/>
                  </a:lnTo>
                  <a:lnTo>
                    <a:pt x="44069" y="508"/>
                  </a:lnTo>
                  <a:lnTo>
                    <a:pt x="1270" y="43053"/>
                  </a:lnTo>
                  <a:lnTo>
                    <a:pt x="508" y="43942"/>
                  </a:lnTo>
                  <a:lnTo>
                    <a:pt x="0" y="44958"/>
                  </a:lnTo>
                  <a:lnTo>
                    <a:pt x="0" y="247396"/>
                  </a:lnTo>
                  <a:lnTo>
                    <a:pt x="3810" y="251206"/>
                  </a:lnTo>
                  <a:lnTo>
                    <a:pt x="134493" y="251206"/>
                  </a:lnTo>
                  <a:lnTo>
                    <a:pt x="134493" y="242824"/>
                  </a:lnTo>
                  <a:lnTo>
                    <a:pt x="8382" y="242824"/>
                  </a:lnTo>
                  <a:lnTo>
                    <a:pt x="8382" y="50292"/>
                  </a:lnTo>
                  <a:lnTo>
                    <a:pt x="46609" y="50292"/>
                  </a:lnTo>
                  <a:lnTo>
                    <a:pt x="50419" y="46482"/>
                  </a:lnTo>
                  <a:lnTo>
                    <a:pt x="50419" y="41910"/>
                  </a:lnTo>
                  <a:lnTo>
                    <a:pt x="14351" y="41910"/>
                  </a:lnTo>
                  <a:lnTo>
                    <a:pt x="42037" y="14350"/>
                  </a:lnTo>
                  <a:lnTo>
                    <a:pt x="50419" y="14350"/>
                  </a:lnTo>
                  <a:lnTo>
                    <a:pt x="50419" y="8382"/>
                  </a:lnTo>
                  <a:lnTo>
                    <a:pt x="176530" y="8382"/>
                  </a:lnTo>
                  <a:lnTo>
                    <a:pt x="176530" y="3810"/>
                  </a:lnTo>
                  <a:lnTo>
                    <a:pt x="172847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9">
              <a:extLst>
                <a:ext uri="{FF2B5EF4-FFF2-40B4-BE49-F238E27FC236}">
                  <a16:creationId xmlns:a16="http://schemas.microsoft.com/office/drawing/2014/main" xmlns="" id="{ED0AE183-EC81-43B8-B115-A4FDBF8EA494}"/>
                </a:ext>
              </a:extLst>
            </p:cNvPr>
            <p:cNvSpPr/>
            <p:nvPr/>
          </p:nvSpPr>
          <p:spPr>
            <a:xfrm>
              <a:off x="5935979" y="2771267"/>
              <a:ext cx="105410" cy="83820"/>
            </a:xfrm>
            <a:custGeom>
              <a:avLst/>
              <a:gdLst/>
              <a:ahLst/>
              <a:cxnLst/>
              <a:rect l="l" t="t" r="r" b="b"/>
              <a:pathLst>
                <a:path w="105410" h="83819">
                  <a:moveTo>
                    <a:pt x="103250" y="0"/>
                  </a:moveTo>
                  <a:lnTo>
                    <a:pt x="14477" y="0"/>
                  </a:lnTo>
                  <a:lnTo>
                    <a:pt x="12699" y="1778"/>
                  </a:lnTo>
                  <a:lnTo>
                    <a:pt x="12699" y="20955"/>
                  </a:lnTo>
                  <a:lnTo>
                    <a:pt x="1904" y="20955"/>
                  </a:lnTo>
                  <a:lnTo>
                    <a:pt x="0" y="22733"/>
                  </a:lnTo>
                  <a:lnTo>
                    <a:pt x="0" y="48260"/>
                  </a:lnTo>
                  <a:lnTo>
                    <a:pt x="1904" y="50165"/>
                  </a:lnTo>
                  <a:lnTo>
                    <a:pt x="96773" y="50165"/>
                  </a:lnTo>
                  <a:lnTo>
                    <a:pt x="96773" y="62737"/>
                  </a:lnTo>
                  <a:lnTo>
                    <a:pt x="1904" y="62737"/>
                  </a:lnTo>
                  <a:lnTo>
                    <a:pt x="0" y="64643"/>
                  </a:lnTo>
                  <a:lnTo>
                    <a:pt x="0" y="83693"/>
                  </a:lnTo>
                  <a:lnTo>
                    <a:pt x="8508" y="83693"/>
                  </a:lnTo>
                  <a:lnTo>
                    <a:pt x="8508" y="71120"/>
                  </a:lnTo>
                  <a:lnTo>
                    <a:pt x="103250" y="71120"/>
                  </a:lnTo>
                  <a:lnTo>
                    <a:pt x="105155" y="69215"/>
                  </a:lnTo>
                  <a:lnTo>
                    <a:pt x="105155" y="43688"/>
                  </a:lnTo>
                  <a:lnTo>
                    <a:pt x="103250" y="41783"/>
                  </a:lnTo>
                  <a:lnTo>
                    <a:pt x="8508" y="41783"/>
                  </a:lnTo>
                  <a:lnTo>
                    <a:pt x="8508" y="29209"/>
                  </a:lnTo>
                  <a:lnTo>
                    <a:pt x="103250" y="29209"/>
                  </a:lnTo>
                  <a:lnTo>
                    <a:pt x="105155" y="27432"/>
                  </a:lnTo>
                  <a:lnTo>
                    <a:pt x="105155" y="20828"/>
                  </a:lnTo>
                  <a:lnTo>
                    <a:pt x="21081" y="20828"/>
                  </a:lnTo>
                  <a:lnTo>
                    <a:pt x="21081" y="8382"/>
                  </a:lnTo>
                  <a:lnTo>
                    <a:pt x="105155" y="8382"/>
                  </a:lnTo>
                  <a:lnTo>
                    <a:pt x="105155" y="1778"/>
                  </a:lnTo>
                  <a:lnTo>
                    <a:pt x="103250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xmlns="" id="{BACE48C8-BB90-4F2E-B13B-7EAA8A3E43BE}"/>
                </a:ext>
              </a:extLst>
            </p:cNvPr>
            <p:cNvSpPr/>
            <p:nvPr/>
          </p:nvSpPr>
          <p:spPr>
            <a:xfrm>
              <a:off x="6020053" y="284239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xmlns="" id="{CAE91D25-0453-467A-9C38-BC476E6EBB61}"/>
                </a:ext>
              </a:extLst>
            </p:cNvPr>
            <p:cNvSpPr/>
            <p:nvPr/>
          </p:nvSpPr>
          <p:spPr>
            <a:xfrm>
              <a:off x="5948679" y="2821444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407" y="12560"/>
                  </a:lnTo>
                  <a:lnTo>
                    <a:pt x="8407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2">
              <a:extLst>
                <a:ext uri="{FF2B5EF4-FFF2-40B4-BE49-F238E27FC236}">
                  <a16:creationId xmlns:a16="http://schemas.microsoft.com/office/drawing/2014/main" xmlns="" id="{CE25AE19-5FB2-451D-8686-C72F8EF51CC1}"/>
                </a:ext>
              </a:extLst>
            </p:cNvPr>
            <p:cNvSpPr/>
            <p:nvPr/>
          </p:nvSpPr>
          <p:spPr>
            <a:xfrm>
              <a:off x="6020053" y="280048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3">
              <a:extLst>
                <a:ext uri="{FF2B5EF4-FFF2-40B4-BE49-F238E27FC236}">
                  <a16:creationId xmlns:a16="http://schemas.microsoft.com/office/drawing/2014/main" xmlns="" id="{B5DD5B11-6FAD-4AEB-A0B6-1E455B91DCAA}"/>
                </a:ext>
              </a:extLst>
            </p:cNvPr>
            <p:cNvSpPr/>
            <p:nvPr/>
          </p:nvSpPr>
          <p:spPr>
            <a:xfrm>
              <a:off x="6032753" y="2779534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4">
              <a:extLst>
                <a:ext uri="{FF2B5EF4-FFF2-40B4-BE49-F238E27FC236}">
                  <a16:creationId xmlns:a16="http://schemas.microsoft.com/office/drawing/2014/main" xmlns="" id="{A70313F5-643A-4EE9-A76A-D13895F21917}"/>
                </a:ext>
              </a:extLst>
            </p:cNvPr>
            <p:cNvSpPr/>
            <p:nvPr/>
          </p:nvSpPr>
          <p:spPr>
            <a:xfrm>
              <a:off x="5969634" y="2695829"/>
              <a:ext cx="66040" cy="75565"/>
            </a:xfrm>
            <a:custGeom>
              <a:avLst/>
              <a:gdLst/>
              <a:ahLst/>
              <a:cxnLst/>
              <a:rect l="l" t="t" r="r" b="b"/>
              <a:pathLst>
                <a:path w="66039" h="75564">
                  <a:moveTo>
                    <a:pt x="42163" y="0"/>
                  </a:moveTo>
                  <a:lnTo>
                    <a:pt x="25780" y="3175"/>
                  </a:lnTo>
                  <a:lnTo>
                    <a:pt x="12445" y="12192"/>
                  </a:lnTo>
                  <a:lnTo>
                    <a:pt x="3301" y="25400"/>
                  </a:lnTo>
                  <a:lnTo>
                    <a:pt x="0" y="41783"/>
                  </a:lnTo>
                  <a:lnTo>
                    <a:pt x="1142" y="51435"/>
                  </a:lnTo>
                  <a:lnTo>
                    <a:pt x="4444" y="60578"/>
                  </a:lnTo>
                  <a:lnTo>
                    <a:pt x="9778" y="68707"/>
                  </a:lnTo>
                  <a:lnTo>
                    <a:pt x="16890" y="75438"/>
                  </a:lnTo>
                  <a:lnTo>
                    <a:pt x="42036" y="75438"/>
                  </a:lnTo>
                  <a:lnTo>
                    <a:pt x="28955" y="72771"/>
                  </a:lnTo>
                  <a:lnTo>
                    <a:pt x="18287" y="65532"/>
                  </a:lnTo>
                  <a:lnTo>
                    <a:pt x="11048" y="54991"/>
                  </a:lnTo>
                  <a:lnTo>
                    <a:pt x="8381" y="41910"/>
                  </a:lnTo>
                  <a:lnTo>
                    <a:pt x="11048" y="28829"/>
                  </a:lnTo>
                  <a:lnTo>
                    <a:pt x="18287" y="18161"/>
                  </a:lnTo>
                  <a:lnTo>
                    <a:pt x="28955" y="11049"/>
                  </a:lnTo>
                  <a:lnTo>
                    <a:pt x="42036" y="8382"/>
                  </a:lnTo>
                  <a:lnTo>
                    <a:pt x="66039" y="8382"/>
                  </a:lnTo>
                  <a:lnTo>
                    <a:pt x="58546" y="3302"/>
                  </a:lnTo>
                  <a:lnTo>
                    <a:pt x="42163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5">
              <a:extLst>
                <a:ext uri="{FF2B5EF4-FFF2-40B4-BE49-F238E27FC236}">
                  <a16:creationId xmlns:a16="http://schemas.microsoft.com/office/drawing/2014/main" xmlns="" id="{B5EBC84B-E0B8-4405-AC34-16389E9FACAB}"/>
                </a:ext>
              </a:extLst>
            </p:cNvPr>
            <p:cNvSpPr/>
            <p:nvPr/>
          </p:nvSpPr>
          <p:spPr>
            <a:xfrm>
              <a:off x="6011671" y="2704210"/>
              <a:ext cx="42545" cy="67310"/>
            </a:xfrm>
            <a:custGeom>
              <a:avLst/>
              <a:gdLst/>
              <a:ahLst/>
              <a:cxnLst/>
              <a:rect l="l" t="t" r="r" b="b"/>
              <a:pathLst>
                <a:path w="42545" h="67310">
                  <a:moveTo>
                    <a:pt x="24002" y="0"/>
                  </a:moveTo>
                  <a:lnTo>
                    <a:pt x="0" y="0"/>
                  </a:lnTo>
                  <a:lnTo>
                    <a:pt x="13080" y="2667"/>
                  </a:lnTo>
                  <a:lnTo>
                    <a:pt x="23748" y="9779"/>
                  </a:lnTo>
                  <a:lnTo>
                    <a:pt x="30987" y="20447"/>
                  </a:lnTo>
                  <a:lnTo>
                    <a:pt x="33654" y="33528"/>
                  </a:lnTo>
                  <a:lnTo>
                    <a:pt x="30987" y="46609"/>
                  </a:lnTo>
                  <a:lnTo>
                    <a:pt x="23748" y="57150"/>
                  </a:lnTo>
                  <a:lnTo>
                    <a:pt x="13080" y="64389"/>
                  </a:lnTo>
                  <a:lnTo>
                    <a:pt x="0" y="67056"/>
                  </a:lnTo>
                  <a:lnTo>
                    <a:pt x="25145" y="67056"/>
                  </a:lnTo>
                  <a:lnTo>
                    <a:pt x="32257" y="60325"/>
                  </a:lnTo>
                  <a:lnTo>
                    <a:pt x="37591" y="52324"/>
                  </a:lnTo>
                  <a:lnTo>
                    <a:pt x="40893" y="43180"/>
                  </a:lnTo>
                  <a:lnTo>
                    <a:pt x="42036" y="33528"/>
                  </a:lnTo>
                  <a:lnTo>
                    <a:pt x="38734" y="17272"/>
                  </a:lnTo>
                  <a:lnTo>
                    <a:pt x="29844" y="3937"/>
                  </a:lnTo>
                  <a:lnTo>
                    <a:pt x="24002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6">
              <a:extLst>
                <a:ext uri="{FF2B5EF4-FFF2-40B4-BE49-F238E27FC236}">
                  <a16:creationId xmlns:a16="http://schemas.microsoft.com/office/drawing/2014/main" xmlns="" id="{05F93818-3D21-409C-880D-19BF4B253A19}"/>
                </a:ext>
              </a:extLst>
            </p:cNvPr>
            <p:cNvSpPr/>
            <p:nvPr/>
          </p:nvSpPr>
          <p:spPr>
            <a:xfrm>
              <a:off x="5961253" y="26264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0" y="27571"/>
                  </a:moveTo>
                  <a:lnTo>
                    <a:pt x="8394" y="27571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27571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7">
              <a:extLst>
                <a:ext uri="{FF2B5EF4-FFF2-40B4-BE49-F238E27FC236}">
                  <a16:creationId xmlns:a16="http://schemas.microsoft.com/office/drawing/2014/main" xmlns="" id="{2FAF29E8-A0CD-4C52-8898-DF2B49BB7A54}"/>
                </a:ext>
              </a:extLst>
            </p:cNvPr>
            <p:cNvSpPr/>
            <p:nvPr/>
          </p:nvSpPr>
          <p:spPr>
            <a:xfrm>
              <a:off x="6087364" y="2612135"/>
              <a:ext cx="75692" cy="100584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8">
              <a:extLst>
                <a:ext uri="{FF2B5EF4-FFF2-40B4-BE49-F238E27FC236}">
                  <a16:creationId xmlns:a16="http://schemas.microsoft.com/office/drawing/2014/main" xmlns="" id="{589CEAA7-E1E1-4C55-9F2A-20FA943D4237}"/>
                </a:ext>
              </a:extLst>
            </p:cNvPr>
            <p:cNvSpPr/>
            <p:nvPr/>
          </p:nvSpPr>
          <p:spPr>
            <a:xfrm>
              <a:off x="5935979" y="2687688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394"/>
                  </a:moveTo>
                  <a:lnTo>
                    <a:pt x="50431" y="8394"/>
                  </a:lnTo>
                  <a:lnTo>
                    <a:pt x="50431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9">
              <a:extLst>
                <a:ext uri="{FF2B5EF4-FFF2-40B4-BE49-F238E27FC236}">
                  <a16:creationId xmlns:a16="http://schemas.microsoft.com/office/drawing/2014/main" xmlns="" id="{8E1CB2FE-B2FB-4EF6-AB75-9E5213F1CEA2}"/>
                </a:ext>
              </a:extLst>
            </p:cNvPr>
            <p:cNvSpPr/>
            <p:nvPr/>
          </p:nvSpPr>
          <p:spPr>
            <a:xfrm>
              <a:off x="5999479" y="272554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6891" y="16764"/>
                  </a:moveTo>
                  <a:lnTo>
                    <a:pt x="8509" y="16764"/>
                  </a:lnTo>
                  <a:lnTo>
                    <a:pt x="8509" y="25146"/>
                  </a:lnTo>
                  <a:lnTo>
                    <a:pt x="16891" y="25146"/>
                  </a:lnTo>
                  <a:lnTo>
                    <a:pt x="16891" y="16764"/>
                  </a:lnTo>
                  <a:close/>
                </a:path>
                <a:path w="25400" h="25400">
                  <a:moveTo>
                    <a:pt x="25273" y="8382"/>
                  </a:moveTo>
                  <a:lnTo>
                    <a:pt x="0" y="8382"/>
                  </a:lnTo>
                  <a:lnTo>
                    <a:pt x="0" y="16764"/>
                  </a:lnTo>
                  <a:lnTo>
                    <a:pt x="25273" y="16764"/>
                  </a:lnTo>
                  <a:lnTo>
                    <a:pt x="25273" y="8382"/>
                  </a:lnTo>
                  <a:close/>
                </a:path>
                <a:path w="25400" h="25400">
                  <a:moveTo>
                    <a:pt x="16891" y="0"/>
                  </a:moveTo>
                  <a:lnTo>
                    <a:pt x="8509" y="0"/>
                  </a:lnTo>
                  <a:lnTo>
                    <a:pt x="8509" y="8382"/>
                  </a:lnTo>
                  <a:lnTo>
                    <a:pt x="16891" y="8382"/>
                  </a:lnTo>
                  <a:lnTo>
                    <a:pt x="16891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0">
              <a:extLst>
                <a:ext uri="{FF2B5EF4-FFF2-40B4-BE49-F238E27FC236}">
                  <a16:creationId xmlns:a16="http://schemas.microsoft.com/office/drawing/2014/main" xmlns="" id="{05C57EDD-0E60-49C0-B55D-3DE236002805}"/>
                </a:ext>
              </a:extLst>
            </p:cNvPr>
            <p:cNvSpPr/>
            <p:nvPr/>
          </p:nvSpPr>
          <p:spPr>
            <a:xfrm>
              <a:off x="5982208" y="2645651"/>
              <a:ext cx="71755" cy="8890"/>
            </a:xfrm>
            <a:custGeom>
              <a:avLst/>
              <a:gdLst/>
              <a:ahLst/>
              <a:cxnLst/>
              <a:rect l="l" t="t" r="r" b="b"/>
              <a:pathLst>
                <a:path w="71754" h="8889">
                  <a:moveTo>
                    <a:pt x="0" y="8394"/>
                  </a:moveTo>
                  <a:lnTo>
                    <a:pt x="71450" y="8394"/>
                  </a:lnTo>
                  <a:lnTo>
                    <a:pt x="71450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1">
              <a:extLst>
                <a:ext uri="{FF2B5EF4-FFF2-40B4-BE49-F238E27FC236}">
                  <a16:creationId xmlns:a16="http://schemas.microsoft.com/office/drawing/2014/main" xmlns="" id="{8C869314-8131-42D0-B45A-55BA70DA5DDD}"/>
                </a:ext>
              </a:extLst>
            </p:cNvPr>
            <p:cNvSpPr/>
            <p:nvPr/>
          </p:nvSpPr>
          <p:spPr>
            <a:xfrm>
              <a:off x="6041009" y="2687688"/>
              <a:ext cx="38100" cy="8890"/>
            </a:xfrm>
            <a:custGeom>
              <a:avLst/>
              <a:gdLst/>
              <a:ahLst/>
              <a:cxnLst/>
              <a:rect l="l" t="t" r="r" b="b"/>
              <a:pathLst>
                <a:path w="38100" h="8889">
                  <a:moveTo>
                    <a:pt x="0" y="8394"/>
                  </a:moveTo>
                  <a:lnTo>
                    <a:pt x="37820" y="8394"/>
                  </a:lnTo>
                  <a:lnTo>
                    <a:pt x="37820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2">
              <a:extLst>
                <a:ext uri="{FF2B5EF4-FFF2-40B4-BE49-F238E27FC236}">
                  <a16:creationId xmlns:a16="http://schemas.microsoft.com/office/drawing/2014/main" xmlns="" id="{DDB3745F-63ED-4642-A8D7-5C1202396170}"/>
                </a:ext>
              </a:extLst>
            </p:cNvPr>
            <p:cNvSpPr/>
            <p:nvPr/>
          </p:nvSpPr>
          <p:spPr>
            <a:xfrm>
              <a:off x="5935979" y="2675121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2900" y="0"/>
                  </a:lnTo>
                </a:path>
              </a:pathLst>
            </a:custGeom>
            <a:ln w="8394">
              <a:solidFill>
                <a:srgbClr val="004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78990D9F-3FF6-4D47-AB09-178D3E69A3EC}"/>
              </a:ext>
            </a:extLst>
          </p:cNvPr>
          <p:cNvGrpSpPr/>
          <p:nvPr/>
        </p:nvGrpSpPr>
        <p:grpSpPr>
          <a:xfrm>
            <a:off x="955324" y="5654674"/>
            <a:ext cx="751293" cy="736773"/>
            <a:chOff x="5955791" y="4194047"/>
            <a:chExt cx="289560" cy="263653"/>
          </a:xfrm>
        </p:grpSpPr>
        <p:sp>
          <p:nvSpPr>
            <p:cNvPr id="41" name="object 62">
              <a:extLst>
                <a:ext uri="{FF2B5EF4-FFF2-40B4-BE49-F238E27FC236}">
                  <a16:creationId xmlns:a16="http://schemas.microsoft.com/office/drawing/2014/main" xmlns="" id="{BEA85370-D9DD-4C39-A683-E2398E4AEC81}"/>
                </a:ext>
              </a:extLst>
            </p:cNvPr>
            <p:cNvSpPr/>
            <p:nvPr/>
          </p:nvSpPr>
          <p:spPr>
            <a:xfrm>
              <a:off x="5955791" y="4358640"/>
              <a:ext cx="289560" cy="9906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00314F"/>
                </a:solidFill>
              </a:endParaRPr>
            </a:p>
          </p:txBody>
        </p:sp>
        <p:sp>
          <p:nvSpPr>
            <p:cNvPr id="42" name="object 63">
              <a:extLst>
                <a:ext uri="{FF2B5EF4-FFF2-40B4-BE49-F238E27FC236}">
                  <a16:creationId xmlns:a16="http://schemas.microsoft.com/office/drawing/2014/main" xmlns="" id="{9251C3DB-E333-4DEF-AEF8-27C130F52A55}"/>
                </a:ext>
              </a:extLst>
            </p:cNvPr>
            <p:cNvSpPr/>
            <p:nvPr/>
          </p:nvSpPr>
          <p:spPr>
            <a:xfrm>
              <a:off x="6044184" y="4194047"/>
              <a:ext cx="141732" cy="141731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00314F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DDC2EE4-9623-416D-AEDE-C13B0F25D055}"/>
              </a:ext>
            </a:extLst>
          </p:cNvPr>
          <p:cNvSpPr txBox="1"/>
          <p:nvPr/>
        </p:nvSpPr>
        <p:spPr>
          <a:xfrm>
            <a:off x="2052826" y="3578752"/>
            <a:ext cx="614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СРОК РЕАЛИЗАЦИИ  2017 - 2018 гг.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051E26F-701A-499F-A287-CF1B8F0E9372}"/>
              </a:ext>
            </a:extLst>
          </p:cNvPr>
          <p:cNvSpPr txBox="1"/>
          <p:nvPr/>
        </p:nvSpPr>
        <p:spPr>
          <a:xfrm>
            <a:off x="2052488" y="4443746"/>
            <a:ext cx="553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A7781"/>
                </a:solidFill>
                <a:latin typeface="Montserrat" panose="00000500000000000000" pitchFamily="50" charset="-52"/>
              </a:rPr>
              <a:t>ОБЩИЙ ОБЪЕМ ИНВЕСТИЦИЙ  700 МЛН РУБ.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66D8C28-F808-4F8B-AA64-C9D3E7B33C87}"/>
              </a:ext>
            </a:extLst>
          </p:cNvPr>
          <p:cNvSpPr txBox="1"/>
          <p:nvPr/>
        </p:nvSpPr>
        <p:spPr>
          <a:xfrm>
            <a:off x="2055463" y="5645882"/>
            <a:ext cx="423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A7781"/>
                </a:solidFill>
                <a:latin typeface="Montserrat" panose="00000500000000000000" pitchFamily="50" charset="-52"/>
              </a:rPr>
              <a:t>УЧАСТИЕ АО «КРИО» – 343 МЛН РУБ.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72D66D2-BDA9-4C28-9B37-03E676C3FB49}"/>
              </a:ext>
            </a:extLst>
          </p:cNvPr>
          <p:cNvSpPr/>
          <p:nvPr/>
        </p:nvSpPr>
        <p:spPr>
          <a:xfrm>
            <a:off x="499930" y="3199499"/>
            <a:ext cx="7961747" cy="3600209"/>
          </a:xfrm>
          <a:prstGeom prst="rect">
            <a:avLst/>
          </a:prstGeom>
          <a:noFill/>
          <a:ln w="38100">
            <a:solidFill>
              <a:srgbClr val="85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3B51820E-F093-469D-9172-C375FCB241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100" y="7198529"/>
            <a:ext cx="7416000" cy="411082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AC9BFDD-95F2-47D5-808F-F484F15C2B78}"/>
              </a:ext>
            </a:extLst>
          </p:cNvPr>
          <p:cNvSpPr txBox="1"/>
          <p:nvPr/>
        </p:nvSpPr>
        <p:spPr>
          <a:xfrm>
            <a:off x="499930" y="2508123"/>
            <a:ext cx="15816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СТРОИТЕЛЬСТВО ФИЛИАЛА ИРКУТСКОГО ДИАГНОСТИЧЕСКОГО ЦЕНТРА В БРАТСКЕ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3572EA83-E02A-4ED3-8D2D-6DEC52E3D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" y="7208526"/>
            <a:ext cx="8165687" cy="411826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76C2EA9-957B-4EE4-98A7-800C1ED60579}"/>
              </a:ext>
            </a:extLst>
          </p:cNvPr>
          <p:cNvSpPr txBox="1"/>
          <p:nvPr/>
        </p:nvSpPr>
        <p:spPr>
          <a:xfrm>
            <a:off x="10184182" y="3232976"/>
            <a:ext cx="8650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i="0" dirty="0">
                <a:solidFill>
                  <a:srgbClr val="01486C"/>
                </a:solidFill>
                <a:effectLst/>
                <a:latin typeface="Montserrat" panose="00000500000000000000" pitchFamily="2" charset="-52"/>
              </a:rPr>
              <a:t>СТРОИТЕЛЬСТВО ФИЛИАЛА ИРКУТСКОГО ДИАГНОСТИЧЕСКОГО ЦЕНТРА В БРАТСКЕ – ОДИН ИЗ ПЕРВЫХ ИНВЕСТИЦИОННЫХ ПРОЕКТОВ, ПОДДЕРЖАННЫХ КОРПОРАЦИЕЙ РАЗВИТИЯ ИРКУТСКОЙ ОБЛАСТИ В 2017 ГОДУ. </a:t>
            </a:r>
          </a:p>
          <a:p>
            <a:pPr algn="just"/>
            <a:r>
              <a:rPr lang="ru-RU" sz="2400" b="0" i="0" dirty="0">
                <a:solidFill>
                  <a:srgbClr val="01486C"/>
                </a:solidFill>
                <a:effectLst/>
                <a:latin typeface="Montserrat" panose="00000500000000000000" pitchFamily="2" charset="-52"/>
              </a:rPr>
              <a:t>СЕГОДНЯ ЭТО ОДНО САМЫХ ПЕРЕДОВЫХ МЕДИЦИНСКИХ УЧРЕЖДЕНИЙ РЕГИОНА, ОСНАЩЕННОЕ ВЫСОКОТОЧНЫМ СОВРЕМЕННЫМ ОБОРУДОВАНИЕМ. </a:t>
            </a:r>
            <a:endParaRPr lang="ru-RU" sz="2400" dirty="0">
              <a:solidFill>
                <a:srgbClr val="01486C"/>
              </a:solidFill>
              <a:latin typeface="Montserrat" panose="00000500000000000000" pitchFamily="2" charset="-52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A5C367A3-F36A-4446-A786-F76B6B3463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4885" y="7208526"/>
            <a:ext cx="4373215" cy="4097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39CF95-4D77-40DE-B6AD-367CD226AFEB}"/>
              </a:ext>
            </a:extLst>
          </p:cNvPr>
          <p:cNvSpPr txBox="1"/>
          <p:nvPr/>
        </p:nvSpPr>
        <p:spPr>
          <a:xfrm>
            <a:off x="473180" y="1834908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14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ОГАУЗ «ИДЦ»</a:t>
            </a:r>
          </a:p>
        </p:txBody>
      </p:sp>
      <p:sp>
        <p:nvSpPr>
          <p:cNvPr id="62" name="object 2">
            <a:extLst>
              <a:ext uri="{FF2B5EF4-FFF2-40B4-BE49-F238E27FC236}">
                <a16:creationId xmlns:a16="http://schemas.microsoft.com/office/drawing/2014/main" xmlns="" id="{B71BA7E9-3D90-2AD2-CAB9-F48F1586C92D}"/>
              </a:ext>
            </a:extLst>
          </p:cNvPr>
          <p:cNvSpPr txBox="1"/>
          <p:nvPr/>
        </p:nvSpPr>
        <p:spPr>
          <a:xfrm>
            <a:off x="7379746" y="699783"/>
            <a:ext cx="1536700" cy="519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defTabSz="914377">
              <a:spcBef>
                <a:spcPts val="95"/>
              </a:spcBef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aokrio.ru 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rk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utsk@ao</a:t>
            </a:r>
            <a:r>
              <a:rPr sz="1650" spc="20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sz="1650" spc="-4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.ru</a:t>
            </a:r>
            <a:endParaRPr sz="1650" dirty="0">
              <a:solidFill>
                <a:srgbClr val="00496D"/>
              </a:solidFill>
              <a:latin typeface="Myriad Pro"/>
              <a:cs typeface="Myriad Pro"/>
            </a:endParaRPr>
          </a:p>
        </p:txBody>
      </p:sp>
      <p:sp>
        <p:nvSpPr>
          <p:cNvPr id="63" name="object 3">
            <a:extLst>
              <a:ext uri="{FF2B5EF4-FFF2-40B4-BE49-F238E27FC236}">
                <a16:creationId xmlns:a16="http://schemas.microsoft.com/office/drawing/2014/main" xmlns="" id="{C5352B34-E6E1-770B-3A38-7403B2C53144}"/>
              </a:ext>
            </a:extLst>
          </p:cNvPr>
          <p:cNvSpPr txBox="1"/>
          <p:nvPr/>
        </p:nvSpPr>
        <p:spPr>
          <a:xfrm>
            <a:off x="10437243" y="699781"/>
            <a:ext cx="3156585" cy="522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377">
              <a:lnSpc>
                <a:spcPts val="1980"/>
              </a:lnSpc>
              <a:spcBef>
                <a:spcPts val="95"/>
              </a:spcBef>
              <a:defRPr/>
            </a:pP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Иркутск,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ул. Свердлова,10, оф.8-12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  <a:p>
            <a:pPr marL="12700" defTabSz="914377"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+7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(3952)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225-588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64" name="object 4">
            <a:extLst>
              <a:ext uri="{FF2B5EF4-FFF2-40B4-BE49-F238E27FC236}">
                <a16:creationId xmlns:a16="http://schemas.microsoft.com/office/drawing/2014/main" xmlns="" id="{E1D09C45-03AF-0F72-3CD3-99BDFAAD0A58}"/>
              </a:ext>
            </a:extLst>
          </p:cNvPr>
          <p:cNvSpPr/>
          <p:nvPr/>
        </p:nvSpPr>
        <p:spPr>
          <a:xfrm>
            <a:off x="6868900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5">
            <a:extLst>
              <a:ext uri="{FF2B5EF4-FFF2-40B4-BE49-F238E27FC236}">
                <a16:creationId xmlns:a16="http://schemas.microsoft.com/office/drawing/2014/main" xmlns="" id="{786CA1E4-F2B0-21B5-8359-BC144B0224B7}"/>
              </a:ext>
            </a:extLst>
          </p:cNvPr>
          <p:cNvSpPr/>
          <p:nvPr/>
        </p:nvSpPr>
        <p:spPr>
          <a:xfrm>
            <a:off x="9842633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6" name="Picture 42">
            <a:extLst>
              <a:ext uri="{FF2B5EF4-FFF2-40B4-BE49-F238E27FC236}">
                <a16:creationId xmlns:a16="http://schemas.microsoft.com/office/drawing/2014/main" xmlns="" id="{F31007E0-260F-E72A-2F41-0EE1520361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8" y="549275"/>
            <a:ext cx="5033975" cy="1118154"/>
          </a:xfrm>
          <a:prstGeom prst="rect">
            <a:avLst/>
          </a:prstGeom>
        </p:spPr>
      </p:pic>
      <p:pic>
        <p:nvPicPr>
          <p:cNvPr id="67" name="Picture 43">
            <a:extLst>
              <a:ext uri="{FF2B5EF4-FFF2-40B4-BE49-F238E27FC236}">
                <a16:creationId xmlns:a16="http://schemas.microsoft.com/office/drawing/2014/main" xmlns="" id="{E8E6F954-80F8-8837-2FF5-38660DA2BC1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0049" y="-1"/>
            <a:ext cx="3200402" cy="2263737"/>
          </a:xfrm>
          <a:prstGeom prst="rect">
            <a:avLst/>
          </a:prstGeom>
        </p:spPr>
      </p:pic>
      <p:pic>
        <p:nvPicPr>
          <p:cNvPr id="68" name="Picture 44">
            <a:extLst>
              <a:ext uri="{FF2B5EF4-FFF2-40B4-BE49-F238E27FC236}">
                <a16:creationId xmlns:a16="http://schemas.microsoft.com/office/drawing/2014/main" xmlns="" id="{7507AFFB-D702-F251-5BEC-C3016AD17A5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8440" y="-1"/>
            <a:ext cx="6053853" cy="26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4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9A239F-60CF-4A59-BFDD-E42CBA061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4100"/>
            <a:ext cx="5419708" cy="39052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F7CBB3-4D19-41FC-966A-C30A7FA9E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470" y="7404100"/>
            <a:ext cx="8650894" cy="39052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C5E063-ACD1-4B4D-A02F-EC0BEB9E9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767" y="7404100"/>
            <a:ext cx="6773333" cy="392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98F2B2-CEAD-494A-ABE3-1A84986E14E4}"/>
              </a:ext>
            </a:extLst>
          </p:cNvPr>
          <p:cNvSpPr txBox="1"/>
          <p:nvPr/>
        </p:nvSpPr>
        <p:spPr>
          <a:xfrm>
            <a:off x="8810523" y="596875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DAB06573-EB0B-4564-8052-3B11B913DB00}"/>
              </a:ext>
            </a:extLst>
          </p:cNvPr>
          <p:cNvGrpSpPr/>
          <p:nvPr/>
        </p:nvGrpSpPr>
        <p:grpSpPr>
          <a:xfrm>
            <a:off x="866635" y="3663515"/>
            <a:ext cx="7308666" cy="3265541"/>
            <a:chOff x="1065322" y="3760068"/>
            <a:chExt cx="7308666" cy="3265541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A9BFA9A6-102F-49DD-8A2A-9D79A2C314BE}"/>
                </a:ext>
              </a:extLst>
            </p:cNvPr>
            <p:cNvGrpSpPr/>
            <p:nvPr/>
          </p:nvGrpSpPr>
          <p:grpSpPr>
            <a:xfrm>
              <a:off x="1110778" y="3760068"/>
              <a:ext cx="755794" cy="755794"/>
              <a:chOff x="5910071" y="2136648"/>
              <a:chExt cx="271145" cy="271145"/>
            </a:xfrm>
          </p:grpSpPr>
          <p:sp>
            <p:nvSpPr>
              <p:cNvPr id="11" name="object 35">
                <a:extLst>
                  <a:ext uri="{FF2B5EF4-FFF2-40B4-BE49-F238E27FC236}">
                    <a16:creationId xmlns:a16="http://schemas.microsoft.com/office/drawing/2014/main" xmlns="" id="{90404A57-97C1-42EC-94D2-D3647BF34EAC}"/>
                  </a:ext>
                </a:extLst>
              </p:cNvPr>
              <p:cNvSpPr/>
              <p:nvPr/>
            </p:nvSpPr>
            <p:spPr>
              <a:xfrm>
                <a:off x="6040882" y="2182114"/>
                <a:ext cx="67183" cy="94487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36">
                <a:extLst>
                  <a:ext uri="{FF2B5EF4-FFF2-40B4-BE49-F238E27FC236}">
                    <a16:creationId xmlns:a16="http://schemas.microsoft.com/office/drawing/2014/main" xmlns="" id="{C595D480-1D97-4FC3-BE18-E225F2B74109}"/>
                  </a:ext>
                </a:extLst>
              </p:cNvPr>
              <p:cNvSpPr/>
              <p:nvPr/>
            </p:nvSpPr>
            <p:spPr>
              <a:xfrm>
                <a:off x="5910071" y="2136648"/>
                <a:ext cx="271145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1145" h="271144">
                    <a:moveTo>
                      <a:pt x="135381" y="0"/>
                    </a:moveTo>
                    <a:lnTo>
                      <a:pt x="92582" y="6857"/>
                    </a:lnTo>
                    <a:lnTo>
                      <a:pt x="55498" y="26161"/>
                    </a:lnTo>
                    <a:lnTo>
                      <a:pt x="26161" y="55498"/>
                    </a:lnTo>
                    <a:lnTo>
                      <a:pt x="6857" y="92582"/>
                    </a:lnTo>
                    <a:lnTo>
                      <a:pt x="507" y="132333"/>
                    </a:lnTo>
                    <a:lnTo>
                      <a:pt x="0" y="132841"/>
                    </a:lnTo>
                    <a:lnTo>
                      <a:pt x="0" y="137921"/>
                    </a:lnTo>
                    <a:lnTo>
                      <a:pt x="507" y="138429"/>
                    </a:lnTo>
                    <a:lnTo>
                      <a:pt x="6857" y="178053"/>
                    </a:lnTo>
                    <a:lnTo>
                      <a:pt x="26161" y="215264"/>
                    </a:lnTo>
                    <a:lnTo>
                      <a:pt x="55498" y="244601"/>
                    </a:lnTo>
                    <a:lnTo>
                      <a:pt x="92582" y="263778"/>
                    </a:lnTo>
                    <a:lnTo>
                      <a:pt x="132333" y="270255"/>
                    </a:lnTo>
                    <a:lnTo>
                      <a:pt x="132841" y="270763"/>
                    </a:lnTo>
                    <a:lnTo>
                      <a:pt x="137921" y="270763"/>
                    </a:lnTo>
                    <a:lnTo>
                      <a:pt x="138302" y="270255"/>
                    </a:lnTo>
                    <a:lnTo>
                      <a:pt x="178053" y="263778"/>
                    </a:lnTo>
                    <a:lnTo>
                      <a:pt x="183968" y="260730"/>
                    </a:lnTo>
                    <a:lnTo>
                      <a:pt x="130809" y="260730"/>
                    </a:lnTo>
                    <a:lnTo>
                      <a:pt x="95503" y="255015"/>
                    </a:lnTo>
                    <a:lnTo>
                      <a:pt x="60832" y="237108"/>
                    </a:lnTo>
                    <a:lnTo>
                      <a:pt x="33527" y="209803"/>
                    </a:lnTo>
                    <a:lnTo>
                      <a:pt x="15620" y="175132"/>
                    </a:lnTo>
                    <a:lnTo>
                      <a:pt x="9905" y="139953"/>
                    </a:lnTo>
                    <a:lnTo>
                      <a:pt x="25653" y="139953"/>
                    </a:lnTo>
                    <a:lnTo>
                      <a:pt x="27685" y="137921"/>
                    </a:lnTo>
                    <a:lnTo>
                      <a:pt x="27685" y="132841"/>
                    </a:lnTo>
                    <a:lnTo>
                      <a:pt x="25653" y="130809"/>
                    </a:lnTo>
                    <a:lnTo>
                      <a:pt x="9905" y="130809"/>
                    </a:lnTo>
                    <a:lnTo>
                      <a:pt x="15620" y="95503"/>
                    </a:lnTo>
                    <a:lnTo>
                      <a:pt x="33527" y="60959"/>
                    </a:lnTo>
                    <a:lnTo>
                      <a:pt x="60832" y="33527"/>
                    </a:lnTo>
                    <a:lnTo>
                      <a:pt x="95503" y="15620"/>
                    </a:lnTo>
                    <a:lnTo>
                      <a:pt x="130809" y="9905"/>
                    </a:lnTo>
                    <a:lnTo>
                      <a:pt x="183966" y="9905"/>
                    </a:lnTo>
                    <a:lnTo>
                      <a:pt x="182498" y="9143"/>
                    </a:lnTo>
                    <a:lnTo>
                      <a:pt x="135381" y="0"/>
                    </a:lnTo>
                    <a:close/>
                  </a:path>
                  <a:path w="271145" h="271144">
                    <a:moveTo>
                      <a:pt x="137921" y="242950"/>
                    </a:moveTo>
                    <a:lnTo>
                      <a:pt x="132841" y="242950"/>
                    </a:lnTo>
                    <a:lnTo>
                      <a:pt x="130809" y="244982"/>
                    </a:lnTo>
                    <a:lnTo>
                      <a:pt x="130809" y="260730"/>
                    </a:lnTo>
                    <a:lnTo>
                      <a:pt x="139953" y="260730"/>
                    </a:lnTo>
                    <a:lnTo>
                      <a:pt x="139953" y="244982"/>
                    </a:lnTo>
                    <a:lnTo>
                      <a:pt x="137921" y="242950"/>
                    </a:lnTo>
                    <a:close/>
                  </a:path>
                  <a:path w="271145" h="271144">
                    <a:moveTo>
                      <a:pt x="260730" y="86740"/>
                    </a:moveTo>
                    <a:lnTo>
                      <a:pt x="260730" y="130809"/>
                    </a:lnTo>
                    <a:lnTo>
                      <a:pt x="244982" y="130809"/>
                    </a:lnTo>
                    <a:lnTo>
                      <a:pt x="242950" y="132841"/>
                    </a:lnTo>
                    <a:lnTo>
                      <a:pt x="242950" y="137921"/>
                    </a:lnTo>
                    <a:lnTo>
                      <a:pt x="244982" y="139953"/>
                    </a:lnTo>
                    <a:lnTo>
                      <a:pt x="260730" y="139953"/>
                    </a:lnTo>
                    <a:lnTo>
                      <a:pt x="255015" y="175132"/>
                    </a:lnTo>
                    <a:lnTo>
                      <a:pt x="237108" y="209803"/>
                    </a:lnTo>
                    <a:lnTo>
                      <a:pt x="209803" y="237108"/>
                    </a:lnTo>
                    <a:lnTo>
                      <a:pt x="175132" y="255015"/>
                    </a:lnTo>
                    <a:lnTo>
                      <a:pt x="139953" y="260730"/>
                    </a:lnTo>
                    <a:lnTo>
                      <a:pt x="183968" y="260730"/>
                    </a:lnTo>
                    <a:lnTo>
                      <a:pt x="215264" y="244601"/>
                    </a:lnTo>
                    <a:lnTo>
                      <a:pt x="244601" y="215264"/>
                    </a:lnTo>
                    <a:lnTo>
                      <a:pt x="263778" y="178053"/>
                    </a:lnTo>
                    <a:lnTo>
                      <a:pt x="270255" y="138429"/>
                    </a:lnTo>
                    <a:lnTo>
                      <a:pt x="270763" y="137921"/>
                    </a:lnTo>
                    <a:lnTo>
                      <a:pt x="270763" y="132841"/>
                    </a:lnTo>
                    <a:lnTo>
                      <a:pt x="270255" y="132333"/>
                    </a:lnTo>
                    <a:lnTo>
                      <a:pt x="263778" y="92582"/>
                    </a:lnTo>
                    <a:lnTo>
                      <a:pt x="260730" y="86740"/>
                    </a:lnTo>
                    <a:close/>
                  </a:path>
                  <a:path w="271145" h="271144">
                    <a:moveTo>
                      <a:pt x="183966" y="9905"/>
                    </a:moveTo>
                    <a:lnTo>
                      <a:pt x="139953" y="9905"/>
                    </a:lnTo>
                    <a:lnTo>
                      <a:pt x="175132" y="15620"/>
                    </a:lnTo>
                    <a:lnTo>
                      <a:pt x="209803" y="33527"/>
                    </a:lnTo>
                    <a:lnTo>
                      <a:pt x="237108" y="60959"/>
                    </a:lnTo>
                    <a:lnTo>
                      <a:pt x="255015" y="95503"/>
                    </a:lnTo>
                    <a:lnTo>
                      <a:pt x="260730" y="130809"/>
                    </a:lnTo>
                    <a:lnTo>
                      <a:pt x="260730" y="86740"/>
                    </a:lnTo>
                    <a:lnTo>
                      <a:pt x="244601" y="55498"/>
                    </a:lnTo>
                    <a:lnTo>
                      <a:pt x="215264" y="26161"/>
                    </a:lnTo>
                    <a:lnTo>
                      <a:pt x="183966" y="9905"/>
                    </a:lnTo>
                    <a:close/>
                  </a:path>
                  <a:path w="271145" h="271144">
                    <a:moveTo>
                      <a:pt x="139953" y="9905"/>
                    </a:moveTo>
                    <a:lnTo>
                      <a:pt x="130809" y="9905"/>
                    </a:lnTo>
                    <a:lnTo>
                      <a:pt x="130809" y="30352"/>
                    </a:lnTo>
                    <a:lnTo>
                      <a:pt x="132841" y="32384"/>
                    </a:lnTo>
                    <a:lnTo>
                      <a:pt x="137921" y="32384"/>
                    </a:lnTo>
                    <a:lnTo>
                      <a:pt x="139953" y="30352"/>
                    </a:lnTo>
                    <a:lnTo>
                      <a:pt x="139953" y="9905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C9893735-A2CC-407F-802A-9719C7A0A215}"/>
                </a:ext>
              </a:extLst>
            </p:cNvPr>
            <p:cNvGrpSpPr/>
            <p:nvPr/>
          </p:nvGrpSpPr>
          <p:grpSpPr>
            <a:xfrm>
              <a:off x="1093186" y="4954095"/>
              <a:ext cx="755794" cy="755800"/>
              <a:chOff x="5919215" y="2612135"/>
              <a:chExt cx="251459" cy="251461"/>
            </a:xfrm>
          </p:grpSpPr>
          <p:sp>
            <p:nvSpPr>
              <p:cNvPr id="14" name="object 37">
                <a:extLst>
                  <a:ext uri="{FF2B5EF4-FFF2-40B4-BE49-F238E27FC236}">
                    <a16:creationId xmlns:a16="http://schemas.microsoft.com/office/drawing/2014/main" xmlns="" id="{5613FCF0-D64E-4B69-AACD-8AEA565B1427}"/>
                  </a:ext>
                </a:extLst>
              </p:cNvPr>
              <p:cNvSpPr/>
              <p:nvPr/>
            </p:nvSpPr>
            <p:spPr>
              <a:xfrm>
                <a:off x="6062471" y="2721864"/>
                <a:ext cx="108203" cy="141732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38">
                <a:extLst>
                  <a:ext uri="{FF2B5EF4-FFF2-40B4-BE49-F238E27FC236}">
                    <a16:creationId xmlns:a16="http://schemas.microsoft.com/office/drawing/2014/main" xmlns="" id="{06ABB7C0-A284-4DA7-8672-939D50BC0989}"/>
                  </a:ext>
                </a:extLst>
              </p:cNvPr>
              <p:cNvSpPr/>
              <p:nvPr/>
            </p:nvSpPr>
            <p:spPr>
              <a:xfrm>
                <a:off x="5919215" y="2612135"/>
                <a:ext cx="176530" cy="251460"/>
              </a:xfrm>
              <a:custGeom>
                <a:avLst/>
                <a:gdLst/>
                <a:ahLst/>
                <a:cxnLst/>
                <a:rect l="l" t="t" r="r" b="b"/>
                <a:pathLst>
                  <a:path w="176529" h="251460">
                    <a:moveTo>
                      <a:pt x="172847" y="0"/>
                    </a:moveTo>
                    <a:lnTo>
                      <a:pt x="45085" y="0"/>
                    </a:lnTo>
                    <a:lnTo>
                      <a:pt x="44069" y="508"/>
                    </a:lnTo>
                    <a:lnTo>
                      <a:pt x="1270" y="43053"/>
                    </a:lnTo>
                    <a:lnTo>
                      <a:pt x="508" y="43942"/>
                    </a:lnTo>
                    <a:lnTo>
                      <a:pt x="0" y="44958"/>
                    </a:lnTo>
                    <a:lnTo>
                      <a:pt x="0" y="247396"/>
                    </a:lnTo>
                    <a:lnTo>
                      <a:pt x="3810" y="251206"/>
                    </a:lnTo>
                    <a:lnTo>
                      <a:pt x="134493" y="251206"/>
                    </a:lnTo>
                    <a:lnTo>
                      <a:pt x="134493" y="242824"/>
                    </a:lnTo>
                    <a:lnTo>
                      <a:pt x="8382" y="242824"/>
                    </a:lnTo>
                    <a:lnTo>
                      <a:pt x="8382" y="50292"/>
                    </a:lnTo>
                    <a:lnTo>
                      <a:pt x="46609" y="50292"/>
                    </a:lnTo>
                    <a:lnTo>
                      <a:pt x="50419" y="46482"/>
                    </a:lnTo>
                    <a:lnTo>
                      <a:pt x="50419" y="41910"/>
                    </a:lnTo>
                    <a:lnTo>
                      <a:pt x="14351" y="41910"/>
                    </a:lnTo>
                    <a:lnTo>
                      <a:pt x="42037" y="14350"/>
                    </a:lnTo>
                    <a:lnTo>
                      <a:pt x="50419" y="14350"/>
                    </a:lnTo>
                    <a:lnTo>
                      <a:pt x="50419" y="8382"/>
                    </a:lnTo>
                    <a:lnTo>
                      <a:pt x="176530" y="8382"/>
                    </a:lnTo>
                    <a:lnTo>
                      <a:pt x="176530" y="3810"/>
                    </a:lnTo>
                    <a:lnTo>
                      <a:pt x="172847" y="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39">
                <a:extLst>
                  <a:ext uri="{FF2B5EF4-FFF2-40B4-BE49-F238E27FC236}">
                    <a16:creationId xmlns:a16="http://schemas.microsoft.com/office/drawing/2014/main" xmlns="" id="{ED0AE183-EC81-43B8-B115-A4FDBF8EA494}"/>
                  </a:ext>
                </a:extLst>
              </p:cNvPr>
              <p:cNvSpPr/>
              <p:nvPr/>
            </p:nvSpPr>
            <p:spPr>
              <a:xfrm>
                <a:off x="5935979" y="2771267"/>
                <a:ext cx="105410" cy="83820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83819">
                    <a:moveTo>
                      <a:pt x="103250" y="0"/>
                    </a:moveTo>
                    <a:lnTo>
                      <a:pt x="14477" y="0"/>
                    </a:lnTo>
                    <a:lnTo>
                      <a:pt x="12699" y="1778"/>
                    </a:lnTo>
                    <a:lnTo>
                      <a:pt x="12699" y="20955"/>
                    </a:lnTo>
                    <a:lnTo>
                      <a:pt x="1904" y="20955"/>
                    </a:lnTo>
                    <a:lnTo>
                      <a:pt x="0" y="22733"/>
                    </a:lnTo>
                    <a:lnTo>
                      <a:pt x="0" y="48260"/>
                    </a:lnTo>
                    <a:lnTo>
                      <a:pt x="1904" y="50165"/>
                    </a:lnTo>
                    <a:lnTo>
                      <a:pt x="96773" y="50165"/>
                    </a:lnTo>
                    <a:lnTo>
                      <a:pt x="96773" y="62737"/>
                    </a:lnTo>
                    <a:lnTo>
                      <a:pt x="1904" y="62737"/>
                    </a:lnTo>
                    <a:lnTo>
                      <a:pt x="0" y="64643"/>
                    </a:lnTo>
                    <a:lnTo>
                      <a:pt x="0" y="83693"/>
                    </a:lnTo>
                    <a:lnTo>
                      <a:pt x="8508" y="83693"/>
                    </a:lnTo>
                    <a:lnTo>
                      <a:pt x="8508" y="71120"/>
                    </a:lnTo>
                    <a:lnTo>
                      <a:pt x="103250" y="71120"/>
                    </a:lnTo>
                    <a:lnTo>
                      <a:pt x="105155" y="69215"/>
                    </a:lnTo>
                    <a:lnTo>
                      <a:pt x="105155" y="43688"/>
                    </a:lnTo>
                    <a:lnTo>
                      <a:pt x="103250" y="41783"/>
                    </a:lnTo>
                    <a:lnTo>
                      <a:pt x="8508" y="41783"/>
                    </a:lnTo>
                    <a:lnTo>
                      <a:pt x="8508" y="29209"/>
                    </a:lnTo>
                    <a:lnTo>
                      <a:pt x="103250" y="29209"/>
                    </a:lnTo>
                    <a:lnTo>
                      <a:pt x="105155" y="27432"/>
                    </a:lnTo>
                    <a:lnTo>
                      <a:pt x="105155" y="20828"/>
                    </a:lnTo>
                    <a:lnTo>
                      <a:pt x="21081" y="20828"/>
                    </a:lnTo>
                    <a:lnTo>
                      <a:pt x="21081" y="8382"/>
                    </a:lnTo>
                    <a:lnTo>
                      <a:pt x="105155" y="8382"/>
                    </a:lnTo>
                    <a:lnTo>
                      <a:pt x="105155" y="1778"/>
                    </a:lnTo>
                    <a:lnTo>
                      <a:pt x="103250" y="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40">
                <a:extLst>
                  <a:ext uri="{FF2B5EF4-FFF2-40B4-BE49-F238E27FC236}">
                    <a16:creationId xmlns:a16="http://schemas.microsoft.com/office/drawing/2014/main" xmlns="" id="{BACE48C8-BB90-4F2E-B13B-7EAA8A3E43BE}"/>
                  </a:ext>
                </a:extLst>
              </p:cNvPr>
              <p:cNvSpPr/>
              <p:nvPr/>
            </p:nvSpPr>
            <p:spPr>
              <a:xfrm>
                <a:off x="6020053" y="2842399"/>
                <a:ext cx="889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2700">
                    <a:moveTo>
                      <a:pt x="0" y="12560"/>
                    </a:moveTo>
                    <a:lnTo>
                      <a:pt x="8394" y="12560"/>
                    </a:lnTo>
                    <a:lnTo>
                      <a:pt x="8394" y="0"/>
                    </a:lnTo>
                    <a:lnTo>
                      <a:pt x="0" y="0"/>
                    </a:lnTo>
                    <a:lnTo>
                      <a:pt x="0" y="1256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1">
                <a:extLst>
                  <a:ext uri="{FF2B5EF4-FFF2-40B4-BE49-F238E27FC236}">
                    <a16:creationId xmlns:a16="http://schemas.microsoft.com/office/drawing/2014/main" xmlns="" id="{CAE91D25-0453-467A-9C38-BC476E6EBB61}"/>
                  </a:ext>
                </a:extLst>
              </p:cNvPr>
              <p:cNvSpPr/>
              <p:nvPr/>
            </p:nvSpPr>
            <p:spPr>
              <a:xfrm>
                <a:off x="5948679" y="2821444"/>
                <a:ext cx="889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2700">
                    <a:moveTo>
                      <a:pt x="0" y="12560"/>
                    </a:moveTo>
                    <a:lnTo>
                      <a:pt x="8407" y="12560"/>
                    </a:lnTo>
                    <a:lnTo>
                      <a:pt x="8407" y="0"/>
                    </a:lnTo>
                    <a:lnTo>
                      <a:pt x="0" y="0"/>
                    </a:lnTo>
                    <a:lnTo>
                      <a:pt x="0" y="1256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2">
                <a:extLst>
                  <a:ext uri="{FF2B5EF4-FFF2-40B4-BE49-F238E27FC236}">
                    <a16:creationId xmlns:a16="http://schemas.microsoft.com/office/drawing/2014/main" xmlns="" id="{CE25AE19-5FB2-451D-8686-C72F8EF51CC1}"/>
                  </a:ext>
                </a:extLst>
              </p:cNvPr>
              <p:cNvSpPr/>
              <p:nvPr/>
            </p:nvSpPr>
            <p:spPr>
              <a:xfrm>
                <a:off x="6020053" y="2800489"/>
                <a:ext cx="889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2700">
                    <a:moveTo>
                      <a:pt x="0" y="12560"/>
                    </a:moveTo>
                    <a:lnTo>
                      <a:pt x="8394" y="12560"/>
                    </a:lnTo>
                    <a:lnTo>
                      <a:pt x="8394" y="0"/>
                    </a:lnTo>
                    <a:lnTo>
                      <a:pt x="0" y="0"/>
                    </a:lnTo>
                    <a:lnTo>
                      <a:pt x="0" y="1256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43">
                <a:extLst>
                  <a:ext uri="{FF2B5EF4-FFF2-40B4-BE49-F238E27FC236}">
                    <a16:creationId xmlns:a16="http://schemas.microsoft.com/office/drawing/2014/main" xmlns="" id="{B5DD5B11-6FAD-4AEB-A0B6-1E455B91DCAA}"/>
                  </a:ext>
                </a:extLst>
              </p:cNvPr>
              <p:cNvSpPr/>
              <p:nvPr/>
            </p:nvSpPr>
            <p:spPr>
              <a:xfrm>
                <a:off x="6032753" y="2779534"/>
                <a:ext cx="889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2700">
                    <a:moveTo>
                      <a:pt x="0" y="12560"/>
                    </a:moveTo>
                    <a:lnTo>
                      <a:pt x="8394" y="12560"/>
                    </a:lnTo>
                    <a:lnTo>
                      <a:pt x="8394" y="0"/>
                    </a:lnTo>
                    <a:lnTo>
                      <a:pt x="0" y="0"/>
                    </a:lnTo>
                    <a:lnTo>
                      <a:pt x="0" y="1256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44">
                <a:extLst>
                  <a:ext uri="{FF2B5EF4-FFF2-40B4-BE49-F238E27FC236}">
                    <a16:creationId xmlns:a16="http://schemas.microsoft.com/office/drawing/2014/main" xmlns="" id="{A70313F5-643A-4EE9-A76A-D13895F21917}"/>
                  </a:ext>
                </a:extLst>
              </p:cNvPr>
              <p:cNvSpPr/>
              <p:nvPr/>
            </p:nvSpPr>
            <p:spPr>
              <a:xfrm>
                <a:off x="5969634" y="2695829"/>
                <a:ext cx="6604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75564">
                    <a:moveTo>
                      <a:pt x="42163" y="0"/>
                    </a:moveTo>
                    <a:lnTo>
                      <a:pt x="25780" y="3175"/>
                    </a:lnTo>
                    <a:lnTo>
                      <a:pt x="12445" y="12192"/>
                    </a:lnTo>
                    <a:lnTo>
                      <a:pt x="3301" y="25400"/>
                    </a:lnTo>
                    <a:lnTo>
                      <a:pt x="0" y="41783"/>
                    </a:lnTo>
                    <a:lnTo>
                      <a:pt x="1142" y="51435"/>
                    </a:lnTo>
                    <a:lnTo>
                      <a:pt x="4444" y="60578"/>
                    </a:lnTo>
                    <a:lnTo>
                      <a:pt x="9778" y="68707"/>
                    </a:lnTo>
                    <a:lnTo>
                      <a:pt x="16890" y="75438"/>
                    </a:lnTo>
                    <a:lnTo>
                      <a:pt x="42036" y="75438"/>
                    </a:lnTo>
                    <a:lnTo>
                      <a:pt x="28955" y="72771"/>
                    </a:lnTo>
                    <a:lnTo>
                      <a:pt x="18287" y="65532"/>
                    </a:lnTo>
                    <a:lnTo>
                      <a:pt x="11048" y="54991"/>
                    </a:lnTo>
                    <a:lnTo>
                      <a:pt x="8381" y="41910"/>
                    </a:lnTo>
                    <a:lnTo>
                      <a:pt x="11048" y="28829"/>
                    </a:lnTo>
                    <a:lnTo>
                      <a:pt x="18287" y="18161"/>
                    </a:lnTo>
                    <a:lnTo>
                      <a:pt x="28955" y="11049"/>
                    </a:lnTo>
                    <a:lnTo>
                      <a:pt x="42036" y="8382"/>
                    </a:lnTo>
                    <a:lnTo>
                      <a:pt x="66039" y="8382"/>
                    </a:lnTo>
                    <a:lnTo>
                      <a:pt x="58546" y="3302"/>
                    </a:lnTo>
                    <a:lnTo>
                      <a:pt x="42163" y="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5">
                <a:extLst>
                  <a:ext uri="{FF2B5EF4-FFF2-40B4-BE49-F238E27FC236}">
                    <a16:creationId xmlns:a16="http://schemas.microsoft.com/office/drawing/2014/main" xmlns="" id="{B5EBC84B-E0B8-4405-AC34-16389E9FACAB}"/>
                  </a:ext>
                </a:extLst>
              </p:cNvPr>
              <p:cNvSpPr/>
              <p:nvPr/>
            </p:nvSpPr>
            <p:spPr>
              <a:xfrm>
                <a:off x="6011671" y="2704210"/>
                <a:ext cx="4254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42545" h="67310">
                    <a:moveTo>
                      <a:pt x="24002" y="0"/>
                    </a:moveTo>
                    <a:lnTo>
                      <a:pt x="0" y="0"/>
                    </a:lnTo>
                    <a:lnTo>
                      <a:pt x="13080" y="2667"/>
                    </a:lnTo>
                    <a:lnTo>
                      <a:pt x="23748" y="9779"/>
                    </a:lnTo>
                    <a:lnTo>
                      <a:pt x="30987" y="20447"/>
                    </a:lnTo>
                    <a:lnTo>
                      <a:pt x="33654" y="33528"/>
                    </a:lnTo>
                    <a:lnTo>
                      <a:pt x="30987" y="46609"/>
                    </a:lnTo>
                    <a:lnTo>
                      <a:pt x="23748" y="57150"/>
                    </a:lnTo>
                    <a:lnTo>
                      <a:pt x="13080" y="64389"/>
                    </a:lnTo>
                    <a:lnTo>
                      <a:pt x="0" y="67056"/>
                    </a:lnTo>
                    <a:lnTo>
                      <a:pt x="25145" y="67056"/>
                    </a:lnTo>
                    <a:lnTo>
                      <a:pt x="32257" y="60325"/>
                    </a:lnTo>
                    <a:lnTo>
                      <a:pt x="37591" y="52324"/>
                    </a:lnTo>
                    <a:lnTo>
                      <a:pt x="40893" y="43180"/>
                    </a:lnTo>
                    <a:lnTo>
                      <a:pt x="42036" y="33528"/>
                    </a:lnTo>
                    <a:lnTo>
                      <a:pt x="38734" y="17272"/>
                    </a:lnTo>
                    <a:lnTo>
                      <a:pt x="29844" y="3937"/>
                    </a:lnTo>
                    <a:lnTo>
                      <a:pt x="24002" y="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46">
                <a:extLst>
                  <a:ext uri="{FF2B5EF4-FFF2-40B4-BE49-F238E27FC236}">
                    <a16:creationId xmlns:a16="http://schemas.microsoft.com/office/drawing/2014/main" xmlns="" id="{05F93818-3D21-409C-880D-19BF4B253A19}"/>
                  </a:ext>
                </a:extLst>
              </p:cNvPr>
              <p:cNvSpPr/>
              <p:nvPr/>
            </p:nvSpPr>
            <p:spPr>
              <a:xfrm>
                <a:off x="5961253" y="2626474"/>
                <a:ext cx="889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27939">
                    <a:moveTo>
                      <a:pt x="0" y="27571"/>
                    </a:moveTo>
                    <a:lnTo>
                      <a:pt x="8394" y="27571"/>
                    </a:lnTo>
                    <a:lnTo>
                      <a:pt x="8394" y="0"/>
                    </a:lnTo>
                    <a:lnTo>
                      <a:pt x="0" y="0"/>
                    </a:lnTo>
                    <a:lnTo>
                      <a:pt x="0" y="27571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47">
                <a:extLst>
                  <a:ext uri="{FF2B5EF4-FFF2-40B4-BE49-F238E27FC236}">
                    <a16:creationId xmlns:a16="http://schemas.microsoft.com/office/drawing/2014/main" xmlns="" id="{2FAF29E8-A0CD-4C52-8898-DF2B49BB7A54}"/>
                  </a:ext>
                </a:extLst>
              </p:cNvPr>
              <p:cNvSpPr/>
              <p:nvPr/>
            </p:nvSpPr>
            <p:spPr>
              <a:xfrm>
                <a:off x="6087364" y="2612135"/>
                <a:ext cx="75692" cy="100584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48">
                <a:extLst>
                  <a:ext uri="{FF2B5EF4-FFF2-40B4-BE49-F238E27FC236}">
                    <a16:creationId xmlns:a16="http://schemas.microsoft.com/office/drawing/2014/main" xmlns="" id="{589CEAA7-E1E1-4C55-9F2A-20FA943D4237}"/>
                  </a:ext>
                </a:extLst>
              </p:cNvPr>
              <p:cNvSpPr/>
              <p:nvPr/>
            </p:nvSpPr>
            <p:spPr>
              <a:xfrm>
                <a:off x="5935979" y="2687688"/>
                <a:ext cx="5080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8889">
                    <a:moveTo>
                      <a:pt x="0" y="8394"/>
                    </a:moveTo>
                    <a:lnTo>
                      <a:pt x="50431" y="8394"/>
                    </a:lnTo>
                    <a:lnTo>
                      <a:pt x="50431" y="0"/>
                    </a:lnTo>
                    <a:lnTo>
                      <a:pt x="0" y="0"/>
                    </a:lnTo>
                    <a:lnTo>
                      <a:pt x="0" y="8394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49">
                <a:extLst>
                  <a:ext uri="{FF2B5EF4-FFF2-40B4-BE49-F238E27FC236}">
                    <a16:creationId xmlns:a16="http://schemas.microsoft.com/office/drawing/2014/main" xmlns="" id="{8E1CB2FE-B2FB-4EF6-AB75-9E5213F1CEA2}"/>
                  </a:ext>
                </a:extLst>
              </p:cNvPr>
              <p:cNvSpPr/>
              <p:nvPr/>
            </p:nvSpPr>
            <p:spPr>
              <a:xfrm>
                <a:off x="5999479" y="2725547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25400">
                    <a:moveTo>
                      <a:pt x="16891" y="16764"/>
                    </a:moveTo>
                    <a:lnTo>
                      <a:pt x="8509" y="16764"/>
                    </a:lnTo>
                    <a:lnTo>
                      <a:pt x="8509" y="25146"/>
                    </a:lnTo>
                    <a:lnTo>
                      <a:pt x="16891" y="25146"/>
                    </a:lnTo>
                    <a:lnTo>
                      <a:pt x="16891" y="16764"/>
                    </a:lnTo>
                    <a:close/>
                  </a:path>
                  <a:path w="25400" h="25400">
                    <a:moveTo>
                      <a:pt x="25273" y="8382"/>
                    </a:moveTo>
                    <a:lnTo>
                      <a:pt x="0" y="8382"/>
                    </a:lnTo>
                    <a:lnTo>
                      <a:pt x="0" y="16764"/>
                    </a:lnTo>
                    <a:lnTo>
                      <a:pt x="25273" y="16764"/>
                    </a:lnTo>
                    <a:lnTo>
                      <a:pt x="25273" y="8382"/>
                    </a:lnTo>
                    <a:close/>
                  </a:path>
                  <a:path w="25400" h="25400">
                    <a:moveTo>
                      <a:pt x="16891" y="0"/>
                    </a:moveTo>
                    <a:lnTo>
                      <a:pt x="8509" y="0"/>
                    </a:lnTo>
                    <a:lnTo>
                      <a:pt x="8509" y="8382"/>
                    </a:lnTo>
                    <a:lnTo>
                      <a:pt x="16891" y="8382"/>
                    </a:lnTo>
                    <a:lnTo>
                      <a:pt x="16891" y="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0">
                <a:extLst>
                  <a:ext uri="{FF2B5EF4-FFF2-40B4-BE49-F238E27FC236}">
                    <a16:creationId xmlns:a16="http://schemas.microsoft.com/office/drawing/2014/main" xmlns="" id="{05C57EDD-0E60-49C0-B55D-3DE236002805}"/>
                  </a:ext>
                </a:extLst>
              </p:cNvPr>
              <p:cNvSpPr/>
              <p:nvPr/>
            </p:nvSpPr>
            <p:spPr>
              <a:xfrm>
                <a:off x="5982208" y="2645651"/>
                <a:ext cx="7175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71754" h="8889">
                    <a:moveTo>
                      <a:pt x="0" y="8394"/>
                    </a:moveTo>
                    <a:lnTo>
                      <a:pt x="71450" y="8394"/>
                    </a:lnTo>
                    <a:lnTo>
                      <a:pt x="71450" y="0"/>
                    </a:lnTo>
                    <a:lnTo>
                      <a:pt x="0" y="0"/>
                    </a:lnTo>
                    <a:lnTo>
                      <a:pt x="0" y="8394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1">
                <a:extLst>
                  <a:ext uri="{FF2B5EF4-FFF2-40B4-BE49-F238E27FC236}">
                    <a16:creationId xmlns:a16="http://schemas.microsoft.com/office/drawing/2014/main" xmlns="" id="{8C869314-8131-42D0-B45A-55BA70DA5DDD}"/>
                  </a:ext>
                </a:extLst>
              </p:cNvPr>
              <p:cNvSpPr/>
              <p:nvPr/>
            </p:nvSpPr>
            <p:spPr>
              <a:xfrm>
                <a:off x="6041009" y="2687688"/>
                <a:ext cx="3810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8889">
                    <a:moveTo>
                      <a:pt x="0" y="8394"/>
                    </a:moveTo>
                    <a:lnTo>
                      <a:pt x="37820" y="8394"/>
                    </a:lnTo>
                    <a:lnTo>
                      <a:pt x="37820" y="0"/>
                    </a:lnTo>
                    <a:lnTo>
                      <a:pt x="0" y="0"/>
                    </a:lnTo>
                    <a:lnTo>
                      <a:pt x="0" y="8394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2">
                <a:extLst>
                  <a:ext uri="{FF2B5EF4-FFF2-40B4-BE49-F238E27FC236}">
                    <a16:creationId xmlns:a16="http://schemas.microsoft.com/office/drawing/2014/main" xmlns="" id="{DDB3745F-63ED-4642-A8D7-5C1202396170}"/>
                  </a:ext>
                </a:extLst>
              </p:cNvPr>
              <p:cNvSpPr/>
              <p:nvPr/>
            </p:nvSpPr>
            <p:spPr>
              <a:xfrm>
                <a:off x="5935979" y="2675121"/>
                <a:ext cx="1435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3510">
                    <a:moveTo>
                      <a:pt x="0" y="0"/>
                    </a:moveTo>
                    <a:lnTo>
                      <a:pt x="142900" y="0"/>
                    </a:lnTo>
                  </a:path>
                </a:pathLst>
              </a:custGeom>
              <a:ln w="8394">
                <a:solidFill>
                  <a:srgbClr val="00486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78990D9F-3FF6-4D47-AB09-178D3E69A3EC}"/>
                </a:ext>
              </a:extLst>
            </p:cNvPr>
            <p:cNvGrpSpPr/>
            <p:nvPr/>
          </p:nvGrpSpPr>
          <p:grpSpPr>
            <a:xfrm>
              <a:off x="1065322" y="6126303"/>
              <a:ext cx="755794" cy="831492"/>
              <a:chOff x="5955791" y="4194047"/>
              <a:chExt cx="289560" cy="263653"/>
            </a:xfrm>
          </p:grpSpPr>
          <p:sp>
            <p:nvSpPr>
              <p:cNvPr id="41" name="object 62">
                <a:extLst>
                  <a:ext uri="{FF2B5EF4-FFF2-40B4-BE49-F238E27FC236}">
                    <a16:creationId xmlns:a16="http://schemas.microsoft.com/office/drawing/2014/main" xmlns="" id="{BEA85370-D9DD-4C39-A683-E2398E4AEC81}"/>
                  </a:ext>
                </a:extLst>
              </p:cNvPr>
              <p:cNvSpPr/>
              <p:nvPr/>
            </p:nvSpPr>
            <p:spPr>
              <a:xfrm>
                <a:off x="5955791" y="4358640"/>
                <a:ext cx="289560" cy="99060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00314F"/>
                  </a:solidFill>
                </a:endParaRPr>
              </a:p>
            </p:txBody>
          </p:sp>
          <p:sp>
            <p:nvSpPr>
              <p:cNvPr id="42" name="object 63">
                <a:extLst>
                  <a:ext uri="{FF2B5EF4-FFF2-40B4-BE49-F238E27FC236}">
                    <a16:creationId xmlns:a16="http://schemas.microsoft.com/office/drawing/2014/main" xmlns="" id="{9251C3DB-E333-4DEF-AEF8-27C130F52A55}"/>
                  </a:ext>
                </a:extLst>
              </p:cNvPr>
              <p:cNvSpPr/>
              <p:nvPr/>
            </p:nvSpPr>
            <p:spPr>
              <a:xfrm>
                <a:off x="6044184" y="4194047"/>
                <a:ext cx="141732" cy="141731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00314F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DDC2EE4-9623-416D-AEDE-C13B0F25D055}"/>
                </a:ext>
              </a:extLst>
            </p:cNvPr>
            <p:cNvSpPr txBox="1"/>
            <p:nvPr/>
          </p:nvSpPr>
          <p:spPr>
            <a:xfrm>
              <a:off x="2226941" y="3938372"/>
              <a:ext cx="6147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2A7781"/>
                  </a:solidFill>
                  <a:latin typeface="Montserrat" panose="00000500000000000000" pitchFamily="50" charset="-52"/>
                </a:rPr>
                <a:t>СРОК РЕАЛИЗАЦИИ  2017 - 2018 гг.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051E26F-701A-499F-A287-CF1B8F0E9372}"/>
                </a:ext>
              </a:extLst>
            </p:cNvPr>
            <p:cNvSpPr txBox="1"/>
            <p:nvPr/>
          </p:nvSpPr>
          <p:spPr>
            <a:xfrm>
              <a:off x="2226941" y="4903710"/>
              <a:ext cx="55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2A7781"/>
                  </a:solidFill>
                  <a:latin typeface="Montserrat" panose="00000500000000000000" pitchFamily="50" charset="-52"/>
                </a:rPr>
                <a:t>ОБЩИЙ ОБЪЕМ ИНВЕСТИЦИЙ  131,7 МЛН РУБ.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66D8C28-F808-4F8B-AA64-C9D3E7B33C87}"/>
                </a:ext>
              </a:extLst>
            </p:cNvPr>
            <p:cNvSpPr txBox="1"/>
            <p:nvPr/>
          </p:nvSpPr>
          <p:spPr>
            <a:xfrm>
              <a:off x="2226941" y="6194612"/>
              <a:ext cx="42314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2A7781"/>
                  </a:solidFill>
                  <a:latin typeface="Montserrat" panose="00000500000000000000" pitchFamily="50" charset="-52"/>
                </a:rPr>
                <a:t>УЧАСТИЕ АО «КРИО» – 91,7 МЛН РУБ.</a:t>
              </a:r>
            </a:p>
          </p:txBody>
        </p: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72D66D2-BDA9-4C28-9B37-03E676C3FB49}"/>
              </a:ext>
            </a:extLst>
          </p:cNvPr>
          <p:cNvSpPr/>
          <p:nvPr/>
        </p:nvSpPr>
        <p:spPr>
          <a:xfrm>
            <a:off x="703365" y="3517471"/>
            <a:ext cx="7635206" cy="3575247"/>
          </a:xfrm>
          <a:prstGeom prst="rect">
            <a:avLst/>
          </a:prstGeom>
          <a:noFill/>
          <a:ln w="38100">
            <a:solidFill>
              <a:srgbClr val="85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AC9BFDD-95F2-47D5-808F-F484F15C2B78}"/>
              </a:ext>
            </a:extLst>
          </p:cNvPr>
          <p:cNvSpPr txBox="1"/>
          <p:nvPr/>
        </p:nvSpPr>
        <p:spPr>
          <a:xfrm>
            <a:off x="703364" y="2698569"/>
            <a:ext cx="1552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СТРОИТЕЛЬСТВО ГРИБНОЙ ФЕРМЫ ПО ВЫРАЩИВАНИЮ ШАМПИНЬОНОВ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76C2EA9-957B-4EE4-98A7-800C1ED60579}"/>
              </a:ext>
            </a:extLst>
          </p:cNvPr>
          <p:cNvSpPr txBox="1"/>
          <p:nvPr/>
        </p:nvSpPr>
        <p:spPr>
          <a:xfrm>
            <a:off x="10128132" y="3636367"/>
            <a:ext cx="8715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НА ГРИБНОЙ ФЕРМЕ ЦАРИТ ИДЕАЛЬНАЯ ЧИСТОТА, БОЛЬШОЕ ВНИМАНИЕ УДЕЛЯЕТСЯ САНИТАРНО-ЗАЩИТНЫМ МЕРОПРИЯТИЯМ И ПРОФИЛАКТИКЕ. ПО СТРОГОСТИ СОБЛЮДЕНИЯ ГИГИЕНЫ ЦЕХ ПО ВЫРАЩИВАНИЮ ШАМПИНЬОНОВ НЕ УСТУПАЕТ ФАРМАЦЕВТИЧЕСКОМУ ПРОИЗВОДСТВУ. ОБЩАЯ ПОСЕВНАЯ ПЛОЩАДЬ ГРИБНЫХ ПЛАНТАЦИЙ ФЕРМЫ 1000 М²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F9ACE0-00B5-4853-83CE-C975B88D0502}"/>
              </a:ext>
            </a:extLst>
          </p:cNvPr>
          <p:cNvSpPr txBox="1"/>
          <p:nvPr/>
        </p:nvSpPr>
        <p:spPr>
          <a:xfrm>
            <a:off x="703364" y="1973303"/>
            <a:ext cx="684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14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ООО 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БАЙКАЛЭКОПРОДУКТ</a:t>
            </a:r>
            <a:r>
              <a:rPr lang="ru-RU" sz="3200" b="1" dirty="0">
                <a:solidFill>
                  <a:srgbClr val="014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»</a:t>
            </a:r>
          </a:p>
        </p:txBody>
      </p:sp>
      <p:sp>
        <p:nvSpPr>
          <p:cNvPr id="51" name="object 2">
            <a:extLst>
              <a:ext uri="{FF2B5EF4-FFF2-40B4-BE49-F238E27FC236}">
                <a16:creationId xmlns:a16="http://schemas.microsoft.com/office/drawing/2014/main" xmlns="" id="{827FC638-E949-0485-105F-8170E147093B}"/>
              </a:ext>
            </a:extLst>
          </p:cNvPr>
          <p:cNvSpPr txBox="1"/>
          <p:nvPr/>
        </p:nvSpPr>
        <p:spPr>
          <a:xfrm>
            <a:off x="7379746" y="699783"/>
            <a:ext cx="1536700" cy="519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defTabSz="914377">
              <a:spcBef>
                <a:spcPts val="95"/>
              </a:spcBef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aokrio.ru 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rk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utsk@ao</a:t>
            </a:r>
            <a:r>
              <a:rPr sz="1650" spc="20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sz="1650" spc="-4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.ru</a:t>
            </a:r>
            <a:endParaRPr sz="1650" dirty="0">
              <a:solidFill>
                <a:srgbClr val="00496D"/>
              </a:solidFill>
              <a:latin typeface="Myriad Pro"/>
              <a:cs typeface="Myriad Pro"/>
            </a:endParaRPr>
          </a:p>
        </p:txBody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xmlns="" id="{A7FB8494-A63C-9674-FEC6-F2073FE4FCBB}"/>
              </a:ext>
            </a:extLst>
          </p:cNvPr>
          <p:cNvSpPr txBox="1"/>
          <p:nvPr/>
        </p:nvSpPr>
        <p:spPr>
          <a:xfrm>
            <a:off x="10437243" y="699781"/>
            <a:ext cx="3156585" cy="522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377">
              <a:lnSpc>
                <a:spcPts val="1980"/>
              </a:lnSpc>
              <a:spcBef>
                <a:spcPts val="95"/>
              </a:spcBef>
              <a:defRPr/>
            </a:pP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Иркутск,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ул. Свердлова,10, оф.8-12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  <a:p>
            <a:pPr marL="12700" defTabSz="914377"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+7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(3952)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225-588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54" name="object 4">
            <a:extLst>
              <a:ext uri="{FF2B5EF4-FFF2-40B4-BE49-F238E27FC236}">
                <a16:creationId xmlns:a16="http://schemas.microsoft.com/office/drawing/2014/main" xmlns="" id="{20991C0F-0BCF-2EF6-9F67-D31F6947B54A}"/>
              </a:ext>
            </a:extLst>
          </p:cNvPr>
          <p:cNvSpPr/>
          <p:nvPr/>
        </p:nvSpPr>
        <p:spPr>
          <a:xfrm>
            <a:off x="6868900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">
            <a:extLst>
              <a:ext uri="{FF2B5EF4-FFF2-40B4-BE49-F238E27FC236}">
                <a16:creationId xmlns:a16="http://schemas.microsoft.com/office/drawing/2014/main" xmlns="" id="{AEA50192-D12D-6E93-7FAC-39E9B6EF95C8}"/>
              </a:ext>
            </a:extLst>
          </p:cNvPr>
          <p:cNvSpPr/>
          <p:nvPr/>
        </p:nvSpPr>
        <p:spPr>
          <a:xfrm>
            <a:off x="9842633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8" name="Picture 42">
            <a:extLst>
              <a:ext uri="{FF2B5EF4-FFF2-40B4-BE49-F238E27FC236}">
                <a16:creationId xmlns:a16="http://schemas.microsoft.com/office/drawing/2014/main" xmlns="" id="{4E8D5D62-884D-2F0C-4921-86AD746D56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8" y="549275"/>
            <a:ext cx="5033975" cy="1118154"/>
          </a:xfrm>
          <a:prstGeom prst="rect">
            <a:avLst/>
          </a:prstGeom>
        </p:spPr>
      </p:pic>
      <p:pic>
        <p:nvPicPr>
          <p:cNvPr id="59" name="Picture 43">
            <a:extLst>
              <a:ext uri="{FF2B5EF4-FFF2-40B4-BE49-F238E27FC236}">
                <a16:creationId xmlns:a16="http://schemas.microsoft.com/office/drawing/2014/main" xmlns="" id="{5AA450AE-8AFA-5C23-2F8B-7AD57A558DB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0049" y="-1"/>
            <a:ext cx="3200402" cy="2263737"/>
          </a:xfrm>
          <a:prstGeom prst="rect">
            <a:avLst/>
          </a:prstGeom>
        </p:spPr>
      </p:pic>
      <p:pic>
        <p:nvPicPr>
          <p:cNvPr id="60" name="Picture 44">
            <a:extLst>
              <a:ext uri="{FF2B5EF4-FFF2-40B4-BE49-F238E27FC236}">
                <a16:creationId xmlns:a16="http://schemas.microsoft.com/office/drawing/2014/main" xmlns="" id="{B9B55ED1-5EBF-4215-C3F8-61262277AE8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8440" y="-1"/>
            <a:ext cx="6053853" cy="26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2A10DC5-27D5-4FA0-A8B5-9D796A58F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33" y="7449955"/>
            <a:ext cx="9774807" cy="3859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98F2B2-CEAD-494A-ABE3-1A84986E14E4}"/>
              </a:ext>
            </a:extLst>
          </p:cNvPr>
          <p:cNvSpPr txBox="1"/>
          <p:nvPr/>
        </p:nvSpPr>
        <p:spPr>
          <a:xfrm>
            <a:off x="8810523" y="596875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DAB06573-EB0B-4564-8052-3B11B913DB00}"/>
              </a:ext>
            </a:extLst>
          </p:cNvPr>
          <p:cNvGrpSpPr/>
          <p:nvPr/>
        </p:nvGrpSpPr>
        <p:grpSpPr>
          <a:xfrm>
            <a:off x="866635" y="3663515"/>
            <a:ext cx="7308666" cy="3265541"/>
            <a:chOff x="1065322" y="3760068"/>
            <a:chExt cx="7308666" cy="3265541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A9BFA9A6-102F-49DD-8A2A-9D79A2C314BE}"/>
                </a:ext>
              </a:extLst>
            </p:cNvPr>
            <p:cNvGrpSpPr/>
            <p:nvPr/>
          </p:nvGrpSpPr>
          <p:grpSpPr>
            <a:xfrm>
              <a:off x="1110778" y="3760068"/>
              <a:ext cx="755794" cy="755794"/>
              <a:chOff x="5910071" y="2136648"/>
              <a:chExt cx="271145" cy="271145"/>
            </a:xfrm>
          </p:grpSpPr>
          <p:sp>
            <p:nvSpPr>
              <p:cNvPr id="11" name="object 35">
                <a:extLst>
                  <a:ext uri="{FF2B5EF4-FFF2-40B4-BE49-F238E27FC236}">
                    <a16:creationId xmlns:a16="http://schemas.microsoft.com/office/drawing/2014/main" xmlns="" id="{90404A57-97C1-42EC-94D2-D3647BF34EAC}"/>
                  </a:ext>
                </a:extLst>
              </p:cNvPr>
              <p:cNvSpPr/>
              <p:nvPr/>
            </p:nvSpPr>
            <p:spPr>
              <a:xfrm>
                <a:off x="6040882" y="2182114"/>
                <a:ext cx="67183" cy="94487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36">
                <a:extLst>
                  <a:ext uri="{FF2B5EF4-FFF2-40B4-BE49-F238E27FC236}">
                    <a16:creationId xmlns:a16="http://schemas.microsoft.com/office/drawing/2014/main" xmlns="" id="{C595D480-1D97-4FC3-BE18-E225F2B74109}"/>
                  </a:ext>
                </a:extLst>
              </p:cNvPr>
              <p:cNvSpPr/>
              <p:nvPr/>
            </p:nvSpPr>
            <p:spPr>
              <a:xfrm>
                <a:off x="5910071" y="2136648"/>
                <a:ext cx="271145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271145" h="271144">
                    <a:moveTo>
                      <a:pt x="135381" y="0"/>
                    </a:moveTo>
                    <a:lnTo>
                      <a:pt x="92582" y="6857"/>
                    </a:lnTo>
                    <a:lnTo>
                      <a:pt x="55498" y="26161"/>
                    </a:lnTo>
                    <a:lnTo>
                      <a:pt x="26161" y="55498"/>
                    </a:lnTo>
                    <a:lnTo>
                      <a:pt x="6857" y="92582"/>
                    </a:lnTo>
                    <a:lnTo>
                      <a:pt x="507" y="132333"/>
                    </a:lnTo>
                    <a:lnTo>
                      <a:pt x="0" y="132841"/>
                    </a:lnTo>
                    <a:lnTo>
                      <a:pt x="0" y="137921"/>
                    </a:lnTo>
                    <a:lnTo>
                      <a:pt x="507" y="138429"/>
                    </a:lnTo>
                    <a:lnTo>
                      <a:pt x="6857" y="178053"/>
                    </a:lnTo>
                    <a:lnTo>
                      <a:pt x="26161" y="215264"/>
                    </a:lnTo>
                    <a:lnTo>
                      <a:pt x="55498" y="244601"/>
                    </a:lnTo>
                    <a:lnTo>
                      <a:pt x="92582" y="263778"/>
                    </a:lnTo>
                    <a:lnTo>
                      <a:pt x="132333" y="270255"/>
                    </a:lnTo>
                    <a:lnTo>
                      <a:pt x="132841" y="270763"/>
                    </a:lnTo>
                    <a:lnTo>
                      <a:pt x="137921" y="270763"/>
                    </a:lnTo>
                    <a:lnTo>
                      <a:pt x="138302" y="270255"/>
                    </a:lnTo>
                    <a:lnTo>
                      <a:pt x="178053" y="263778"/>
                    </a:lnTo>
                    <a:lnTo>
                      <a:pt x="183968" y="260730"/>
                    </a:lnTo>
                    <a:lnTo>
                      <a:pt x="130809" y="260730"/>
                    </a:lnTo>
                    <a:lnTo>
                      <a:pt x="95503" y="255015"/>
                    </a:lnTo>
                    <a:lnTo>
                      <a:pt x="60832" y="237108"/>
                    </a:lnTo>
                    <a:lnTo>
                      <a:pt x="33527" y="209803"/>
                    </a:lnTo>
                    <a:lnTo>
                      <a:pt x="15620" y="175132"/>
                    </a:lnTo>
                    <a:lnTo>
                      <a:pt x="9905" y="139953"/>
                    </a:lnTo>
                    <a:lnTo>
                      <a:pt x="25653" y="139953"/>
                    </a:lnTo>
                    <a:lnTo>
                      <a:pt x="27685" y="137921"/>
                    </a:lnTo>
                    <a:lnTo>
                      <a:pt x="27685" y="132841"/>
                    </a:lnTo>
                    <a:lnTo>
                      <a:pt x="25653" y="130809"/>
                    </a:lnTo>
                    <a:lnTo>
                      <a:pt x="9905" y="130809"/>
                    </a:lnTo>
                    <a:lnTo>
                      <a:pt x="15620" y="95503"/>
                    </a:lnTo>
                    <a:lnTo>
                      <a:pt x="33527" y="60959"/>
                    </a:lnTo>
                    <a:lnTo>
                      <a:pt x="60832" y="33527"/>
                    </a:lnTo>
                    <a:lnTo>
                      <a:pt x="95503" y="15620"/>
                    </a:lnTo>
                    <a:lnTo>
                      <a:pt x="130809" y="9905"/>
                    </a:lnTo>
                    <a:lnTo>
                      <a:pt x="183966" y="9905"/>
                    </a:lnTo>
                    <a:lnTo>
                      <a:pt x="182498" y="9143"/>
                    </a:lnTo>
                    <a:lnTo>
                      <a:pt x="135381" y="0"/>
                    </a:lnTo>
                    <a:close/>
                  </a:path>
                  <a:path w="271145" h="271144">
                    <a:moveTo>
                      <a:pt x="137921" y="242950"/>
                    </a:moveTo>
                    <a:lnTo>
                      <a:pt x="132841" y="242950"/>
                    </a:lnTo>
                    <a:lnTo>
                      <a:pt x="130809" y="244982"/>
                    </a:lnTo>
                    <a:lnTo>
                      <a:pt x="130809" y="260730"/>
                    </a:lnTo>
                    <a:lnTo>
                      <a:pt x="139953" y="260730"/>
                    </a:lnTo>
                    <a:lnTo>
                      <a:pt x="139953" y="244982"/>
                    </a:lnTo>
                    <a:lnTo>
                      <a:pt x="137921" y="242950"/>
                    </a:lnTo>
                    <a:close/>
                  </a:path>
                  <a:path w="271145" h="271144">
                    <a:moveTo>
                      <a:pt x="260730" y="86740"/>
                    </a:moveTo>
                    <a:lnTo>
                      <a:pt x="260730" y="130809"/>
                    </a:lnTo>
                    <a:lnTo>
                      <a:pt x="244982" y="130809"/>
                    </a:lnTo>
                    <a:lnTo>
                      <a:pt x="242950" y="132841"/>
                    </a:lnTo>
                    <a:lnTo>
                      <a:pt x="242950" y="137921"/>
                    </a:lnTo>
                    <a:lnTo>
                      <a:pt x="244982" y="139953"/>
                    </a:lnTo>
                    <a:lnTo>
                      <a:pt x="260730" y="139953"/>
                    </a:lnTo>
                    <a:lnTo>
                      <a:pt x="255015" y="175132"/>
                    </a:lnTo>
                    <a:lnTo>
                      <a:pt x="237108" y="209803"/>
                    </a:lnTo>
                    <a:lnTo>
                      <a:pt x="209803" y="237108"/>
                    </a:lnTo>
                    <a:lnTo>
                      <a:pt x="175132" y="255015"/>
                    </a:lnTo>
                    <a:lnTo>
                      <a:pt x="139953" y="260730"/>
                    </a:lnTo>
                    <a:lnTo>
                      <a:pt x="183968" y="260730"/>
                    </a:lnTo>
                    <a:lnTo>
                      <a:pt x="215264" y="244601"/>
                    </a:lnTo>
                    <a:lnTo>
                      <a:pt x="244601" y="215264"/>
                    </a:lnTo>
                    <a:lnTo>
                      <a:pt x="263778" y="178053"/>
                    </a:lnTo>
                    <a:lnTo>
                      <a:pt x="270255" y="138429"/>
                    </a:lnTo>
                    <a:lnTo>
                      <a:pt x="270763" y="137921"/>
                    </a:lnTo>
                    <a:lnTo>
                      <a:pt x="270763" y="132841"/>
                    </a:lnTo>
                    <a:lnTo>
                      <a:pt x="270255" y="132333"/>
                    </a:lnTo>
                    <a:lnTo>
                      <a:pt x="263778" y="92582"/>
                    </a:lnTo>
                    <a:lnTo>
                      <a:pt x="260730" y="86740"/>
                    </a:lnTo>
                    <a:close/>
                  </a:path>
                  <a:path w="271145" h="271144">
                    <a:moveTo>
                      <a:pt x="183966" y="9905"/>
                    </a:moveTo>
                    <a:lnTo>
                      <a:pt x="139953" y="9905"/>
                    </a:lnTo>
                    <a:lnTo>
                      <a:pt x="175132" y="15620"/>
                    </a:lnTo>
                    <a:lnTo>
                      <a:pt x="209803" y="33527"/>
                    </a:lnTo>
                    <a:lnTo>
                      <a:pt x="237108" y="60959"/>
                    </a:lnTo>
                    <a:lnTo>
                      <a:pt x="255015" y="95503"/>
                    </a:lnTo>
                    <a:lnTo>
                      <a:pt x="260730" y="130809"/>
                    </a:lnTo>
                    <a:lnTo>
                      <a:pt x="260730" y="86740"/>
                    </a:lnTo>
                    <a:lnTo>
                      <a:pt x="244601" y="55498"/>
                    </a:lnTo>
                    <a:lnTo>
                      <a:pt x="215264" y="26161"/>
                    </a:lnTo>
                    <a:lnTo>
                      <a:pt x="183966" y="9905"/>
                    </a:lnTo>
                    <a:close/>
                  </a:path>
                  <a:path w="271145" h="271144">
                    <a:moveTo>
                      <a:pt x="139953" y="9905"/>
                    </a:moveTo>
                    <a:lnTo>
                      <a:pt x="130809" y="9905"/>
                    </a:lnTo>
                    <a:lnTo>
                      <a:pt x="130809" y="30352"/>
                    </a:lnTo>
                    <a:lnTo>
                      <a:pt x="132841" y="32384"/>
                    </a:lnTo>
                    <a:lnTo>
                      <a:pt x="137921" y="32384"/>
                    </a:lnTo>
                    <a:lnTo>
                      <a:pt x="139953" y="30352"/>
                    </a:lnTo>
                    <a:lnTo>
                      <a:pt x="139953" y="9905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C9893735-A2CC-407F-802A-9719C7A0A215}"/>
                </a:ext>
              </a:extLst>
            </p:cNvPr>
            <p:cNvGrpSpPr/>
            <p:nvPr/>
          </p:nvGrpSpPr>
          <p:grpSpPr>
            <a:xfrm>
              <a:off x="1093186" y="4954095"/>
              <a:ext cx="755794" cy="755800"/>
              <a:chOff x="5919215" y="2612135"/>
              <a:chExt cx="251459" cy="251461"/>
            </a:xfrm>
          </p:grpSpPr>
          <p:sp>
            <p:nvSpPr>
              <p:cNvPr id="14" name="object 37">
                <a:extLst>
                  <a:ext uri="{FF2B5EF4-FFF2-40B4-BE49-F238E27FC236}">
                    <a16:creationId xmlns:a16="http://schemas.microsoft.com/office/drawing/2014/main" xmlns="" id="{5613FCF0-D64E-4B69-AACD-8AEA565B1427}"/>
                  </a:ext>
                </a:extLst>
              </p:cNvPr>
              <p:cNvSpPr/>
              <p:nvPr/>
            </p:nvSpPr>
            <p:spPr>
              <a:xfrm>
                <a:off x="6062471" y="2721864"/>
                <a:ext cx="108203" cy="141732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38">
                <a:extLst>
                  <a:ext uri="{FF2B5EF4-FFF2-40B4-BE49-F238E27FC236}">
                    <a16:creationId xmlns:a16="http://schemas.microsoft.com/office/drawing/2014/main" xmlns="" id="{06ABB7C0-A284-4DA7-8672-939D50BC0989}"/>
                  </a:ext>
                </a:extLst>
              </p:cNvPr>
              <p:cNvSpPr/>
              <p:nvPr/>
            </p:nvSpPr>
            <p:spPr>
              <a:xfrm>
                <a:off x="5919215" y="2612135"/>
                <a:ext cx="176530" cy="251460"/>
              </a:xfrm>
              <a:custGeom>
                <a:avLst/>
                <a:gdLst/>
                <a:ahLst/>
                <a:cxnLst/>
                <a:rect l="l" t="t" r="r" b="b"/>
                <a:pathLst>
                  <a:path w="176529" h="251460">
                    <a:moveTo>
                      <a:pt x="172847" y="0"/>
                    </a:moveTo>
                    <a:lnTo>
                      <a:pt x="45085" y="0"/>
                    </a:lnTo>
                    <a:lnTo>
                      <a:pt x="44069" y="508"/>
                    </a:lnTo>
                    <a:lnTo>
                      <a:pt x="1270" y="43053"/>
                    </a:lnTo>
                    <a:lnTo>
                      <a:pt x="508" y="43942"/>
                    </a:lnTo>
                    <a:lnTo>
                      <a:pt x="0" y="44958"/>
                    </a:lnTo>
                    <a:lnTo>
                      <a:pt x="0" y="247396"/>
                    </a:lnTo>
                    <a:lnTo>
                      <a:pt x="3810" y="251206"/>
                    </a:lnTo>
                    <a:lnTo>
                      <a:pt x="134493" y="251206"/>
                    </a:lnTo>
                    <a:lnTo>
                      <a:pt x="134493" y="242824"/>
                    </a:lnTo>
                    <a:lnTo>
                      <a:pt x="8382" y="242824"/>
                    </a:lnTo>
                    <a:lnTo>
                      <a:pt x="8382" y="50292"/>
                    </a:lnTo>
                    <a:lnTo>
                      <a:pt x="46609" y="50292"/>
                    </a:lnTo>
                    <a:lnTo>
                      <a:pt x="50419" y="46482"/>
                    </a:lnTo>
                    <a:lnTo>
                      <a:pt x="50419" y="41910"/>
                    </a:lnTo>
                    <a:lnTo>
                      <a:pt x="14351" y="41910"/>
                    </a:lnTo>
                    <a:lnTo>
                      <a:pt x="42037" y="14350"/>
                    </a:lnTo>
                    <a:lnTo>
                      <a:pt x="50419" y="14350"/>
                    </a:lnTo>
                    <a:lnTo>
                      <a:pt x="50419" y="8382"/>
                    </a:lnTo>
                    <a:lnTo>
                      <a:pt x="176530" y="8382"/>
                    </a:lnTo>
                    <a:lnTo>
                      <a:pt x="176530" y="3810"/>
                    </a:lnTo>
                    <a:lnTo>
                      <a:pt x="172847" y="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39">
                <a:extLst>
                  <a:ext uri="{FF2B5EF4-FFF2-40B4-BE49-F238E27FC236}">
                    <a16:creationId xmlns:a16="http://schemas.microsoft.com/office/drawing/2014/main" xmlns="" id="{ED0AE183-EC81-43B8-B115-A4FDBF8EA494}"/>
                  </a:ext>
                </a:extLst>
              </p:cNvPr>
              <p:cNvSpPr/>
              <p:nvPr/>
            </p:nvSpPr>
            <p:spPr>
              <a:xfrm>
                <a:off x="5935979" y="2771267"/>
                <a:ext cx="105410" cy="83820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83819">
                    <a:moveTo>
                      <a:pt x="103250" y="0"/>
                    </a:moveTo>
                    <a:lnTo>
                      <a:pt x="14477" y="0"/>
                    </a:lnTo>
                    <a:lnTo>
                      <a:pt x="12699" y="1778"/>
                    </a:lnTo>
                    <a:lnTo>
                      <a:pt x="12699" y="20955"/>
                    </a:lnTo>
                    <a:lnTo>
                      <a:pt x="1904" y="20955"/>
                    </a:lnTo>
                    <a:lnTo>
                      <a:pt x="0" y="22733"/>
                    </a:lnTo>
                    <a:lnTo>
                      <a:pt x="0" y="48260"/>
                    </a:lnTo>
                    <a:lnTo>
                      <a:pt x="1904" y="50165"/>
                    </a:lnTo>
                    <a:lnTo>
                      <a:pt x="96773" y="50165"/>
                    </a:lnTo>
                    <a:lnTo>
                      <a:pt x="96773" y="62737"/>
                    </a:lnTo>
                    <a:lnTo>
                      <a:pt x="1904" y="62737"/>
                    </a:lnTo>
                    <a:lnTo>
                      <a:pt x="0" y="64643"/>
                    </a:lnTo>
                    <a:lnTo>
                      <a:pt x="0" y="83693"/>
                    </a:lnTo>
                    <a:lnTo>
                      <a:pt x="8508" y="83693"/>
                    </a:lnTo>
                    <a:lnTo>
                      <a:pt x="8508" y="71120"/>
                    </a:lnTo>
                    <a:lnTo>
                      <a:pt x="103250" y="71120"/>
                    </a:lnTo>
                    <a:lnTo>
                      <a:pt x="105155" y="69215"/>
                    </a:lnTo>
                    <a:lnTo>
                      <a:pt x="105155" y="43688"/>
                    </a:lnTo>
                    <a:lnTo>
                      <a:pt x="103250" y="41783"/>
                    </a:lnTo>
                    <a:lnTo>
                      <a:pt x="8508" y="41783"/>
                    </a:lnTo>
                    <a:lnTo>
                      <a:pt x="8508" y="29209"/>
                    </a:lnTo>
                    <a:lnTo>
                      <a:pt x="103250" y="29209"/>
                    </a:lnTo>
                    <a:lnTo>
                      <a:pt x="105155" y="27432"/>
                    </a:lnTo>
                    <a:lnTo>
                      <a:pt x="105155" y="20828"/>
                    </a:lnTo>
                    <a:lnTo>
                      <a:pt x="21081" y="20828"/>
                    </a:lnTo>
                    <a:lnTo>
                      <a:pt x="21081" y="8382"/>
                    </a:lnTo>
                    <a:lnTo>
                      <a:pt x="105155" y="8382"/>
                    </a:lnTo>
                    <a:lnTo>
                      <a:pt x="105155" y="1778"/>
                    </a:lnTo>
                    <a:lnTo>
                      <a:pt x="103250" y="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40">
                <a:extLst>
                  <a:ext uri="{FF2B5EF4-FFF2-40B4-BE49-F238E27FC236}">
                    <a16:creationId xmlns:a16="http://schemas.microsoft.com/office/drawing/2014/main" xmlns="" id="{BACE48C8-BB90-4F2E-B13B-7EAA8A3E43BE}"/>
                  </a:ext>
                </a:extLst>
              </p:cNvPr>
              <p:cNvSpPr/>
              <p:nvPr/>
            </p:nvSpPr>
            <p:spPr>
              <a:xfrm>
                <a:off x="6020053" y="2842399"/>
                <a:ext cx="889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2700">
                    <a:moveTo>
                      <a:pt x="0" y="12560"/>
                    </a:moveTo>
                    <a:lnTo>
                      <a:pt x="8394" y="12560"/>
                    </a:lnTo>
                    <a:lnTo>
                      <a:pt x="8394" y="0"/>
                    </a:lnTo>
                    <a:lnTo>
                      <a:pt x="0" y="0"/>
                    </a:lnTo>
                    <a:lnTo>
                      <a:pt x="0" y="1256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1">
                <a:extLst>
                  <a:ext uri="{FF2B5EF4-FFF2-40B4-BE49-F238E27FC236}">
                    <a16:creationId xmlns:a16="http://schemas.microsoft.com/office/drawing/2014/main" xmlns="" id="{CAE91D25-0453-467A-9C38-BC476E6EBB61}"/>
                  </a:ext>
                </a:extLst>
              </p:cNvPr>
              <p:cNvSpPr/>
              <p:nvPr/>
            </p:nvSpPr>
            <p:spPr>
              <a:xfrm>
                <a:off x="5948679" y="2821444"/>
                <a:ext cx="889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2700">
                    <a:moveTo>
                      <a:pt x="0" y="12560"/>
                    </a:moveTo>
                    <a:lnTo>
                      <a:pt x="8407" y="12560"/>
                    </a:lnTo>
                    <a:lnTo>
                      <a:pt x="8407" y="0"/>
                    </a:lnTo>
                    <a:lnTo>
                      <a:pt x="0" y="0"/>
                    </a:lnTo>
                    <a:lnTo>
                      <a:pt x="0" y="1256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2">
                <a:extLst>
                  <a:ext uri="{FF2B5EF4-FFF2-40B4-BE49-F238E27FC236}">
                    <a16:creationId xmlns:a16="http://schemas.microsoft.com/office/drawing/2014/main" xmlns="" id="{CE25AE19-5FB2-451D-8686-C72F8EF51CC1}"/>
                  </a:ext>
                </a:extLst>
              </p:cNvPr>
              <p:cNvSpPr/>
              <p:nvPr/>
            </p:nvSpPr>
            <p:spPr>
              <a:xfrm>
                <a:off x="6020053" y="2800489"/>
                <a:ext cx="889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2700">
                    <a:moveTo>
                      <a:pt x="0" y="12560"/>
                    </a:moveTo>
                    <a:lnTo>
                      <a:pt x="8394" y="12560"/>
                    </a:lnTo>
                    <a:lnTo>
                      <a:pt x="8394" y="0"/>
                    </a:lnTo>
                    <a:lnTo>
                      <a:pt x="0" y="0"/>
                    </a:lnTo>
                    <a:lnTo>
                      <a:pt x="0" y="1256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43">
                <a:extLst>
                  <a:ext uri="{FF2B5EF4-FFF2-40B4-BE49-F238E27FC236}">
                    <a16:creationId xmlns:a16="http://schemas.microsoft.com/office/drawing/2014/main" xmlns="" id="{B5DD5B11-6FAD-4AEB-A0B6-1E455B91DCAA}"/>
                  </a:ext>
                </a:extLst>
              </p:cNvPr>
              <p:cNvSpPr/>
              <p:nvPr/>
            </p:nvSpPr>
            <p:spPr>
              <a:xfrm>
                <a:off x="6032753" y="2779534"/>
                <a:ext cx="889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2700">
                    <a:moveTo>
                      <a:pt x="0" y="12560"/>
                    </a:moveTo>
                    <a:lnTo>
                      <a:pt x="8394" y="12560"/>
                    </a:lnTo>
                    <a:lnTo>
                      <a:pt x="8394" y="0"/>
                    </a:lnTo>
                    <a:lnTo>
                      <a:pt x="0" y="0"/>
                    </a:lnTo>
                    <a:lnTo>
                      <a:pt x="0" y="1256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44">
                <a:extLst>
                  <a:ext uri="{FF2B5EF4-FFF2-40B4-BE49-F238E27FC236}">
                    <a16:creationId xmlns:a16="http://schemas.microsoft.com/office/drawing/2014/main" xmlns="" id="{A70313F5-643A-4EE9-A76A-D13895F21917}"/>
                  </a:ext>
                </a:extLst>
              </p:cNvPr>
              <p:cNvSpPr/>
              <p:nvPr/>
            </p:nvSpPr>
            <p:spPr>
              <a:xfrm>
                <a:off x="5969634" y="2695829"/>
                <a:ext cx="6604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66039" h="75564">
                    <a:moveTo>
                      <a:pt x="42163" y="0"/>
                    </a:moveTo>
                    <a:lnTo>
                      <a:pt x="25780" y="3175"/>
                    </a:lnTo>
                    <a:lnTo>
                      <a:pt x="12445" y="12192"/>
                    </a:lnTo>
                    <a:lnTo>
                      <a:pt x="3301" y="25400"/>
                    </a:lnTo>
                    <a:lnTo>
                      <a:pt x="0" y="41783"/>
                    </a:lnTo>
                    <a:lnTo>
                      <a:pt x="1142" y="51435"/>
                    </a:lnTo>
                    <a:lnTo>
                      <a:pt x="4444" y="60578"/>
                    </a:lnTo>
                    <a:lnTo>
                      <a:pt x="9778" y="68707"/>
                    </a:lnTo>
                    <a:lnTo>
                      <a:pt x="16890" y="75438"/>
                    </a:lnTo>
                    <a:lnTo>
                      <a:pt x="42036" y="75438"/>
                    </a:lnTo>
                    <a:lnTo>
                      <a:pt x="28955" y="72771"/>
                    </a:lnTo>
                    <a:lnTo>
                      <a:pt x="18287" y="65532"/>
                    </a:lnTo>
                    <a:lnTo>
                      <a:pt x="11048" y="54991"/>
                    </a:lnTo>
                    <a:lnTo>
                      <a:pt x="8381" y="41910"/>
                    </a:lnTo>
                    <a:lnTo>
                      <a:pt x="11048" y="28829"/>
                    </a:lnTo>
                    <a:lnTo>
                      <a:pt x="18287" y="18161"/>
                    </a:lnTo>
                    <a:lnTo>
                      <a:pt x="28955" y="11049"/>
                    </a:lnTo>
                    <a:lnTo>
                      <a:pt x="42036" y="8382"/>
                    </a:lnTo>
                    <a:lnTo>
                      <a:pt x="66039" y="8382"/>
                    </a:lnTo>
                    <a:lnTo>
                      <a:pt x="58546" y="3302"/>
                    </a:lnTo>
                    <a:lnTo>
                      <a:pt x="42163" y="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5">
                <a:extLst>
                  <a:ext uri="{FF2B5EF4-FFF2-40B4-BE49-F238E27FC236}">
                    <a16:creationId xmlns:a16="http://schemas.microsoft.com/office/drawing/2014/main" xmlns="" id="{B5EBC84B-E0B8-4405-AC34-16389E9FACAB}"/>
                  </a:ext>
                </a:extLst>
              </p:cNvPr>
              <p:cNvSpPr/>
              <p:nvPr/>
            </p:nvSpPr>
            <p:spPr>
              <a:xfrm>
                <a:off x="6011671" y="2704210"/>
                <a:ext cx="42545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42545" h="67310">
                    <a:moveTo>
                      <a:pt x="24002" y="0"/>
                    </a:moveTo>
                    <a:lnTo>
                      <a:pt x="0" y="0"/>
                    </a:lnTo>
                    <a:lnTo>
                      <a:pt x="13080" y="2667"/>
                    </a:lnTo>
                    <a:lnTo>
                      <a:pt x="23748" y="9779"/>
                    </a:lnTo>
                    <a:lnTo>
                      <a:pt x="30987" y="20447"/>
                    </a:lnTo>
                    <a:lnTo>
                      <a:pt x="33654" y="33528"/>
                    </a:lnTo>
                    <a:lnTo>
                      <a:pt x="30987" y="46609"/>
                    </a:lnTo>
                    <a:lnTo>
                      <a:pt x="23748" y="57150"/>
                    </a:lnTo>
                    <a:lnTo>
                      <a:pt x="13080" y="64389"/>
                    </a:lnTo>
                    <a:lnTo>
                      <a:pt x="0" y="67056"/>
                    </a:lnTo>
                    <a:lnTo>
                      <a:pt x="25145" y="67056"/>
                    </a:lnTo>
                    <a:lnTo>
                      <a:pt x="32257" y="60325"/>
                    </a:lnTo>
                    <a:lnTo>
                      <a:pt x="37591" y="52324"/>
                    </a:lnTo>
                    <a:lnTo>
                      <a:pt x="40893" y="43180"/>
                    </a:lnTo>
                    <a:lnTo>
                      <a:pt x="42036" y="33528"/>
                    </a:lnTo>
                    <a:lnTo>
                      <a:pt x="38734" y="17272"/>
                    </a:lnTo>
                    <a:lnTo>
                      <a:pt x="29844" y="3937"/>
                    </a:lnTo>
                    <a:lnTo>
                      <a:pt x="24002" y="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46">
                <a:extLst>
                  <a:ext uri="{FF2B5EF4-FFF2-40B4-BE49-F238E27FC236}">
                    <a16:creationId xmlns:a16="http://schemas.microsoft.com/office/drawing/2014/main" xmlns="" id="{05F93818-3D21-409C-880D-19BF4B253A19}"/>
                  </a:ext>
                </a:extLst>
              </p:cNvPr>
              <p:cNvSpPr/>
              <p:nvPr/>
            </p:nvSpPr>
            <p:spPr>
              <a:xfrm>
                <a:off x="5961253" y="2626474"/>
                <a:ext cx="8890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27939">
                    <a:moveTo>
                      <a:pt x="0" y="27571"/>
                    </a:moveTo>
                    <a:lnTo>
                      <a:pt x="8394" y="27571"/>
                    </a:lnTo>
                    <a:lnTo>
                      <a:pt x="8394" y="0"/>
                    </a:lnTo>
                    <a:lnTo>
                      <a:pt x="0" y="0"/>
                    </a:lnTo>
                    <a:lnTo>
                      <a:pt x="0" y="27571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47">
                <a:extLst>
                  <a:ext uri="{FF2B5EF4-FFF2-40B4-BE49-F238E27FC236}">
                    <a16:creationId xmlns:a16="http://schemas.microsoft.com/office/drawing/2014/main" xmlns="" id="{2FAF29E8-A0CD-4C52-8898-DF2B49BB7A54}"/>
                  </a:ext>
                </a:extLst>
              </p:cNvPr>
              <p:cNvSpPr/>
              <p:nvPr/>
            </p:nvSpPr>
            <p:spPr>
              <a:xfrm>
                <a:off x="6087364" y="2612135"/>
                <a:ext cx="75692" cy="100584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48">
                <a:extLst>
                  <a:ext uri="{FF2B5EF4-FFF2-40B4-BE49-F238E27FC236}">
                    <a16:creationId xmlns:a16="http://schemas.microsoft.com/office/drawing/2014/main" xmlns="" id="{589CEAA7-E1E1-4C55-9F2A-20FA943D4237}"/>
                  </a:ext>
                </a:extLst>
              </p:cNvPr>
              <p:cNvSpPr/>
              <p:nvPr/>
            </p:nvSpPr>
            <p:spPr>
              <a:xfrm>
                <a:off x="5935979" y="2687688"/>
                <a:ext cx="5080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8889">
                    <a:moveTo>
                      <a:pt x="0" y="8394"/>
                    </a:moveTo>
                    <a:lnTo>
                      <a:pt x="50431" y="8394"/>
                    </a:lnTo>
                    <a:lnTo>
                      <a:pt x="50431" y="0"/>
                    </a:lnTo>
                    <a:lnTo>
                      <a:pt x="0" y="0"/>
                    </a:lnTo>
                    <a:lnTo>
                      <a:pt x="0" y="8394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49">
                <a:extLst>
                  <a:ext uri="{FF2B5EF4-FFF2-40B4-BE49-F238E27FC236}">
                    <a16:creationId xmlns:a16="http://schemas.microsoft.com/office/drawing/2014/main" xmlns="" id="{8E1CB2FE-B2FB-4EF6-AB75-9E5213F1CEA2}"/>
                  </a:ext>
                </a:extLst>
              </p:cNvPr>
              <p:cNvSpPr/>
              <p:nvPr/>
            </p:nvSpPr>
            <p:spPr>
              <a:xfrm>
                <a:off x="5999479" y="2725547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25400">
                    <a:moveTo>
                      <a:pt x="16891" y="16764"/>
                    </a:moveTo>
                    <a:lnTo>
                      <a:pt x="8509" y="16764"/>
                    </a:lnTo>
                    <a:lnTo>
                      <a:pt x="8509" y="25146"/>
                    </a:lnTo>
                    <a:lnTo>
                      <a:pt x="16891" y="25146"/>
                    </a:lnTo>
                    <a:lnTo>
                      <a:pt x="16891" y="16764"/>
                    </a:lnTo>
                    <a:close/>
                  </a:path>
                  <a:path w="25400" h="25400">
                    <a:moveTo>
                      <a:pt x="25273" y="8382"/>
                    </a:moveTo>
                    <a:lnTo>
                      <a:pt x="0" y="8382"/>
                    </a:lnTo>
                    <a:lnTo>
                      <a:pt x="0" y="16764"/>
                    </a:lnTo>
                    <a:lnTo>
                      <a:pt x="25273" y="16764"/>
                    </a:lnTo>
                    <a:lnTo>
                      <a:pt x="25273" y="8382"/>
                    </a:lnTo>
                    <a:close/>
                  </a:path>
                  <a:path w="25400" h="25400">
                    <a:moveTo>
                      <a:pt x="16891" y="0"/>
                    </a:moveTo>
                    <a:lnTo>
                      <a:pt x="8509" y="0"/>
                    </a:lnTo>
                    <a:lnTo>
                      <a:pt x="8509" y="8382"/>
                    </a:lnTo>
                    <a:lnTo>
                      <a:pt x="16891" y="8382"/>
                    </a:lnTo>
                    <a:lnTo>
                      <a:pt x="16891" y="0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0">
                <a:extLst>
                  <a:ext uri="{FF2B5EF4-FFF2-40B4-BE49-F238E27FC236}">
                    <a16:creationId xmlns:a16="http://schemas.microsoft.com/office/drawing/2014/main" xmlns="" id="{05C57EDD-0E60-49C0-B55D-3DE236002805}"/>
                  </a:ext>
                </a:extLst>
              </p:cNvPr>
              <p:cNvSpPr/>
              <p:nvPr/>
            </p:nvSpPr>
            <p:spPr>
              <a:xfrm>
                <a:off x="5982208" y="2645651"/>
                <a:ext cx="7175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71754" h="8889">
                    <a:moveTo>
                      <a:pt x="0" y="8394"/>
                    </a:moveTo>
                    <a:lnTo>
                      <a:pt x="71450" y="8394"/>
                    </a:lnTo>
                    <a:lnTo>
                      <a:pt x="71450" y="0"/>
                    </a:lnTo>
                    <a:lnTo>
                      <a:pt x="0" y="0"/>
                    </a:lnTo>
                    <a:lnTo>
                      <a:pt x="0" y="8394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1">
                <a:extLst>
                  <a:ext uri="{FF2B5EF4-FFF2-40B4-BE49-F238E27FC236}">
                    <a16:creationId xmlns:a16="http://schemas.microsoft.com/office/drawing/2014/main" xmlns="" id="{8C869314-8131-42D0-B45A-55BA70DA5DDD}"/>
                  </a:ext>
                </a:extLst>
              </p:cNvPr>
              <p:cNvSpPr/>
              <p:nvPr/>
            </p:nvSpPr>
            <p:spPr>
              <a:xfrm>
                <a:off x="6041009" y="2687688"/>
                <a:ext cx="3810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8889">
                    <a:moveTo>
                      <a:pt x="0" y="8394"/>
                    </a:moveTo>
                    <a:lnTo>
                      <a:pt x="37820" y="8394"/>
                    </a:lnTo>
                    <a:lnTo>
                      <a:pt x="37820" y="0"/>
                    </a:lnTo>
                    <a:lnTo>
                      <a:pt x="0" y="0"/>
                    </a:lnTo>
                    <a:lnTo>
                      <a:pt x="0" y="8394"/>
                    </a:lnTo>
                    <a:close/>
                  </a:path>
                </a:pathLst>
              </a:custGeom>
              <a:solidFill>
                <a:srgbClr val="0048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2">
                <a:extLst>
                  <a:ext uri="{FF2B5EF4-FFF2-40B4-BE49-F238E27FC236}">
                    <a16:creationId xmlns:a16="http://schemas.microsoft.com/office/drawing/2014/main" xmlns="" id="{DDB3745F-63ED-4642-A8D7-5C1202396170}"/>
                  </a:ext>
                </a:extLst>
              </p:cNvPr>
              <p:cNvSpPr/>
              <p:nvPr/>
            </p:nvSpPr>
            <p:spPr>
              <a:xfrm>
                <a:off x="5935979" y="2675121"/>
                <a:ext cx="1435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3510">
                    <a:moveTo>
                      <a:pt x="0" y="0"/>
                    </a:moveTo>
                    <a:lnTo>
                      <a:pt x="142900" y="0"/>
                    </a:lnTo>
                  </a:path>
                </a:pathLst>
              </a:custGeom>
              <a:ln w="8394">
                <a:solidFill>
                  <a:srgbClr val="00486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78990D9F-3FF6-4D47-AB09-178D3E69A3EC}"/>
                </a:ext>
              </a:extLst>
            </p:cNvPr>
            <p:cNvGrpSpPr/>
            <p:nvPr/>
          </p:nvGrpSpPr>
          <p:grpSpPr>
            <a:xfrm>
              <a:off x="1065322" y="6126303"/>
              <a:ext cx="755794" cy="831492"/>
              <a:chOff x="5955791" y="4194047"/>
              <a:chExt cx="289560" cy="263653"/>
            </a:xfrm>
          </p:grpSpPr>
          <p:sp>
            <p:nvSpPr>
              <p:cNvPr id="41" name="object 62">
                <a:extLst>
                  <a:ext uri="{FF2B5EF4-FFF2-40B4-BE49-F238E27FC236}">
                    <a16:creationId xmlns:a16="http://schemas.microsoft.com/office/drawing/2014/main" xmlns="" id="{BEA85370-D9DD-4C39-A683-E2398E4AEC81}"/>
                  </a:ext>
                </a:extLst>
              </p:cNvPr>
              <p:cNvSpPr/>
              <p:nvPr/>
            </p:nvSpPr>
            <p:spPr>
              <a:xfrm>
                <a:off x="5955791" y="4358640"/>
                <a:ext cx="289560" cy="99060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00314F"/>
                  </a:solidFill>
                </a:endParaRPr>
              </a:p>
            </p:txBody>
          </p:sp>
          <p:sp>
            <p:nvSpPr>
              <p:cNvPr id="42" name="object 63">
                <a:extLst>
                  <a:ext uri="{FF2B5EF4-FFF2-40B4-BE49-F238E27FC236}">
                    <a16:creationId xmlns:a16="http://schemas.microsoft.com/office/drawing/2014/main" xmlns="" id="{9251C3DB-E333-4DEF-AEF8-27C130F52A55}"/>
                  </a:ext>
                </a:extLst>
              </p:cNvPr>
              <p:cNvSpPr/>
              <p:nvPr/>
            </p:nvSpPr>
            <p:spPr>
              <a:xfrm>
                <a:off x="6044184" y="4194047"/>
                <a:ext cx="141732" cy="141731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00314F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DDC2EE4-9623-416D-AEDE-C13B0F25D055}"/>
                </a:ext>
              </a:extLst>
            </p:cNvPr>
            <p:cNvSpPr txBox="1"/>
            <p:nvPr/>
          </p:nvSpPr>
          <p:spPr>
            <a:xfrm>
              <a:off x="2226941" y="3938372"/>
              <a:ext cx="6147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2A7781"/>
                  </a:solidFill>
                  <a:latin typeface="Montserrat" panose="00000500000000000000" pitchFamily="50" charset="-52"/>
                </a:rPr>
                <a:t>СРОК РЕАЛИЗАЦИИ  2019 - 2020 гг.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051E26F-701A-499F-A287-CF1B8F0E9372}"/>
                </a:ext>
              </a:extLst>
            </p:cNvPr>
            <p:cNvSpPr txBox="1"/>
            <p:nvPr/>
          </p:nvSpPr>
          <p:spPr>
            <a:xfrm>
              <a:off x="2226941" y="4903710"/>
              <a:ext cx="55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2A7781"/>
                  </a:solidFill>
                  <a:latin typeface="Montserrat" panose="00000500000000000000" pitchFamily="50" charset="-52"/>
                </a:rPr>
                <a:t>ОБЩИЙ ОБЪЕМ ИНВЕСТИЦИЙ  51 МЛН РУБ.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66D8C28-F808-4F8B-AA64-C9D3E7B33C87}"/>
                </a:ext>
              </a:extLst>
            </p:cNvPr>
            <p:cNvSpPr txBox="1"/>
            <p:nvPr/>
          </p:nvSpPr>
          <p:spPr>
            <a:xfrm>
              <a:off x="2226941" y="6194612"/>
              <a:ext cx="42314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2A7781"/>
                  </a:solidFill>
                  <a:latin typeface="Montserrat" panose="00000500000000000000" pitchFamily="50" charset="-52"/>
                </a:rPr>
                <a:t>УЧАСТИЕ АО «КРИО» – 12,9 МЛН РУБ.</a:t>
              </a:r>
            </a:p>
          </p:txBody>
        </p: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72D66D2-BDA9-4C28-9B37-03E676C3FB49}"/>
              </a:ext>
            </a:extLst>
          </p:cNvPr>
          <p:cNvSpPr/>
          <p:nvPr/>
        </p:nvSpPr>
        <p:spPr>
          <a:xfrm>
            <a:off x="703365" y="3517471"/>
            <a:ext cx="7635206" cy="3575247"/>
          </a:xfrm>
          <a:prstGeom prst="rect">
            <a:avLst/>
          </a:prstGeom>
          <a:noFill/>
          <a:ln w="38100">
            <a:solidFill>
              <a:srgbClr val="85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AC9BFDD-95F2-47D5-808F-F484F15C2B78}"/>
              </a:ext>
            </a:extLst>
          </p:cNvPr>
          <p:cNvSpPr txBox="1"/>
          <p:nvPr/>
        </p:nvSpPr>
        <p:spPr>
          <a:xfrm>
            <a:off x="703364" y="2698569"/>
            <a:ext cx="1552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ТЕХНИЧЕСКОЕ ПЕРЕВООРУЖЕНИЕ ПРОИЗВОДСТВА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76C2EA9-957B-4EE4-98A7-800C1ED60579}"/>
              </a:ext>
            </a:extLst>
          </p:cNvPr>
          <p:cNvSpPr txBox="1"/>
          <p:nvPr/>
        </p:nvSpPr>
        <p:spPr>
          <a:xfrm>
            <a:off x="9403978" y="3381934"/>
            <a:ext cx="102957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ООО «ТЕХНОПОЛИМЕР» БОЛЕЕ 6 ЛЕТ ПРОИЗВОДИТ И ПОСТАВЛЯЕТ ВО ВСЕ РЕГИОНЫ РОССИИ ПОЛНЫЙ АССОРТИМЕНТ ЩЕТОЧНЫХ ДИСКОВ.</a:t>
            </a:r>
          </a:p>
          <a:p>
            <a:pPr algn="just"/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В НАСТОЯЩЕЕ ВРЕМЯ ПУТЕМ ВНЕДРЕНИЯ ИННОВАЦИОННЫХ ТЕХНОЛОГИЙ В ПРОИЗВОДСТВЕННЫЙ ПРОЦЕСС КОМПАНИЯ УВЕЛИЧИЛА ПРОИЗВОДИТЕЛЬНОСТЬ В НЕСКОЛЬКО РАЗ. ИМЕЯ НЕСНИЖАЕМЫЙ ЗАПАС НА СКЛАДЕ ЩЕТОЧНОЙ ПРОДУКЦИИ (ДО 18 000 ВСЕХ ВИДОВ ДИСКОВ), ООО «ТЕХНОПОЛИМЕР» ПРОИЗВОДИТ 10 000 ДИСКОВ В СУТКИ.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F9ACE0-00B5-4853-83CE-C975B88D0502}"/>
              </a:ext>
            </a:extLst>
          </p:cNvPr>
          <p:cNvSpPr txBox="1"/>
          <p:nvPr/>
        </p:nvSpPr>
        <p:spPr>
          <a:xfrm>
            <a:off x="703364" y="1973303"/>
            <a:ext cx="5631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14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ООО 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ТЕХНОПОЛИМЕР</a:t>
            </a:r>
            <a:r>
              <a:rPr lang="ru-RU" sz="3200" b="1" dirty="0">
                <a:solidFill>
                  <a:srgbClr val="0148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3BF8E7-5EB7-4614-874E-6F5FA82B7B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53081"/>
            <a:ext cx="5580968" cy="38562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678E646-01A4-47A1-9823-B889832CE6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553" y="7449955"/>
            <a:ext cx="6958548" cy="3859363"/>
          </a:xfrm>
          <a:prstGeom prst="rect">
            <a:avLst/>
          </a:prstGeom>
        </p:spPr>
      </p:pic>
      <p:sp>
        <p:nvSpPr>
          <p:cNvPr id="37" name="object 2">
            <a:extLst>
              <a:ext uri="{FF2B5EF4-FFF2-40B4-BE49-F238E27FC236}">
                <a16:creationId xmlns:a16="http://schemas.microsoft.com/office/drawing/2014/main" xmlns="" id="{2F743329-9FE4-2F50-2BD0-89A840832A44}"/>
              </a:ext>
            </a:extLst>
          </p:cNvPr>
          <p:cNvSpPr txBox="1"/>
          <p:nvPr/>
        </p:nvSpPr>
        <p:spPr>
          <a:xfrm>
            <a:off x="7379746" y="699783"/>
            <a:ext cx="1536700" cy="519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defTabSz="914377">
              <a:spcBef>
                <a:spcPts val="95"/>
              </a:spcBef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aokrio.ru 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rk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utsk@ao</a:t>
            </a:r>
            <a:r>
              <a:rPr sz="1650" spc="20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sz="1650" spc="-4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.ru</a:t>
            </a:r>
            <a:endParaRPr sz="1650" dirty="0">
              <a:solidFill>
                <a:srgbClr val="00496D"/>
              </a:solidFill>
              <a:latin typeface="Myriad Pro"/>
              <a:cs typeface="Myriad Pro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xmlns="" id="{DED33B0F-200C-8302-7CFC-0A959C936144}"/>
              </a:ext>
            </a:extLst>
          </p:cNvPr>
          <p:cNvSpPr txBox="1"/>
          <p:nvPr/>
        </p:nvSpPr>
        <p:spPr>
          <a:xfrm>
            <a:off x="10437243" y="699781"/>
            <a:ext cx="3156585" cy="522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377">
              <a:lnSpc>
                <a:spcPts val="1980"/>
              </a:lnSpc>
              <a:spcBef>
                <a:spcPts val="95"/>
              </a:spcBef>
              <a:defRPr/>
            </a:pP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Иркутск,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ул. Свердлова,10, оф.8-12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  <a:p>
            <a:pPr marL="12700" defTabSz="914377"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+7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(3952)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225-588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xmlns="" id="{7105631C-3F7F-6826-9855-5608CB9F5B7A}"/>
              </a:ext>
            </a:extLst>
          </p:cNvPr>
          <p:cNvSpPr/>
          <p:nvPr/>
        </p:nvSpPr>
        <p:spPr>
          <a:xfrm>
            <a:off x="6868900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xmlns="" id="{622DB411-4B14-D90A-B8F0-CFECFBDFC0F8}"/>
              </a:ext>
            </a:extLst>
          </p:cNvPr>
          <p:cNvSpPr/>
          <p:nvPr/>
        </p:nvSpPr>
        <p:spPr>
          <a:xfrm>
            <a:off x="9842633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7" name="Picture 42">
            <a:extLst>
              <a:ext uri="{FF2B5EF4-FFF2-40B4-BE49-F238E27FC236}">
                <a16:creationId xmlns:a16="http://schemas.microsoft.com/office/drawing/2014/main" xmlns="" id="{F9A646B4-A25F-F3C3-B06F-1E8F9463BE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8" y="549275"/>
            <a:ext cx="5033975" cy="1118154"/>
          </a:xfrm>
          <a:prstGeom prst="rect">
            <a:avLst/>
          </a:prstGeom>
        </p:spPr>
      </p:pic>
      <p:pic>
        <p:nvPicPr>
          <p:cNvPr id="48" name="Picture 43">
            <a:extLst>
              <a:ext uri="{FF2B5EF4-FFF2-40B4-BE49-F238E27FC236}">
                <a16:creationId xmlns:a16="http://schemas.microsoft.com/office/drawing/2014/main" xmlns="" id="{BFB8F53C-6173-4A4C-6213-2B5BED4A070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0049" y="-1"/>
            <a:ext cx="3200402" cy="2263737"/>
          </a:xfrm>
          <a:prstGeom prst="rect">
            <a:avLst/>
          </a:prstGeom>
        </p:spPr>
      </p:pic>
      <p:pic>
        <p:nvPicPr>
          <p:cNvPr id="50" name="Picture 44">
            <a:extLst>
              <a:ext uri="{FF2B5EF4-FFF2-40B4-BE49-F238E27FC236}">
                <a16:creationId xmlns:a16="http://schemas.microsoft.com/office/drawing/2014/main" xmlns="" id="{5FA3DD26-BB9F-D95B-1F31-8279693C3E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8440" y="-1"/>
            <a:ext cx="6053853" cy="26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bject 7">
            <a:extLst>
              <a:ext uri="{FF2B5EF4-FFF2-40B4-BE49-F238E27FC236}">
                <a16:creationId xmlns:a16="http://schemas.microsoft.com/office/drawing/2014/main" xmlns="" id="{C2285321-AC10-4CCD-B1A2-10965CD11868}"/>
              </a:ext>
            </a:extLst>
          </p:cNvPr>
          <p:cNvSpPr txBox="1"/>
          <p:nvPr/>
        </p:nvSpPr>
        <p:spPr>
          <a:xfrm>
            <a:off x="8972050" y="5078675"/>
            <a:ext cx="720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лет</a:t>
            </a:r>
          </a:p>
        </p:txBody>
      </p:sp>
      <p:sp>
        <p:nvSpPr>
          <p:cNvPr id="193" name="object 7">
            <a:extLst>
              <a:ext uri="{FF2B5EF4-FFF2-40B4-BE49-F238E27FC236}">
                <a16:creationId xmlns:a16="http://schemas.microsoft.com/office/drawing/2014/main" xmlns="" id="{076E256B-996A-4000-8DC6-74EE048954AE}"/>
              </a:ext>
            </a:extLst>
          </p:cNvPr>
          <p:cNvSpPr txBox="1"/>
          <p:nvPr/>
        </p:nvSpPr>
        <p:spPr>
          <a:xfrm>
            <a:off x="5012050" y="5078675"/>
            <a:ext cx="1944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процентная ставка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379746" y="699783"/>
            <a:ext cx="1536700" cy="519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defTabSz="914377">
              <a:spcBef>
                <a:spcPts val="95"/>
              </a:spcBef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aokrio.ru 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i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rk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utsk@ao</a:t>
            </a:r>
            <a:r>
              <a:rPr sz="1650" spc="20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k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r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i</a:t>
            </a:r>
            <a:r>
              <a:rPr sz="1650" spc="-45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o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.ru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7243" y="699781"/>
            <a:ext cx="3156585" cy="522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377">
              <a:lnSpc>
                <a:spcPts val="1980"/>
              </a:lnSpc>
              <a:spcBef>
                <a:spcPts val="95"/>
              </a:spcBef>
              <a:defRPr/>
            </a:pP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Иркутск,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ул. Свердлова,10, оф.8-12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  <a:p>
            <a:pPr marL="12700" defTabSz="914377"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+7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(3952)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225-588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8900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42633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050" y="2414675"/>
            <a:ext cx="18000000" cy="93600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13335" defTabSz="914377">
              <a:spcBef>
                <a:spcPts val="135"/>
              </a:spcBef>
              <a:defRPr/>
            </a:pPr>
            <a:r>
              <a:rPr lang="ru-RU" sz="3450" b="1" spc="75" dirty="0">
                <a:solidFill>
                  <a:srgbClr val="00496D"/>
                </a:solidFill>
                <a:latin typeface="Myriad Pro" panose="020B0503030403020204" pitchFamily="34" charset="0"/>
                <a:cs typeface="Myriad Pro"/>
              </a:rPr>
              <a:t>ПОДДЕРЖКА КОРПОРАЦИИ РАЗВИТИЯ</a:t>
            </a:r>
            <a:endParaRPr lang="ru-RU" sz="3450" i="1" dirty="0">
              <a:solidFill>
                <a:prstClr val="black"/>
              </a:solidFill>
              <a:latin typeface="Myriad Pro" panose="020B0503030403020204" pitchFamily="34" charset="0"/>
              <a:cs typeface="Myriad Pro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8" y="549275"/>
            <a:ext cx="5033975" cy="11181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0049" y="-1"/>
            <a:ext cx="3200402" cy="226373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8440" y="-1"/>
            <a:ext cx="6053853" cy="2622817"/>
          </a:xfrm>
          <a:prstGeom prst="rect">
            <a:avLst/>
          </a:prstGeom>
        </p:spPr>
      </p:pic>
      <p:sp>
        <p:nvSpPr>
          <p:cNvPr id="27" name="object 42">
            <a:extLst>
              <a:ext uri="{FF2B5EF4-FFF2-40B4-BE49-F238E27FC236}">
                <a16:creationId xmlns:a16="http://schemas.microsoft.com/office/drawing/2014/main" xmlns="" id="{62182794-542F-44A4-999C-D86E6B54CA7D}"/>
              </a:ext>
            </a:extLst>
          </p:cNvPr>
          <p:cNvSpPr txBox="1"/>
          <p:nvPr/>
        </p:nvSpPr>
        <p:spPr>
          <a:xfrm>
            <a:off x="19308313" y="10575595"/>
            <a:ext cx="796290" cy="733425"/>
          </a:xfrm>
          <a:prstGeom prst="rect">
            <a:avLst/>
          </a:prstGeom>
          <a:solidFill>
            <a:srgbClr val="138997"/>
          </a:solidFill>
          <a:ln w="10470">
            <a:solidFill>
              <a:srgbClr val="1B8B97"/>
            </a:solidFill>
          </a:ln>
        </p:spPr>
        <p:txBody>
          <a:bodyPr vert="horz" wrap="square" lIns="0" tIns="50800" rIns="0" bIns="0" rtlCol="0">
            <a:noAutofit/>
          </a:bodyPr>
          <a:lstStyle/>
          <a:p>
            <a:pPr marL="159381" defTabSz="914377">
              <a:spcBef>
                <a:spcPts val="400"/>
              </a:spcBef>
              <a:defRPr/>
            </a:pPr>
            <a:r>
              <a:rPr lang="ru-RU" sz="3300" spc="-5" dirty="0">
                <a:solidFill>
                  <a:srgbClr val="FFFFFF"/>
                </a:solidFill>
                <a:latin typeface="Myriad Pro Cond"/>
                <a:cs typeface="Myriad Pro Cond"/>
              </a:rPr>
              <a:t>2</a:t>
            </a:r>
            <a:endParaRPr sz="3300" dirty="0">
              <a:solidFill>
                <a:prstClr val="black"/>
              </a:solidFill>
              <a:latin typeface="Myriad Pro Cond"/>
              <a:cs typeface="Myriad Pro Cond"/>
            </a:endParaRP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xmlns="" id="{DF4A7C38-8560-498A-B871-C3955C0B303A}"/>
              </a:ext>
            </a:extLst>
          </p:cNvPr>
          <p:cNvCxnSpPr>
            <a:cxnSpLocks/>
          </p:cNvCxnSpPr>
          <p:nvPr/>
        </p:nvCxnSpPr>
        <p:spPr>
          <a:xfrm>
            <a:off x="764050" y="3494675"/>
            <a:ext cx="9000000" cy="0"/>
          </a:xfrm>
          <a:prstGeom prst="line">
            <a:avLst/>
          </a:prstGeom>
          <a:ln w="28575">
            <a:solidFill>
              <a:srgbClr val="00385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F0371C8E-106D-40F3-9688-E70D82FC6E5A}"/>
              </a:ext>
            </a:extLst>
          </p:cNvPr>
          <p:cNvSpPr>
            <a:spLocks/>
          </p:cNvSpPr>
          <p:nvPr/>
        </p:nvSpPr>
        <p:spPr>
          <a:xfrm>
            <a:off x="836050" y="3350675"/>
            <a:ext cx="3168000" cy="28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 Black" panose="020B0803030403020204" pitchFamily="34" charset="0"/>
              </a:rPr>
              <a:t>ФИНАНСОВАЯ ПОДДЕРЖКА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82292B4F-9461-42E6-878F-8238FB2515E9}"/>
              </a:ext>
            </a:extLst>
          </p:cNvPr>
          <p:cNvSpPr>
            <a:spLocks/>
          </p:cNvSpPr>
          <p:nvPr/>
        </p:nvSpPr>
        <p:spPr>
          <a:xfrm>
            <a:off x="836050" y="3710675"/>
            <a:ext cx="619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dirty="0">
                <a:solidFill>
                  <a:schemeClr val="tx1"/>
                </a:solidFill>
                <a:latin typeface="Myriad Pro Light" panose="020B0403030403020204" pitchFamily="34" charset="0"/>
              </a:rPr>
              <a:t>Займы, взносы в уставный капитал, поручительства, лизинг</a:t>
            </a:r>
          </a:p>
        </p:txBody>
      </p:sp>
      <p:sp>
        <p:nvSpPr>
          <p:cNvPr id="109" name="object 7">
            <a:extLst>
              <a:ext uri="{FF2B5EF4-FFF2-40B4-BE49-F238E27FC236}">
                <a16:creationId xmlns:a16="http://schemas.microsoft.com/office/drawing/2014/main" xmlns="" id="{291BB0E0-4A3F-46B6-88B0-DCF54425178B}"/>
              </a:ext>
            </a:extLst>
          </p:cNvPr>
          <p:cNvSpPr txBox="1"/>
          <p:nvPr/>
        </p:nvSpPr>
        <p:spPr>
          <a:xfrm>
            <a:off x="7028050" y="5078675"/>
            <a:ext cx="1872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млн рублей</a:t>
            </a:r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xmlns="" id="{B2056526-90F4-4012-AD96-6EBF50A57627}"/>
              </a:ext>
            </a:extLst>
          </p:cNvPr>
          <p:cNvCxnSpPr>
            <a:cxnSpLocks/>
          </p:cNvCxnSpPr>
          <p:nvPr/>
        </p:nvCxnSpPr>
        <p:spPr>
          <a:xfrm>
            <a:off x="764050" y="4502675"/>
            <a:ext cx="9000000" cy="0"/>
          </a:xfrm>
          <a:prstGeom prst="line">
            <a:avLst/>
          </a:prstGeom>
          <a:ln w="28575">
            <a:solidFill>
              <a:srgbClr val="00385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bject 7">
            <a:extLst>
              <a:ext uri="{FF2B5EF4-FFF2-40B4-BE49-F238E27FC236}">
                <a16:creationId xmlns:a16="http://schemas.microsoft.com/office/drawing/2014/main" xmlns="" id="{5C746E54-1855-44B2-A0A6-BF6B46B82BCD}"/>
              </a:ext>
            </a:extLst>
          </p:cNvPr>
          <p:cNvSpPr txBox="1"/>
          <p:nvPr/>
        </p:nvSpPr>
        <p:spPr>
          <a:xfrm>
            <a:off x="7028050" y="4358675"/>
            <a:ext cx="1872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500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643617B1-6144-4B7C-8951-810426B79C4F}"/>
              </a:ext>
            </a:extLst>
          </p:cNvPr>
          <p:cNvSpPr>
            <a:spLocks/>
          </p:cNvSpPr>
          <p:nvPr/>
        </p:nvSpPr>
        <p:spPr>
          <a:xfrm>
            <a:off x="836050" y="4358675"/>
            <a:ext cx="936000" cy="28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 Black" panose="020B0803030403020204" pitchFamily="34" charset="0"/>
              </a:rPr>
              <a:t>ЗАЙМЫ</a:t>
            </a:r>
          </a:p>
        </p:txBody>
      </p:sp>
      <p:sp>
        <p:nvSpPr>
          <p:cNvPr id="189" name="object 7">
            <a:extLst>
              <a:ext uri="{FF2B5EF4-FFF2-40B4-BE49-F238E27FC236}">
                <a16:creationId xmlns:a16="http://schemas.microsoft.com/office/drawing/2014/main" xmlns="" id="{CE13878F-36A8-4F11-900C-9B60118C680B}"/>
              </a:ext>
            </a:extLst>
          </p:cNvPr>
          <p:cNvSpPr txBox="1"/>
          <p:nvPr/>
        </p:nvSpPr>
        <p:spPr>
          <a:xfrm>
            <a:off x="8972050" y="4358675"/>
            <a:ext cx="720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7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90" name="object 7">
            <a:extLst>
              <a:ext uri="{FF2B5EF4-FFF2-40B4-BE49-F238E27FC236}">
                <a16:creationId xmlns:a16="http://schemas.microsoft.com/office/drawing/2014/main" xmlns="" id="{41CBC783-3B92-435C-9CE2-4A135739DD30}"/>
              </a:ext>
            </a:extLst>
          </p:cNvPr>
          <p:cNvSpPr txBox="1"/>
          <p:nvPr/>
        </p:nvSpPr>
        <p:spPr>
          <a:xfrm>
            <a:off x="5012050" y="4358675"/>
            <a:ext cx="1944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36000" tIns="0" rIns="3600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 ЦБ   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91" name="object 7">
            <a:extLst>
              <a:ext uri="{FF2B5EF4-FFF2-40B4-BE49-F238E27FC236}">
                <a16:creationId xmlns:a16="http://schemas.microsoft.com/office/drawing/2014/main" xmlns="" id="{16668751-D289-4BEF-BABB-F7BCE4027CC6}"/>
              </a:ext>
            </a:extLst>
          </p:cNvPr>
          <p:cNvSpPr txBox="1"/>
          <p:nvPr/>
        </p:nvSpPr>
        <p:spPr>
          <a:xfrm>
            <a:off x="6452050" y="4358675"/>
            <a:ext cx="504000" cy="720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lvl="0"/>
            <a:r>
              <a:rPr lang="ru-RU" sz="4400" b="1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+</a:t>
            </a:r>
            <a:endParaRPr lang="en-US" sz="4400" b="1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96" name="object 7">
            <a:extLst>
              <a:ext uri="{FF2B5EF4-FFF2-40B4-BE49-F238E27FC236}">
                <a16:creationId xmlns:a16="http://schemas.microsoft.com/office/drawing/2014/main" xmlns="" id="{F8E89687-62CD-4C54-A4FE-6A33694CE768}"/>
              </a:ext>
            </a:extLst>
          </p:cNvPr>
          <p:cNvSpPr txBox="1"/>
          <p:nvPr/>
        </p:nvSpPr>
        <p:spPr>
          <a:xfrm>
            <a:off x="8972050" y="6518675"/>
            <a:ext cx="720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лет</a:t>
            </a:r>
          </a:p>
        </p:txBody>
      </p:sp>
      <p:sp>
        <p:nvSpPr>
          <p:cNvPr id="197" name="object 7">
            <a:extLst>
              <a:ext uri="{FF2B5EF4-FFF2-40B4-BE49-F238E27FC236}">
                <a16:creationId xmlns:a16="http://schemas.microsoft.com/office/drawing/2014/main" xmlns="" id="{91413268-512F-4503-A7BA-0F4CC21AA438}"/>
              </a:ext>
            </a:extLst>
          </p:cNvPr>
          <p:cNvSpPr txBox="1"/>
          <p:nvPr/>
        </p:nvSpPr>
        <p:spPr>
          <a:xfrm>
            <a:off x="4580050" y="6518675"/>
            <a:ext cx="2376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от размера УК</a:t>
            </a:r>
          </a:p>
        </p:txBody>
      </p:sp>
      <p:sp>
        <p:nvSpPr>
          <p:cNvPr id="198" name="object 7">
            <a:extLst>
              <a:ext uri="{FF2B5EF4-FFF2-40B4-BE49-F238E27FC236}">
                <a16:creationId xmlns:a16="http://schemas.microsoft.com/office/drawing/2014/main" xmlns="" id="{B70D4669-FCAD-425C-8694-F93468191EEE}"/>
              </a:ext>
            </a:extLst>
          </p:cNvPr>
          <p:cNvSpPr txBox="1"/>
          <p:nvPr/>
        </p:nvSpPr>
        <p:spPr>
          <a:xfrm>
            <a:off x="7028050" y="6518675"/>
            <a:ext cx="1872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млн рублей</a:t>
            </a:r>
          </a:p>
        </p:txBody>
      </p:sp>
      <p:cxnSp>
        <p:nvCxnSpPr>
          <p:cNvPr id="199" name="Прямая соединительная линия 198">
            <a:extLst>
              <a:ext uri="{FF2B5EF4-FFF2-40B4-BE49-F238E27FC236}">
                <a16:creationId xmlns:a16="http://schemas.microsoft.com/office/drawing/2014/main" xmlns="" id="{178A12EF-1476-443F-B1EC-9BCD87EAB886}"/>
              </a:ext>
            </a:extLst>
          </p:cNvPr>
          <p:cNvCxnSpPr>
            <a:cxnSpLocks/>
          </p:cNvCxnSpPr>
          <p:nvPr/>
        </p:nvCxnSpPr>
        <p:spPr>
          <a:xfrm>
            <a:off x="764050" y="5942675"/>
            <a:ext cx="9000000" cy="0"/>
          </a:xfrm>
          <a:prstGeom prst="line">
            <a:avLst/>
          </a:prstGeom>
          <a:ln w="28575">
            <a:solidFill>
              <a:srgbClr val="00385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object 7">
            <a:extLst>
              <a:ext uri="{FF2B5EF4-FFF2-40B4-BE49-F238E27FC236}">
                <a16:creationId xmlns:a16="http://schemas.microsoft.com/office/drawing/2014/main" xmlns="" id="{7841C361-95C0-469C-8604-6BE3724D4ECD}"/>
              </a:ext>
            </a:extLst>
          </p:cNvPr>
          <p:cNvSpPr txBox="1"/>
          <p:nvPr/>
        </p:nvSpPr>
        <p:spPr>
          <a:xfrm>
            <a:off x="7028050" y="5798675"/>
            <a:ext cx="1872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200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xmlns="" id="{AAA9A6B8-5C22-459B-B8A4-631D036A9A40}"/>
              </a:ext>
            </a:extLst>
          </p:cNvPr>
          <p:cNvSpPr>
            <a:spLocks/>
          </p:cNvSpPr>
          <p:nvPr/>
        </p:nvSpPr>
        <p:spPr>
          <a:xfrm>
            <a:off x="836050" y="5798675"/>
            <a:ext cx="3600000" cy="28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 Black" panose="020B0803030403020204" pitchFamily="34" charset="0"/>
              </a:rPr>
              <a:t>ВЗНОСЫ В УСТАВНЫЙ КАПИТАЛ</a:t>
            </a:r>
          </a:p>
        </p:txBody>
      </p:sp>
      <p:sp>
        <p:nvSpPr>
          <p:cNvPr id="202" name="object 7">
            <a:extLst>
              <a:ext uri="{FF2B5EF4-FFF2-40B4-BE49-F238E27FC236}">
                <a16:creationId xmlns:a16="http://schemas.microsoft.com/office/drawing/2014/main" xmlns="" id="{4C58EACD-89C6-4AF9-9AF9-AE5C882A8E7A}"/>
              </a:ext>
            </a:extLst>
          </p:cNvPr>
          <p:cNvSpPr txBox="1"/>
          <p:nvPr/>
        </p:nvSpPr>
        <p:spPr>
          <a:xfrm>
            <a:off x="8972050" y="5798675"/>
            <a:ext cx="720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7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03" name="object 7">
            <a:extLst>
              <a:ext uri="{FF2B5EF4-FFF2-40B4-BE49-F238E27FC236}">
                <a16:creationId xmlns:a16="http://schemas.microsoft.com/office/drawing/2014/main" xmlns="" id="{83CFD508-B8F3-4B6E-9F88-EB28D61ABF20}"/>
              </a:ext>
            </a:extLst>
          </p:cNvPr>
          <p:cNvSpPr txBox="1"/>
          <p:nvPr/>
        </p:nvSpPr>
        <p:spPr>
          <a:xfrm>
            <a:off x="4580050" y="5798675"/>
            <a:ext cx="2376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36000" tIns="0" rIns="3600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 49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04" name="object 7">
            <a:extLst>
              <a:ext uri="{FF2B5EF4-FFF2-40B4-BE49-F238E27FC236}">
                <a16:creationId xmlns:a16="http://schemas.microsoft.com/office/drawing/2014/main" xmlns="" id="{AC18B25E-C4F0-4050-9A37-ADE0123DB6C6}"/>
              </a:ext>
            </a:extLst>
          </p:cNvPr>
          <p:cNvSpPr txBox="1"/>
          <p:nvPr/>
        </p:nvSpPr>
        <p:spPr>
          <a:xfrm>
            <a:off x="6452050" y="5798675"/>
            <a:ext cx="504000" cy="720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lvl="0"/>
            <a:r>
              <a:rPr lang="ru-RU" sz="4400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%</a:t>
            </a:r>
            <a:endParaRPr lang="en-US" sz="4400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05" name="object 7">
            <a:extLst>
              <a:ext uri="{FF2B5EF4-FFF2-40B4-BE49-F238E27FC236}">
                <a16:creationId xmlns:a16="http://schemas.microsoft.com/office/drawing/2014/main" xmlns="" id="{44894326-1A96-42FF-9E8E-2021A63FC3E2}"/>
              </a:ext>
            </a:extLst>
          </p:cNvPr>
          <p:cNvSpPr txBox="1"/>
          <p:nvPr/>
        </p:nvSpPr>
        <p:spPr>
          <a:xfrm>
            <a:off x="4724050" y="6086675"/>
            <a:ext cx="504000" cy="720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r"/>
            <a:r>
              <a:rPr lang="ru-RU" sz="4400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до</a:t>
            </a:r>
            <a:endParaRPr lang="en-US" sz="4400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xmlns="" id="{B4EBE484-B093-434C-9E4F-CD85B8ACE95F}"/>
              </a:ext>
            </a:extLst>
          </p:cNvPr>
          <p:cNvSpPr>
            <a:spLocks/>
          </p:cNvSpPr>
          <p:nvPr/>
        </p:nvSpPr>
        <p:spPr>
          <a:xfrm>
            <a:off x="836050" y="4718675"/>
            <a:ext cx="3600000" cy="86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Займ</a:t>
            </a:r>
            <a:r>
              <a:rPr lang="ru-RU" dirty="0">
                <a:solidFill>
                  <a:schemeClr val="tx1"/>
                </a:solidFill>
                <a:latin typeface="Myriad Pro Light" panose="020B0403030403020204" pitchFamily="34" charset="0"/>
              </a:rPr>
              <a:t> на реализацию инвестиционного проекта при  условии </a:t>
            </a:r>
            <a:r>
              <a:rPr lang="ru-RU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софинансирования</a:t>
            </a:r>
            <a:endParaRPr lang="ru-RU" dirty="0">
              <a:solidFill>
                <a:schemeClr val="tx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18" name="Прямоугольник 217">
            <a:extLst>
              <a:ext uri="{FF2B5EF4-FFF2-40B4-BE49-F238E27FC236}">
                <a16:creationId xmlns:a16="http://schemas.microsoft.com/office/drawing/2014/main" xmlns="" id="{99233D1A-4961-4FB4-9EBD-E59CE51087D7}"/>
              </a:ext>
            </a:extLst>
          </p:cNvPr>
          <p:cNvSpPr>
            <a:spLocks/>
          </p:cNvSpPr>
          <p:nvPr/>
        </p:nvSpPr>
        <p:spPr>
          <a:xfrm>
            <a:off x="836050" y="6158675"/>
            <a:ext cx="3600000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dirty="0">
                <a:solidFill>
                  <a:schemeClr val="tx1"/>
                </a:solidFill>
                <a:latin typeface="Myriad Pro Light" panose="020B0403030403020204" pitchFamily="34" charset="0"/>
              </a:rPr>
              <a:t>Взнос осуществляется при условии обратного выкупа доли </a:t>
            </a:r>
          </a:p>
        </p:txBody>
      </p:sp>
      <p:cxnSp>
        <p:nvCxnSpPr>
          <p:cNvPr id="219" name="Прямая соединительная линия 218">
            <a:extLst>
              <a:ext uri="{FF2B5EF4-FFF2-40B4-BE49-F238E27FC236}">
                <a16:creationId xmlns:a16="http://schemas.microsoft.com/office/drawing/2014/main" xmlns="" id="{3B64255F-D2BA-49F5-B3C7-35A1719507CD}"/>
              </a:ext>
            </a:extLst>
          </p:cNvPr>
          <p:cNvCxnSpPr>
            <a:cxnSpLocks/>
          </p:cNvCxnSpPr>
          <p:nvPr/>
        </p:nvCxnSpPr>
        <p:spPr>
          <a:xfrm>
            <a:off x="10412050" y="3494675"/>
            <a:ext cx="9000000" cy="0"/>
          </a:xfrm>
          <a:prstGeom prst="line">
            <a:avLst/>
          </a:prstGeom>
          <a:ln w="28575">
            <a:solidFill>
              <a:srgbClr val="00385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xmlns="" id="{6A3CFD94-E971-4B72-A1F6-D8CC3F4CFD87}"/>
              </a:ext>
            </a:extLst>
          </p:cNvPr>
          <p:cNvCxnSpPr>
            <a:cxnSpLocks/>
          </p:cNvCxnSpPr>
          <p:nvPr/>
        </p:nvCxnSpPr>
        <p:spPr>
          <a:xfrm>
            <a:off x="14516050" y="6950675"/>
            <a:ext cx="5040000" cy="0"/>
          </a:xfrm>
          <a:prstGeom prst="line">
            <a:avLst/>
          </a:prstGeom>
          <a:ln w="28575" cap="rnd">
            <a:solidFill>
              <a:srgbClr val="00385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xmlns="" id="{D1B105C0-C3AD-4401-AFF3-CEB68A7E4019}"/>
              </a:ext>
            </a:extLst>
          </p:cNvPr>
          <p:cNvCxnSpPr>
            <a:cxnSpLocks/>
          </p:cNvCxnSpPr>
          <p:nvPr/>
        </p:nvCxnSpPr>
        <p:spPr>
          <a:xfrm>
            <a:off x="10412050" y="4502675"/>
            <a:ext cx="9000000" cy="0"/>
          </a:xfrm>
          <a:prstGeom prst="line">
            <a:avLst/>
          </a:prstGeom>
          <a:ln w="28575">
            <a:solidFill>
              <a:srgbClr val="00385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4EDBAECE-2FAE-469F-AE9D-3F24F2C594B4}"/>
              </a:ext>
            </a:extLst>
          </p:cNvPr>
          <p:cNvSpPr>
            <a:spLocks/>
          </p:cNvSpPr>
          <p:nvPr/>
        </p:nvSpPr>
        <p:spPr>
          <a:xfrm>
            <a:off x="10484050" y="4358675"/>
            <a:ext cx="3240000" cy="28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 Black" panose="020B0803030403020204" pitchFamily="34" charset="0"/>
              </a:rPr>
              <a:t>ПРИВЛЕЧЕНИЕ ИНВЕСТОРОВ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677C5CEA-AF02-41D0-B3F6-7EE73A36C33D}"/>
              </a:ext>
            </a:extLst>
          </p:cNvPr>
          <p:cNvSpPr>
            <a:spLocks/>
          </p:cNvSpPr>
          <p:nvPr/>
        </p:nvSpPr>
        <p:spPr>
          <a:xfrm>
            <a:off x="14588050" y="4358675"/>
            <a:ext cx="1440000" cy="100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yriad Pro Light" panose="020B0403030403020204" pitchFamily="34" charset="0"/>
              </a:rPr>
              <a:t>Продвижение территорий и площадок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5FCD09E3-0AC9-4152-9F91-F64B870538CF}"/>
              </a:ext>
            </a:extLst>
          </p:cNvPr>
          <p:cNvSpPr>
            <a:spLocks/>
          </p:cNvSpPr>
          <p:nvPr/>
        </p:nvSpPr>
        <p:spPr>
          <a:xfrm>
            <a:off x="16244050" y="4358675"/>
            <a:ext cx="1440000" cy="100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yriad Pro Light" panose="020B0403030403020204" pitchFamily="34" charset="0"/>
              </a:rPr>
              <a:t>Рекламно-информационная деятельность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xmlns="" id="{19EE5623-0660-4B8C-9355-16CF738436DA}"/>
              </a:ext>
            </a:extLst>
          </p:cNvPr>
          <p:cNvSpPr>
            <a:spLocks/>
          </p:cNvSpPr>
          <p:nvPr/>
        </p:nvSpPr>
        <p:spPr>
          <a:xfrm>
            <a:off x="17900050" y="4358675"/>
            <a:ext cx="1440000" cy="100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yriad Pro Light" panose="020B0403030403020204" pitchFamily="34" charset="0"/>
              </a:rPr>
              <a:t>Поиск «внешних» инвесторов</a:t>
            </a:r>
          </a:p>
        </p:txBody>
      </p: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xmlns="" id="{D9934917-AEE9-4C0A-915F-701974852607}"/>
              </a:ext>
            </a:extLst>
          </p:cNvPr>
          <p:cNvCxnSpPr>
            <a:cxnSpLocks/>
          </p:cNvCxnSpPr>
          <p:nvPr/>
        </p:nvCxnSpPr>
        <p:spPr>
          <a:xfrm>
            <a:off x="10412050" y="5726675"/>
            <a:ext cx="9144000" cy="0"/>
          </a:xfrm>
          <a:prstGeom prst="line">
            <a:avLst/>
          </a:prstGeom>
          <a:ln w="28575" cap="rnd">
            <a:solidFill>
              <a:srgbClr val="00385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551D4F97-065E-4C82-8B7F-36C3C0F86476}"/>
              </a:ext>
            </a:extLst>
          </p:cNvPr>
          <p:cNvSpPr>
            <a:spLocks/>
          </p:cNvSpPr>
          <p:nvPr/>
        </p:nvSpPr>
        <p:spPr>
          <a:xfrm>
            <a:off x="10484050" y="5582675"/>
            <a:ext cx="3384000" cy="28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 Black" panose="020B0803030403020204" pitchFamily="34" charset="0"/>
              </a:rPr>
              <a:t>СОПРОВОЖДЕНИЕ ПРОЕКТОВ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xmlns="" id="{41624941-8828-4079-9E7A-484158A525DF}"/>
              </a:ext>
            </a:extLst>
          </p:cNvPr>
          <p:cNvSpPr>
            <a:spLocks/>
          </p:cNvSpPr>
          <p:nvPr/>
        </p:nvSpPr>
        <p:spPr>
          <a:xfrm>
            <a:off x="14588050" y="5582675"/>
            <a:ext cx="1440000" cy="100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yriad Pro Light" panose="020B0403030403020204" pitchFamily="34" charset="0"/>
              </a:rPr>
              <a:t>Консультации и продвижение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xmlns="" id="{862D45B3-5670-4C90-BACB-E792F1B89189}"/>
              </a:ext>
            </a:extLst>
          </p:cNvPr>
          <p:cNvSpPr>
            <a:spLocks/>
          </p:cNvSpPr>
          <p:nvPr/>
        </p:nvSpPr>
        <p:spPr>
          <a:xfrm>
            <a:off x="16244050" y="5582675"/>
            <a:ext cx="1440000" cy="100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yriad Pro Light" panose="020B0403030403020204" pitchFamily="34" charset="0"/>
              </a:rPr>
              <a:t>Организация взаимодействия с оргами власти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xmlns="" id="{5C19F50F-72C1-4DF9-A259-779FDB6856A0}"/>
              </a:ext>
            </a:extLst>
          </p:cNvPr>
          <p:cNvSpPr>
            <a:spLocks/>
          </p:cNvSpPr>
          <p:nvPr/>
        </p:nvSpPr>
        <p:spPr>
          <a:xfrm>
            <a:off x="17900050" y="5582675"/>
            <a:ext cx="1440000" cy="100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yriad Pro Light" panose="020B0403030403020204" pitchFamily="34" charset="0"/>
              </a:rPr>
              <a:t>Экспертиза инвестиционных проектов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D0CB7323-48A2-48AD-92E9-E4DD0770822F}"/>
              </a:ext>
            </a:extLst>
          </p:cNvPr>
          <p:cNvSpPr>
            <a:spLocks/>
          </p:cNvSpPr>
          <p:nvPr/>
        </p:nvSpPr>
        <p:spPr>
          <a:xfrm>
            <a:off x="14588050" y="6806675"/>
            <a:ext cx="1440000" cy="100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yriad Pro Light" panose="020B0403030403020204" pitchFamily="34" charset="0"/>
              </a:rPr>
              <a:t>Разработка бизнес-планов, стратегий,  ТЭО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620A8179-959C-401C-9B74-044ECEFBDA41}"/>
              </a:ext>
            </a:extLst>
          </p:cNvPr>
          <p:cNvSpPr>
            <a:spLocks/>
          </p:cNvSpPr>
          <p:nvPr/>
        </p:nvSpPr>
        <p:spPr>
          <a:xfrm>
            <a:off x="16244050" y="6806675"/>
            <a:ext cx="1440000" cy="100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yriad Pro Light" panose="020B0403030403020204" pitchFamily="34" charset="0"/>
              </a:rPr>
              <a:t>Решение земельных и имущественных вопросов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xmlns="" id="{5E628052-23AF-4B3B-86BA-59EB7A3319F9}"/>
              </a:ext>
            </a:extLst>
          </p:cNvPr>
          <p:cNvSpPr>
            <a:spLocks/>
          </p:cNvSpPr>
          <p:nvPr/>
        </p:nvSpPr>
        <p:spPr>
          <a:xfrm>
            <a:off x="17900050" y="6806675"/>
            <a:ext cx="1440000" cy="100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yriad Pro Light" panose="020B0403030403020204" pitchFamily="34" charset="0"/>
              </a:rPr>
              <a:t>Поиск партнеров и рынков сбыта</a:t>
            </a:r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xmlns="" id="{2D6A3F16-45EB-41D8-B1DE-CDDF59887CE9}"/>
              </a:ext>
            </a:extLst>
          </p:cNvPr>
          <p:cNvCxnSpPr>
            <a:cxnSpLocks/>
          </p:cNvCxnSpPr>
          <p:nvPr/>
        </p:nvCxnSpPr>
        <p:spPr>
          <a:xfrm>
            <a:off x="19556050" y="5726675"/>
            <a:ext cx="0" cy="1224000"/>
          </a:xfrm>
          <a:prstGeom prst="line">
            <a:avLst/>
          </a:prstGeom>
          <a:ln w="28575" cap="rnd">
            <a:solidFill>
              <a:srgbClr val="00385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xmlns="" id="{8081291C-A3D1-41C4-8C57-94AA934BA862}"/>
              </a:ext>
            </a:extLst>
          </p:cNvPr>
          <p:cNvSpPr>
            <a:spLocks/>
          </p:cNvSpPr>
          <p:nvPr/>
        </p:nvSpPr>
        <p:spPr>
          <a:xfrm>
            <a:off x="10484050" y="3350675"/>
            <a:ext cx="3456000" cy="28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 Black" panose="020B0803030403020204" pitchFamily="34" charset="0"/>
              </a:rPr>
              <a:t>НЕФИНАНСОВАЯ ПОДДЕРЖКА</a:t>
            </a:r>
          </a:p>
        </p:txBody>
      </p:sp>
      <p:sp>
        <p:nvSpPr>
          <p:cNvPr id="53" name="object 7">
            <a:extLst>
              <a:ext uri="{FF2B5EF4-FFF2-40B4-BE49-F238E27FC236}">
                <a16:creationId xmlns:a16="http://schemas.microsoft.com/office/drawing/2014/main" xmlns="" id="{12600A24-857E-0E4E-DDB3-6C94B7C4B06E}"/>
              </a:ext>
            </a:extLst>
          </p:cNvPr>
          <p:cNvSpPr txBox="1"/>
          <p:nvPr/>
        </p:nvSpPr>
        <p:spPr>
          <a:xfrm>
            <a:off x="8972050" y="8606675"/>
            <a:ext cx="720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лет</a:t>
            </a:r>
          </a:p>
        </p:txBody>
      </p:sp>
      <p:sp>
        <p:nvSpPr>
          <p:cNvPr id="55" name="object 7">
            <a:extLst>
              <a:ext uri="{FF2B5EF4-FFF2-40B4-BE49-F238E27FC236}">
                <a16:creationId xmlns:a16="http://schemas.microsoft.com/office/drawing/2014/main" xmlns="" id="{9CE2F107-9CEF-B8B5-8414-5BD603CA8B19}"/>
              </a:ext>
            </a:extLst>
          </p:cNvPr>
          <p:cNvSpPr txBox="1"/>
          <p:nvPr/>
        </p:nvSpPr>
        <p:spPr>
          <a:xfrm>
            <a:off x="7028050" y="8606675"/>
            <a:ext cx="1872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млн рублей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7500A041-BA12-DE99-7B7D-DA9E8903260B}"/>
              </a:ext>
            </a:extLst>
          </p:cNvPr>
          <p:cNvCxnSpPr>
            <a:cxnSpLocks/>
          </p:cNvCxnSpPr>
          <p:nvPr/>
        </p:nvCxnSpPr>
        <p:spPr>
          <a:xfrm>
            <a:off x="764050" y="8030675"/>
            <a:ext cx="9000000" cy="0"/>
          </a:xfrm>
          <a:prstGeom prst="line">
            <a:avLst/>
          </a:prstGeom>
          <a:ln w="28575">
            <a:solidFill>
              <a:srgbClr val="00385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7">
            <a:extLst>
              <a:ext uri="{FF2B5EF4-FFF2-40B4-BE49-F238E27FC236}">
                <a16:creationId xmlns:a16="http://schemas.microsoft.com/office/drawing/2014/main" xmlns="" id="{A47BCDB4-A3C6-781A-C836-4B06C4325AB6}"/>
              </a:ext>
            </a:extLst>
          </p:cNvPr>
          <p:cNvSpPr txBox="1"/>
          <p:nvPr/>
        </p:nvSpPr>
        <p:spPr>
          <a:xfrm>
            <a:off x="7028050" y="7886675"/>
            <a:ext cx="1872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200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D5E3EF3F-AE0B-6F57-B612-9D532EA0E703}"/>
              </a:ext>
            </a:extLst>
          </p:cNvPr>
          <p:cNvSpPr>
            <a:spLocks/>
          </p:cNvSpPr>
          <p:nvPr/>
        </p:nvSpPr>
        <p:spPr>
          <a:xfrm>
            <a:off x="836050" y="7886675"/>
            <a:ext cx="1656000" cy="28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 Black" panose="020B0803030403020204" pitchFamily="34" charset="0"/>
              </a:rPr>
              <a:t>ЗАЙМЫ С ФРП</a:t>
            </a:r>
          </a:p>
        </p:txBody>
      </p:sp>
      <p:sp>
        <p:nvSpPr>
          <p:cNvPr id="59" name="object 7">
            <a:extLst>
              <a:ext uri="{FF2B5EF4-FFF2-40B4-BE49-F238E27FC236}">
                <a16:creationId xmlns:a16="http://schemas.microsoft.com/office/drawing/2014/main" xmlns="" id="{FA663FFE-6EDD-5446-BC9A-744DD9F93C76}"/>
              </a:ext>
            </a:extLst>
          </p:cNvPr>
          <p:cNvSpPr txBox="1"/>
          <p:nvPr/>
        </p:nvSpPr>
        <p:spPr>
          <a:xfrm>
            <a:off x="8972050" y="7886675"/>
            <a:ext cx="720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5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519E387E-86BC-41DE-F84E-2F9FE480918F}"/>
              </a:ext>
            </a:extLst>
          </p:cNvPr>
          <p:cNvSpPr>
            <a:spLocks/>
          </p:cNvSpPr>
          <p:nvPr/>
        </p:nvSpPr>
        <p:spPr>
          <a:xfrm>
            <a:off x="836050" y="8246675"/>
            <a:ext cx="3600000" cy="86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Займ</a:t>
            </a:r>
            <a:r>
              <a:rPr lang="ru-RU" dirty="0">
                <a:solidFill>
                  <a:schemeClr val="tx1"/>
                </a:solidFill>
                <a:latin typeface="Myriad Pro Light" panose="020B0403030403020204" pitchFamily="34" charset="0"/>
              </a:rPr>
              <a:t> на осуществление строительных работ при условии получения займа в ФРП</a:t>
            </a:r>
          </a:p>
        </p:txBody>
      </p:sp>
      <p:sp>
        <p:nvSpPr>
          <p:cNvPr id="64" name="object 7">
            <a:extLst>
              <a:ext uri="{FF2B5EF4-FFF2-40B4-BE49-F238E27FC236}">
                <a16:creationId xmlns:a16="http://schemas.microsoft.com/office/drawing/2014/main" xmlns="" id="{14DBD34D-F495-3129-3F39-96E56F480D2A}"/>
              </a:ext>
            </a:extLst>
          </p:cNvPr>
          <p:cNvSpPr txBox="1"/>
          <p:nvPr/>
        </p:nvSpPr>
        <p:spPr>
          <a:xfrm>
            <a:off x="8972050" y="10046675"/>
            <a:ext cx="720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лет</a:t>
            </a:r>
          </a:p>
        </p:txBody>
      </p:sp>
      <p:sp>
        <p:nvSpPr>
          <p:cNvPr id="66" name="object 7">
            <a:extLst>
              <a:ext uri="{FF2B5EF4-FFF2-40B4-BE49-F238E27FC236}">
                <a16:creationId xmlns:a16="http://schemas.microsoft.com/office/drawing/2014/main" xmlns="" id="{FA2F17F4-EFF5-C7DA-374A-51EED21D22EB}"/>
              </a:ext>
            </a:extLst>
          </p:cNvPr>
          <p:cNvSpPr txBox="1"/>
          <p:nvPr/>
        </p:nvSpPr>
        <p:spPr>
          <a:xfrm>
            <a:off x="7028050" y="10046675"/>
            <a:ext cx="1872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млн рублей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2F9F54CC-3FE7-7237-142B-235B14FA8DCB}"/>
              </a:ext>
            </a:extLst>
          </p:cNvPr>
          <p:cNvCxnSpPr>
            <a:cxnSpLocks/>
          </p:cNvCxnSpPr>
          <p:nvPr/>
        </p:nvCxnSpPr>
        <p:spPr>
          <a:xfrm>
            <a:off x="764050" y="9470675"/>
            <a:ext cx="9000000" cy="0"/>
          </a:xfrm>
          <a:prstGeom prst="line">
            <a:avLst/>
          </a:prstGeom>
          <a:ln w="28575">
            <a:solidFill>
              <a:srgbClr val="00385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bject 7">
            <a:extLst>
              <a:ext uri="{FF2B5EF4-FFF2-40B4-BE49-F238E27FC236}">
                <a16:creationId xmlns:a16="http://schemas.microsoft.com/office/drawing/2014/main" xmlns="" id="{DA0BB99C-695D-2A2A-9002-82E8027B11B2}"/>
              </a:ext>
            </a:extLst>
          </p:cNvPr>
          <p:cNvSpPr txBox="1"/>
          <p:nvPr/>
        </p:nvSpPr>
        <p:spPr>
          <a:xfrm>
            <a:off x="7028050" y="9326675"/>
            <a:ext cx="1872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100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D8EA6750-AC99-9D24-896C-7C082572C665}"/>
              </a:ext>
            </a:extLst>
          </p:cNvPr>
          <p:cNvSpPr>
            <a:spLocks/>
          </p:cNvSpPr>
          <p:nvPr/>
        </p:nvSpPr>
        <p:spPr>
          <a:xfrm>
            <a:off x="836050" y="9326675"/>
            <a:ext cx="3744000" cy="28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 Black" panose="020B0803030403020204" pitchFamily="34" charset="0"/>
              </a:rPr>
              <a:t>ЗАЙМЫ ДЛЯ РЕЗИДЕНТОВ ТОСЭР</a:t>
            </a:r>
          </a:p>
        </p:txBody>
      </p:sp>
      <p:sp>
        <p:nvSpPr>
          <p:cNvPr id="70" name="object 7">
            <a:extLst>
              <a:ext uri="{FF2B5EF4-FFF2-40B4-BE49-F238E27FC236}">
                <a16:creationId xmlns:a16="http://schemas.microsoft.com/office/drawing/2014/main" xmlns="" id="{0D32CB45-05D2-F04D-F25E-7626735FFAFF}"/>
              </a:ext>
            </a:extLst>
          </p:cNvPr>
          <p:cNvSpPr txBox="1"/>
          <p:nvPr/>
        </p:nvSpPr>
        <p:spPr>
          <a:xfrm>
            <a:off x="8972050" y="9326675"/>
            <a:ext cx="720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5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2D9A347C-AD20-064C-D5F3-06477F86D3C5}"/>
              </a:ext>
            </a:extLst>
          </p:cNvPr>
          <p:cNvSpPr>
            <a:spLocks/>
          </p:cNvSpPr>
          <p:nvPr/>
        </p:nvSpPr>
        <p:spPr>
          <a:xfrm>
            <a:off x="836050" y="9686675"/>
            <a:ext cx="3600000" cy="86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i="1" dirty="0">
                <a:solidFill>
                  <a:schemeClr val="tx1"/>
                </a:solidFill>
                <a:latin typeface="Myriad Pro Light" panose="020B0403030403020204" pitchFamily="34" charset="0"/>
              </a:rPr>
              <a:t>Программа в стадии разработки и утверждения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D2548A8E-1755-47FD-3B06-89339007FEC3}"/>
              </a:ext>
            </a:extLst>
          </p:cNvPr>
          <p:cNvCxnSpPr>
            <a:cxnSpLocks/>
          </p:cNvCxnSpPr>
          <p:nvPr/>
        </p:nvCxnSpPr>
        <p:spPr>
          <a:xfrm>
            <a:off x="764050" y="7526675"/>
            <a:ext cx="9000000" cy="0"/>
          </a:xfrm>
          <a:prstGeom prst="line">
            <a:avLst/>
          </a:prstGeom>
          <a:ln w="28575">
            <a:solidFill>
              <a:srgbClr val="00385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CC93C6F4-7D42-E5C7-0B4B-C40D45EF7FE4}"/>
              </a:ext>
            </a:extLst>
          </p:cNvPr>
          <p:cNvSpPr>
            <a:spLocks/>
          </p:cNvSpPr>
          <p:nvPr/>
        </p:nvSpPr>
        <p:spPr>
          <a:xfrm>
            <a:off x="836050" y="7382675"/>
            <a:ext cx="5544000" cy="2880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 Black" panose="020B0803030403020204" pitchFamily="34" charset="0"/>
              </a:rPr>
              <a:t>НОВЫЕ ПРОГРАММЫ ФИНАНСОВОЙ ПОДДЕРЖКИ</a:t>
            </a:r>
          </a:p>
        </p:txBody>
      </p:sp>
      <p:sp>
        <p:nvSpPr>
          <p:cNvPr id="77" name="object 7">
            <a:extLst>
              <a:ext uri="{FF2B5EF4-FFF2-40B4-BE49-F238E27FC236}">
                <a16:creationId xmlns:a16="http://schemas.microsoft.com/office/drawing/2014/main" xmlns="" id="{33B958F4-A261-A6DD-14C3-30F8E2119485}"/>
              </a:ext>
            </a:extLst>
          </p:cNvPr>
          <p:cNvSpPr txBox="1"/>
          <p:nvPr/>
        </p:nvSpPr>
        <p:spPr>
          <a:xfrm>
            <a:off x="5012050" y="8606675"/>
            <a:ext cx="1944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процентная ставка</a:t>
            </a:r>
          </a:p>
        </p:txBody>
      </p:sp>
      <p:sp>
        <p:nvSpPr>
          <p:cNvPr id="78" name="object 7">
            <a:extLst>
              <a:ext uri="{FF2B5EF4-FFF2-40B4-BE49-F238E27FC236}">
                <a16:creationId xmlns:a16="http://schemas.microsoft.com/office/drawing/2014/main" xmlns="" id="{8A0B2182-7A93-7056-C733-1FABFFF6183F}"/>
              </a:ext>
            </a:extLst>
          </p:cNvPr>
          <p:cNvSpPr txBox="1"/>
          <p:nvPr/>
        </p:nvSpPr>
        <p:spPr>
          <a:xfrm>
            <a:off x="5012050" y="7886675"/>
            <a:ext cx="1944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36000" tIns="0" rIns="3600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 ЦБ   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9" name="object 7">
            <a:extLst>
              <a:ext uri="{FF2B5EF4-FFF2-40B4-BE49-F238E27FC236}">
                <a16:creationId xmlns:a16="http://schemas.microsoft.com/office/drawing/2014/main" xmlns="" id="{DA6EAB9F-2007-B97E-43B8-EE1FDC375853}"/>
              </a:ext>
            </a:extLst>
          </p:cNvPr>
          <p:cNvSpPr txBox="1"/>
          <p:nvPr/>
        </p:nvSpPr>
        <p:spPr>
          <a:xfrm>
            <a:off x="6452050" y="7886675"/>
            <a:ext cx="504000" cy="720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lvl="0"/>
            <a:r>
              <a:rPr lang="ru-RU" sz="4400" b="1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–</a:t>
            </a:r>
            <a:endParaRPr lang="en-US" sz="4400" b="1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80" name="object 7">
            <a:extLst>
              <a:ext uri="{FF2B5EF4-FFF2-40B4-BE49-F238E27FC236}">
                <a16:creationId xmlns:a16="http://schemas.microsoft.com/office/drawing/2014/main" xmlns="" id="{1FE80717-A80A-76D0-E715-89E2FAA26040}"/>
              </a:ext>
            </a:extLst>
          </p:cNvPr>
          <p:cNvSpPr txBox="1"/>
          <p:nvPr/>
        </p:nvSpPr>
        <p:spPr>
          <a:xfrm>
            <a:off x="5012050" y="10046675"/>
            <a:ext cx="1944000" cy="504000"/>
          </a:xfrm>
          <a:prstGeom prst="roundRect">
            <a:avLst/>
          </a:prstGeom>
          <a:solidFill>
            <a:srgbClr val="00385A">
              <a:alpha val="25000"/>
            </a:srgbClr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процентная ставка</a:t>
            </a:r>
          </a:p>
        </p:txBody>
      </p:sp>
      <p:sp>
        <p:nvSpPr>
          <p:cNvPr id="81" name="object 7">
            <a:extLst>
              <a:ext uri="{FF2B5EF4-FFF2-40B4-BE49-F238E27FC236}">
                <a16:creationId xmlns:a16="http://schemas.microsoft.com/office/drawing/2014/main" xmlns="" id="{7225853B-AFFB-02D7-4EA0-33FD5EC4C46C}"/>
              </a:ext>
            </a:extLst>
          </p:cNvPr>
          <p:cNvSpPr txBox="1"/>
          <p:nvPr/>
        </p:nvSpPr>
        <p:spPr>
          <a:xfrm>
            <a:off x="5012050" y="9326675"/>
            <a:ext cx="1944000" cy="936000"/>
          </a:xfrm>
          <a:prstGeom prst="rect">
            <a:avLst/>
          </a:prstGeom>
          <a:solidFill>
            <a:srgbClr val="00385A"/>
          </a:solidFill>
        </p:spPr>
        <p:txBody>
          <a:bodyPr vert="horz" wrap="none" lIns="36000" tIns="0" rIns="36000" bIns="0" rtlCol="0" anchor="ctr" anchorCtr="0">
            <a:noAutofit/>
          </a:bodyPr>
          <a:lstStyle/>
          <a:p>
            <a:pPr lvl="0" algn="ctr"/>
            <a:r>
              <a:rPr lang="ru-RU" sz="80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 ЦБ   </a:t>
            </a:r>
            <a:endParaRPr lang="en-US" sz="80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2" name="object 7">
            <a:extLst>
              <a:ext uri="{FF2B5EF4-FFF2-40B4-BE49-F238E27FC236}">
                <a16:creationId xmlns:a16="http://schemas.microsoft.com/office/drawing/2014/main" xmlns="" id="{630DADB9-F062-680F-70B1-EA2A7B13CD13}"/>
              </a:ext>
            </a:extLst>
          </p:cNvPr>
          <p:cNvSpPr txBox="1"/>
          <p:nvPr/>
        </p:nvSpPr>
        <p:spPr>
          <a:xfrm>
            <a:off x="6452050" y="9326675"/>
            <a:ext cx="504000" cy="720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lvl="0"/>
            <a:r>
              <a:rPr lang="ru-RU" sz="4400" b="1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–</a:t>
            </a:r>
            <a:endParaRPr lang="en-US" sz="4400" b="1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5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xmlns="" id="{FC236192-4B5E-4B26-9E9A-62408253E310}"/>
              </a:ext>
            </a:extLst>
          </p:cNvPr>
          <p:cNvGrpSpPr/>
          <p:nvPr/>
        </p:nvGrpSpPr>
        <p:grpSpPr>
          <a:xfrm>
            <a:off x="10351360" y="-7055999"/>
            <a:ext cx="20274063" cy="18173438"/>
            <a:chOff x="10169234" y="3307198"/>
            <a:chExt cx="8234816" cy="7381595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xmlns="" id="{F15BDE82-FBEB-4ED7-A438-E2B3839C2E8F}"/>
                </a:ext>
              </a:extLst>
            </p:cNvPr>
            <p:cNvGrpSpPr/>
            <p:nvPr/>
          </p:nvGrpSpPr>
          <p:grpSpPr>
            <a:xfrm>
              <a:off x="11353826" y="5657553"/>
              <a:ext cx="5310636" cy="4649585"/>
              <a:chOff x="2929758" y="2914789"/>
              <a:chExt cx="4025417" cy="3524346"/>
            </a:xfrm>
            <a:solidFill>
              <a:srgbClr val="76D1E0"/>
            </a:solidFill>
            <a:effectLst/>
          </p:grpSpPr>
          <p:sp>
            <p:nvSpPr>
              <p:cNvPr id="180" name="Freeform 6">
                <a:extLst>
                  <a:ext uri="{FF2B5EF4-FFF2-40B4-BE49-F238E27FC236}">
                    <a16:creationId xmlns:a16="http://schemas.microsoft.com/office/drawing/2014/main" xmlns="" id="{955B49C7-4C73-44AD-B9A1-0CA4F4D874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5943063" y="2914789"/>
                <a:ext cx="1012112" cy="1287380"/>
              </a:xfrm>
              <a:custGeom>
                <a:avLst/>
                <a:gdLst/>
                <a:ahLst/>
                <a:cxnLst>
                  <a:cxn ang="0">
                    <a:pos x="8" y="81"/>
                  </a:cxn>
                  <a:cxn ang="0">
                    <a:pos x="18" y="70"/>
                  </a:cxn>
                  <a:cxn ang="0">
                    <a:pos x="25" y="59"/>
                  </a:cxn>
                  <a:cxn ang="0">
                    <a:pos x="36" y="51"/>
                  </a:cxn>
                  <a:cxn ang="0">
                    <a:pos x="52" y="47"/>
                  </a:cxn>
                  <a:cxn ang="0">
                    <a:pos x="77" y="41"/>
                  </a:cxn>
                  <a:cxn ang="0">
                    <a:pos x="88" y="29"/>
                  </a:cxn>
                  <a:cxn ang="0">
                    <a:pos x="98" y="27"/>
                  </a:cxn>
                  <a:cxn ang="0">
                    <a:pos x="105" y="40"/>
                  </a:cxn>
                  <a:cxn ang="0">
                    <a:pos x="108" y="51"/>
                  </a:cxn>
                  <a:cxn ang="0">
                    <a:pos x="106" y="64"/>
                  </a:cxn>
                  <a:cxn ang="0">
                    <a:pos x="121" y="54"/>
                  </a:cxn>
                  <a:cxn ang="0">
                    <a:pos x="137" y="51"/>
                  </a:cxn>
                  <a:cxn ang="0">
                    <a:pos x="149" y="43"/>
                  </a:cxn>
                  <a:cxn ang="0">
                    <a:pos x="147" y="28"/>
                  </a:cxn>
                  <a:cxn ang="0">
                    <a:pos x="152" y="15"/>
                  </a:cxn>
                  <a:cxn ang="0">
                    <a:pos x="159" y="9"/>
                  </a:cxn>
                  <a:cxn ang="0">
                    <a:pos x="171" y="8"/>
                  </a:cxn>
                  <a:cxn ang="0">
                    <a:pos x="166" y="38"/>
                  </a:cxn>
                  <a:cxn ang="0">
                    <a:pos x="167" y="59"/>
                  </a:cxn>
                  <a:cxn ang="0">
                    <a:pos x="177" y="80"/>
                  </a:cxn>
                  <a:cxn ang="0">
                    <a:pos x="167" y="99"/>
                  </a:cxn>
                  <a:cxn ang="0">
                    <a:pos x="181" y="121"/>
                  </a:cxn>
                  <a:cxn ang="0">
                    <a:pos x="169" y="140"/>
                  </a:cxn>
                  <a:cxn ang="0">
                    <a:pos x="152" y="161"/>
                  </a:cxn>
                  <a:cxn ang="0">
                    <a:pos x="149" y="180"/>
                  </a:cxn>
                  <a:cxn ang="0">
                    <a:pos x="149" y="197"/>
                  </a:cxn>
                  <a:cxn ang="0">
                    <a:pos x="168" y="216"/>
                  </a:cxn>
                  <a:cxn ang="0">
                    <a:pos x="171" y="234"/>
                  </a:cxn>
                  <a:cxn ang="0">
                    <a:pos x="180" y="253"/>
                  </a:cxn>
                  <a:cxn ang="0">
                    <a:pos x="171" y="265"/>
                  </a:cxn>
                  <a:cxn ang="0">
                    <a:pos x="156" y="268"/>
                  </a:cxn>
                  <a:cxn ang="0">
                    <a:pos x="141" y="261"/>
                  </a:cxn>
                  <a:cxn ang="0">
                    <a:pos x="135" y="244"/>
                  </a:cxn>
                  <a:cxn ang="0">
                    <a:pos x="127" y="255"/>
                  </a:cxn>
                  <a:cxn ang="0">
                    <a:pos x="117" y="254"/>
                  </a:cxn>
                  <a:cxn ang="0">
                    <a:pos x="104" y="251"/>
                  </a:cxn>
                  <a:cxn ang="0">
                    <a:pos x="92" y="252"/>
                  </a:cxn>
                  <a:cxn ang="0">
                    <a:pos x="74" y="239"/>
                  </a:cxn>
                  <a:cxn ang="0">
                    <a:pos x="62" y="265"/>
                  </a:cxn>
                  <a:cxn ang="0">
                    <a:pos x="29" y="265"/>
                  </a:cxn>
                  <a:cxn ang="0">
                    <a:pos x="49" y="240"/>
                  </a:cxn>
                  <a:cxn ang="0">
                    <a:pos x="41" y="213"/>
                  </a:cxn>
                  <a:cxn ang="0">
                    <a:pos x="41" y="194"/>
                  </a:cxn>
                  <a:cxn ang="0">
                    <a:pos x="32" y="176"/>
                  </a:cxn>
                  <a:cxn ang="0">
                    <a:pos x="24" y="155"/>
                  </a:cxn>
                  <a:cxn ang="0">
                    <a:pos x="34" y="141"/>
                  </a:cxn>
                  <a:cxn ang="0">
                    <a:pos x="47" y="129"/>
                  </a:cxn>
                  <a:cxn ang="0">
                    <a:pos x="70" y="116"/>
                  </a:cxn>
                  <a:cxn ang="0">
                    <a:pos x="68" y="82"/>
                  </a:cxn>
                  <a:cxn ang="0">
                    <a:pos x="38" y="84"/>
                  </a:cxn>
                  <a:cxn ang="0">
                    <a:pos x="18" y="100"/>
                  </a:cxn>
                  <a:cxn ang="0">
                    <a:pos x="4" y="89"/>
                  </a:cxn>
                </a:cxnLst>
                <a:rect l="0" t="0" r="r" b="b"/>
                <a:pathLst>
                  <a:path w="181" h="271">
                    <a:moveTo>
                      <a:pt x="0" y="82"/>
                    </a:moveTo>
                    <a:cubicBezTo>
                      <a:pt x="3" y="82"/>
                      <a:pt x="6" y="82"/>
                      <a:pt x="8" y="81"/>
                    </a:cubicBezTo>
                    <a:cubicBezTo>
                      <a:pt x="13" y="79"/>
                      <a:pt x="10" y="73"/>
                      <a:pt x="12" y="71"/>
                    </a:cubicBezTo>
                    <a:cubicBezTo>
                      <a:pt x="14" y="68"/>
                      <a:pt x="17" y="72"/>
                      <a:pt x="18" y="70"/>
                    </a:cubicBezTo>
                    <a:cubicBezTo>
                      <a:pt x="20" y="68"/>
                      <a:pt x="17" y="62"/>
                      <a:pt x="18" y="60"/>
                    </a:cubicBezTo>
                    <a:cubicBezTo>
                      <a:pt x="20" y="57"/>
                      <a:pt x="24" y="61"/>
                      <a:pt x="25" y="59"/>
                    </a:cubicBezTo>
                    <a:cubicBezTo>
                      <a:pt x="27" y="57"/>
                      <a:pt x="23" y="53"/>
                      <a:pt x="25" y="51"/>
                    </a:cubicBezTo>
                    <a:cubicBezTo>
                      <a:pt x="28" y="49"/>
                      <a:pt x="32" y="50"/>
                      <a:pt x="36" y="51"/>
                    </a:cubicBezTo>
                    <a:cubicBezTo>
                      <a:pt x="41" y="52"/>
                      <a:pt x="47" y="58"/>
                      <a:pt x="51" y="57"/>
                    </a:cubicBezTo>
                    <a:cubicBezTo>
                      <a:pt x="56" y="56"/>
                      <a:pt x="48" y="49"/>
                      <a:pt x="52" y="47"/>
                    </a:cubicBezTo>
                    <a:cubicBezTo>
                      <a:pt x="56" y="46"/>
                      <a:pt x="63" y="50"/>
                      <a:pt x="68" y="49"/>
                    </a:cubicBezTo>
                    <a:cubicBezTo>
                      <a:pt x="73" y="48"/>
                      <a:pt x="74" y="43"/>
                      <a:pt x="77" y="41"/>
                    </a:cubicBezTo>
                    <a:cubicBezTo>
                      <a:pt x="81" y="40"/>
                      <a:pt x="85" y="44"/>
                      <a:pt x="87" y="41"/>
                    </a:cubicBezTo>
                    <a:cubicBezTo>
                      <a:pt x="89" y="38"/>
                      <a:pt x="86" y="32"/>
                      <a:pt x="88" y="29"/>
                    </a:cubicBezTo>
                    <a:cubicBezTo>
                      <a:pt x="89" y="27"/>
                      <a:pt x="92" y="25"/>
                      <a:pt x="94" y="25"/>
                    </a:cubicBezTo>
                    <a:cubicBezTo>
                      <a:pt x="96" y="24"/>
                      <a:pt x="98" y="25"/>
                      <a:pt x="98" y="27"/>
                    </a:cubicBezTo>
                    <a:cubicBezTo>
                      <a:pt x="99" y="30"/>
                      <a:pt x="96" y="37"/>
                      <a:pt x="98" y="39"/>
                    </a:cubicBezTo>
                    <a:cubicBezTo>
                      <a:pt x="100" y="42"/>
                      <a:pt x="103" y="39"/>
                      <a:pt x="105" y="40"/>
                    </a:cubicBezTo>
                    <a:cubicBezTo>
                      <a:pt x="107" y="40"/>
                      <a:pt x="109" y="40"/>
                      <a:pt x="110" y="42"/>
                    </a:cubicBezTo>
                    <a:cubicBezTo>
                      <a:pt x="110" y="45"/>
                      <a:pt x="109" y="48"/>
                      <a:pt x="108" y="51"/>
                    </a:cubicBezTo>
                    <a:cubicBezTo>
                      <a:pt x="107" y="54"/>
                      <a:pt x="104" y="56"/>
                      <a:pt x="104" y="59"/>
                    </a:cubicBezTo>
                    <a:cubicBezTo>
                      <a:pt x="103" y="61"/>
                      <a:pt x="104" y="63"/>
                      <a:pt x="106" y="64"/>
                    </a:cubicBezTo>
                    <a:cubicBezTo>
                      <a:pt x="109" y="65"/>
                      <a:pt x="116" y="65"/>
                      <a:pt x="118" y="63"/>
                    </a:cubicBezTo>
                    <a:cubicBezTo>
                      <a:pt x="121" y="61"/>
                      <a:pt x="118" y="56"/>
                      <a:pt x="121" y="54"/>
                    </a:cubicBezTo>
                    <a:cubicBezTo>
                      <a:pt x="123" y="52"/>
                      <a:pt x="127" y="52"/>
                      <a:pt x="130" y="52"/>
                    </a:cubicBezTo>
                    <a:cubicBezTo>
                      <a:pt x="132" y="51"/>
                      <a:pt x="135" y="52"/>
                      <a:pt x="137" y="51"/>
                    </a:cubicBezTo>
                    <a:cubicBezTo>
                      <a:pt x="140" y="49"/>
                      <a:pt x="141" y="45"/>
                      <a:pt x="143" y="44"/>
                    </a:cubicBezTo>
                    <a:cubicBezTo>
                      <a:pt x="145" y="42"/>
                      <a:pt x="147" y="45"/>
                      <a:pt x="149" y="43"/>
                    </a:cubicBezTo>
                    <a:cubicBezTo>
                      <a:pt x="150" y="41"/>
                      <a:pt x="150" y="37"/>
                      <a:pt x="150" y="34"/>
                    </a:cubicBezTo>
                    <a:cubicBezTo>
                      <a:pt x="149" y="32"/>
                      <a:pt x="146" y="30"/>
                      <a:pt x="147" y="28"/>
                    </a:cubicBezTo>
                    <a:cubicBezTo>
                      <a:pt x="147" y="25"/>
                      <a:pt x="150" y="24"/>
                      <a:pt x="151" y="22"/>
                    </a:cubicBezTo>
                    <a:cubicBezTo>
                      <a:pt x="152" y="20"/>
                      <a:pt x="152" y="17"/>
                      <a:pt x="152" y="15"/>
                    </a:cubicBezTo>
                    <a:cubicBezTo>
                      <a:pt x="152" y="13"/>
                      <a:pt x="148" y="13"/>
                      <a:pt x="150" y="11"/>
                    </a:cubicBezTo>
                    <a:cubicBezTo>
                      <a:pt x="152" y="10"/>
                      <a:pt x="157" y="11"/>
                      <a:pt x="159" y="9"/>
                    </a:cubicBezTo>
                    <a:cubicBezTo>
                      <a:pt x="161" y="7"/>
                      <a:pt x="157" y="2"/>
                      <a:pt x="160" y="0"/>
                    </a:cubicBezTo>
                    <a:lnTo>
                      <a:pt x="171" y="8"/>
                    </a:lnTo>
                    <a:lnTo>
                      <a:pt x="166" y="21"/>
                    </a:lnTo>
                    <a:lnTo>
                      <a:pt x="166" y="38"/>
                    </a:lnTo>
                    <a:lnTo>
                      <a:pt x="173" y="44"/>
                    </a:lnTo>
                    <a:lnTo>
                      <a:pt x="167" y="59"/>
                    </a:lnTo>
                    <a:lnTo>
                      <a:pt x="169" y="72"/>
                    </a:lnTo>
                    <a:lnTo>
                      <a:pt x="177" y="80"/>
                    </a:lnTo>
                    <a:lnTo>
                      <a:pt x="170" y="89"/>
                    </a:lnTo>
                    <a:lnTo>
                      <a:pt x="167" y="99"/>
                    </a:lnTo>
                    <a:lnTo>
                      <a:pt x="178" y="109"/>
                    </a:lnTo>
                    <a:lnTo>
                      <a:pt x="181" y="121"/>
                    </a:lnTo>
                    <a:lnTo>
                      <a:pt x="167" y="127"/>
                    </a:lnTo>
                    <a:lnTo>
                      <a:pt x="169" y="140"/>
                    </a:lnTo>
                    <a:lnTo>
                      <a:pt x="156" y="142"/>
                    </a:lnTo>
                    <a:lnTo>
                      <a:pt x="152" y="161"/>
                    </a:lnTo>
                    <a:lnTo>
                      <a:pt x="159" y="172"/>
                    </a:lnTo>
                    <a:lnTo>
                      <a:pt x="149" y="180"/>
                    </a:lnTo>
                    <a:lnTo>
                      <a:pt x="158" y="191"/>
                    </a:lnTo>
                    <a:lnTo>
                      <a:pt x="149" y="197"/>
                    </a:lnTo>
                    <a:lnTo>
                      <a:pt x="164" y="203"/>
                    </a:lnTo>
                    <a:lnTo>
                      <a:pt x="168" y="216"/>
                    </a:lnTo>
                    <a:lnTo>
                      <a:pt x="173" y="225"/>
                    </a:lnTo>
                    <a:lnTo>
                      <a:pt x="171" y="234"/>
                    </a:lnTo>
                    <a:lnTo>
                      <a:pt x="180" y="242"/>
                    </a:lnTo>
                    <a:lnTo>
                      <a:pt x="180" y="253"/>
                    </a:lnTo>
                    <a:lnTo>
                      <a:pt x="176" y="264"/>
                    </a:lnTo>
                    <a:cubicBezTo>
                      <a:pt x="173" y="263"/>
                      <a:pt x="173" y="265"/>
                      <a:pt x="171" y="265"/>
                    </a:cubicBezTo>
                    <a:cubicBezTo>
                      <a:pt x="168" y="266"/>
                      <a:pt x="166" y="270"/>
                      <a:pt x="163" y="270"/>
                    </a:cubicBezTo>
                    <a:cubicBezTo>
                      <a:pt x="160" y="271"/>
                      <a:pt x="158" y="269"/>
                      <a:pt x="156" y="268"/>
                    </a:cubicBezTo>
                    <a:cubicBezTo>
                      <a:pt x="153" y="268"/>
                      <a:pt x="148" y="268"/>
                      <a:pt x="146" y="267"/>
                    </a:cubicBezTo>
                    <a:cubicBezTo>
                      <a:pt x="143" y="265"/>
                      <a:pt x="142" y="264"/>
                      <a:pt x="141" y="261"/>
                    </a:cubicBezTo>
                    <a:cubicBezTo>
                      <a:pt x="140" y="257"/>
                      <a:pt x="142" y="250"/>
                      <a:pt x="141" y="247"/>
                    </a:cubicBezTo>
                    <a:cubicBezTo>
                      <a:pt x="140" y="243"/>
                      <a:pt x="137" y="244"/>
                      <a:pt x="135" y="244"/>
                    </a:cubicBezTo>
                    <a:cubicBezTo>
                      <a:pt x="133" y="244"/>
                      <a:pt x="131" y="246"/>
                      <a:pt x="129" y="247"/>
                    </a:cubicBezTo>
                    <a:cubicBezTo>
                      <a:pt x="128" y="249"/>
                      <a:pt x="128" y="253"/>
                      <a:pt x="127" y="255"/>
                    </a:cubicBezTo>
                    <a:cubicBezTo>
                      <a:pt x="125" y="257"/>
                      <a:pt x="124" y="259"/>
                      <a:pt x="122" y="259"/>
                    </a:cubicBezTo>
                    <a:cubicBezTo>
                      <a:pt x="120" y="258"/>
                      <a:pt x="119" y="255"/>
                      <a:pt x="117" y="254"/>
                    </a:cubicBezTo>
                    <a:cubicBezTo>
                      <a:pt x="115" y="252"/>
                      <a:pt x="113" y="251"/>
                      <a:pt x="111" y="250"/>
                    </a:cubicBezTo>
                    <a:cubicBezTo>
                      <a:pt x="109" y="250"/>
                      <a:pt x="106" y="249"/>
                      <a:pt x="104" y="251"/>
                    </a:cubicBezTo>
                    <a:cubicBezTo>
                      <a:pt x="102" y="252"/>
                      <a:pt x="103" y="258"/>
                      <a:pt x="100" y="258"/>
                    </a:cubicBezTo>
                    <a:cubicBezTo>
                      <a:pt x="97" y="258"/>
                      <a:pt x="95" y="255"/>
                      <a:pt x="92" y="252"/>
                    </a:cubicBezTo>
                    <a:cubicBezTo>
                      <a:pt x="89" y="249"/>
                      <a:pt x="83" y="242"/>
                      <a:pt x="80" y="240"/>
                    </a:cubicBezTo>
                    <a:cubicBezTo>
                      <a:pt x="77" y="238"/>
                      <a:pt x="76" y="236"/>
                      <a:pt x="74" y="239"/>
                    </a:cubicBezTo>
                    <a:cubicBezTo>
                      <a:pt x="73" y="242"/>
                      <a:pt x="77" y="248"/>
                      <a:pt x="74" y="253"/>
                    </a:cubicBezTo>
                    <a:cubicBezTo>
                      <a:pt x="72" y="258"/>
                      <a:pt x="70" y="263"/>
                      <a:pt x="62" y="265"/>
                    </a:cubicBezTo>
                    <a:cubicBezTo>
                      <a:pt x="55" y="267"/>
                      <a:pt x="39" y="267"/>
                      <a:pt x="32" y="266"/>
                    </a:cubicBezTo>
                    <a:cubicBezTo>
                      <a:pt x="30" y="266"/>
                      <a:pt x="29" y="265"/>
                      <a:pt x="29" y="265"/>
                    </a:cubicBezTo>
                    <a:cubicBezTo>
                      <a:pt x="31" y="255"/>
                      <a:pt x="37" y="246"/>
                      <a:pt x="38" y="241"/>
                    </a:cubicBezTo>
                    <a:cubicBezTo>
                      <a:pt x="40" y="231"/>
                      <a:pt x="47" y="244"/>
                      <a:pt x="49" y="240"/>
                    </a:cubicBezTo>
                    <a:cubicBezTo>
                      <a:pt x="51" y="237"/>
                      <a:pt x="49" y="229"/>
                      <a:pt x="48" y="225"/>
                    </a:cubicBezTo>
                    <a:cubicBezTo>
                      <a:pt x="47" y="220"/>
                      <a:pt x="43" y="217"/>
                      <a:pt x="41" y="213"/>
                    </a:cubicBezTo>
                    <a:cubicBezTo>
                      <a:pt x="38" y="210"/>
                      <a:pt x="32" y="207"/>
                      <a:pt x="32" y="203"/>
                    </a:cubicBezTo>
                    <a:cubicBezTo>
                      <a:pt x="32" y="198"/>
                      <a:pt x="39" y="197"/>
                      <a:pt x="41" y="194"/>
                    </a:cubicBezTo>
                    <a:cubicBezTo>
                      <a:pt x="42" y="191"/>
                      <a:pt x="41" y="187"/>
                      <a:pt x="41" y="185"/>
                    </a:cubicBezTo>
                    <a:cubicBezTo>
                      <a:pt x="42" y="184"/>
                      <a:pt x="36" y="179"/>
                      <a:pt x="32" y="176"/>
                    </a:cubicBezTo>
                    <a:cubicBezTo>
                      <a:pt x="27" y="173"/>
                      <a:pt x="23" y="169"/>
                      <a:pt x="23" y="167"/>
                    </a:cubicBezTo>
                    <a:cubicBezTo>
                      <a:pt x="23" y="165"/>
                      <a:pt x="24" y="160"/>
                      <a:pt x="24" y="155"/>
                    </a:cubicBezTo>
                    <a:cubicBezTo>
                      <a:pt x="24" y="151"/>
                      <a:pt x="22" y="146"/>
                      <a:pt x="24" y="142"/>
                    </a:cubicBezTo>
                    <a:cubicBezTo>
                      <a:pt x="26" y="139"/>
                      <a:pt x="30" y="141"/>
                      <a:pt x="34" y="141"/>
                    </a:cubicBezTo>
                    <a:cubicBezTo>
                      <a:pt x="38" y="140"/>
                      <a:pt x="46" y="142"/>
                      <a:pt x="49" y="139"/>
                    </a:cubicBezTo>
                    <a:cubicBezTo>
                      <a:pt x="52" y="136"/>
                      <a:pt x="48" y="133"/>
                      <a:pt x="47" y="129"/>
                    </a:cubicBezTo>
                    <a:cubicBezTo>
                      <a:pt x="47" y="126"/>
                      <a:pt x="40" y="121"/>
                      <a:pt x="45" y="118"/>
                    </a:cubicBezTo>
                    <a:cubicBezTo>
                      <a:pt x="50" y="115"/>
                      <a:pt x="65" y="116"/>
                      <a:pt x="70" y="116"/>
                    </a:cubicBezTo>
                    <a:cubicBezTo>
                      <a:pt x="74" y="115"/>
                      <a:pt x="75" y="101"/>
                      <a:pt x="75" y="96"/>
                    </a:cubicBezTo>
                    <a:cubicBezTo>
                      <a:pt x="75" y="91"/>
                      <a:pt x="72" y="83"/>
                      <a:pt x="68" y="82"/>
                    </a:cubicBezTo>
                    <a:cubicBezTo>
                      <a:pt x="64" y="81"/>
                      <a:pt x="51" y="74"/>
                      <a:pt x="46" y="75"/>
                    </a:cubicBezTo>
                    <a:cubicBezTo>
                      <a:pt x="40" y="75"/>
                      <a:pt x="41" y="80"/>
                      <a:pt x="38" y="84"/>
                    </a:cubicBezTo>
                    <a:cubicBezTo>
                      <a:pt x="35" y="87"/>
                      <a:pt x="33" y="92"/>
                      <a:pt x="29" y="94"/>
                    </a:cubicBezTo>
                    <a:cubicBezTo>
                      <a:pt x="26" y="97"/>
                      <a:pt x="21" y="101"/>
                      <a:pt x="18" y="100"/>
                    </a:cubicBezTo>
                    <a:cubicBezTo>
                      <a:pt x="14" y="99"/>
                      <a:pt x="16" y="93"/>
                      <a:pt x="13" y="90"/>
                    </a:cubicBezTo>
                    <a:cubicBezTo>
                      <a:pt x="11" y="88"/>
                      <a:pt x="6" y="96"/>
                      <a:pt x="4" y="89"/>
                    </a:cubicBezTo>
                    <a:cubicBezTo>
                      <a:pt x="3" y="87"/>
                      <a:pt x="1" y="85"/>
                      <a:pt x="0" y="82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 8">
                <a:extLst>
                  <a:ext uri="{FF2B5EF4-FFF2-40B4-BE49-F238E27FC236}">
                    <a16:creationId xmlns:a16="http://schemas.microsoft.com/office/drawing/2014/main" xmlns="" id="{659E4771-F34E-4187-B3B4-32A9C75A52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2929758" y="3802460"/>
                <a:ext cx="630071" cy="1077926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30" y="31"/>
                  </a:cxn>
                  <a:cxn ang="0">
                    <a:pos x="35" y="28"/>
                  </a:cxn>
                  <a:cxn ang="0">
                    <a:pos x="46" y="27"/>
                  </a:cxn>
                  <a:cxn ang="0">
                    <a:pos x="52" y="20"/>
                  </a:cxn>
                  <a:cxn ang="0">
                    <a:pos x="59" y="12"/>
                  </a:cxn>
                  <a:cxn ang="0">
                    <a:pos x="61" y="2"/>
                  </a:cxn>
                  <a:cxn ang="0">
                    <a:pos x="78" y="4"/>
                  </a:cxn>
                  <a:cxn ang="0">
                    <a:pos x="79" y="18"/>
                  </a:cxn>
                  <a:cxn ang="0">
                    <a:pos x="84" y="24"/>
                  </a:cxn>
                  <a:cxn ang="0">
                    <a:pos x="91" y="28"/>
                  </a:cxn>
                  <a:cxn ang="0">
                    <a:pos x="93" y="51"/>
                  </a:cxn>
                  <a:cxn ang="0">
                    <a:pos x="108" y="64"/>
                  </a:cxn>
                  <a:cxn ang="0">
                    <a:pos x="107" y="78"/>
                  </a:cxn>
                  <a:cxn ang="0">
                    <a:pos x="105" y="88"/>
                  </a:cxn>
                  <a:cxn ang="0">
                    <a:pos x="110" y="94"/>
                  </a:cxn>
                  <a:cxn ang="0">
                    <a:pos x="111" y="104"/>
                  </a:cxn>
                  <a:cxn ang="0">
                    <a:pos x="98" y="112"/>
                  </a:cxn>
                  <a:cxn ang="0">
                    <a:pos x="98" y="115"/>
                  </a:cxn>
                  <a:cxn ang="0">
                    <a:pos x="98" y="115"/>
                  </a:cxn>
                  <a:cxn ang="0">
                    <a:pos x="88" y="120"/>
                  </a:cxn>
                  <a:cxn ang="0">
                    <a:pos x="83" y="129"/>
                  </a:cxn>
                  <a:cxn ang="0">
                    <a:pos x="74" y="130"/>
                  </a:cxn>
                  <a:cxn ang="0">
                    <a:pos x="71" y="139"/>
                  </a:cxn>
                  <a:cxn ang="0">
                    <a:pos x="81" y="150"/>
                  </a:cxn>
                  <a:cxn ang="0">
                    <a:pos x="86" y="159"/>
                  </a:cxn>
                  <a:cxn ang="0">
                    <a:pos x="97" y="159"/>
                  </a:cxn>
                  <a:cxn ang="0">
                    <a:pos x="101" y="165"/>
                  </a:cxn>
                  <a:cxn ang="0">
                    <a:pos x="99" y="206"/>
                  </a:cxn>
                  <a:cxn ang="0">
                    <a:pos x="92" y="210"/>
                  </a:cxn>
                  <a:cxn ang="0">
                    <a:pos x="78" y="209"/>
                  </a:cxn>
                  <a:cxn ang="0">
                    <a:pos x="71" y="215"/>
                  </a:cxn>
                  <a:cxn ang="0">
                    <a:pos x="71" y="223"/>
                  </a:cxn>
                  <a:cxn ang="0">
                    <a:pos x="61" y="221"/>
                  </a:cxn>
                  <a:cxn ang="0">
                    <a:pos x="55" y="226"/>
                  </a:cxn>
                  <a:cxn ang="0">
                    <a:pos x="44" y="215"/>
                  </a:cxn>
                  <a:cxn ang="0">
                    <a:pos x="37" y="215"/>
                  </a:cxn>
                  <a:cxn ang="0">
                    <a:pos x="27" y="207"/>
                  </a:cxn>
                  <a:cxn ang="0">
                    <a:pos x="18" y="200"/>
                  </a:cxn>
                  <a:cxn ang="0">
                    <a:pos x="7" y="186"/>
                  </a:cxn>
                  <a:cxn ang="0">
                    <a:pos x="10" y="179"/>
                  </a:cxn>
                  <a:cxn ang="0">
                    <a:pos x="4" y="173"/>
                  </a:cxn>
                  <a:cxn ang="0">
                    <a:pos x="6" y="163"/>
                  </a:cxn>
                  <a:cxn ang="0">
                    <a:pos x="1" y="153"/>
                  </a:cxn>
                  <a:cxn ang="0">
                    <a:pos x="4" y="146"/>
                  </a:cxn>
                  <a:cxn ang="0">
                    <a:pos x="6" y="136"/>
                  </a:cxn>
                  <a:cxn ang="0">
                    <a:pos x="7" y="123"/>
                  </a:cxn>
                  <a:cxn ang="0">
                    <a:pos x="5" y="110"/>
                  </a:cxn>
                  <a:cxn ang="0">
                    <a:pos x="10" y="104"/>
                  </a:cxn>
                  <a:cxn ang="0">
                    <a:pos x="8" y="91"/>
                  </a:cxn>
                  <a:cxn ang="0">
                    <a:pos x="19" y="89"/>
                  </a:cxn>
                  <a:cxn ang="0">
                    <a:pos x="17" y="77"/>
                  </a:cxn>
                  <a:cxn ang="0">
                    <a:pos x="23" y="72"/>
                  </a:cxn>
                  <a:cxn ang="0">
                    <a:pos x="24" y="52"/>
                  </a:cxn>
                  <a:cxn ang="0">
                    <a:pos x="29" y="45"/>
                  </a:cxn>
                  <a:cxn ang="0">
                    <a:pos x="28" y="32"/>
                  </a:cxn>
                </a:cxnLst>
                <a:rect l="0" t="0" r="r" b="b"/>
                <a:pathLst>
                  <a:path w="113" h="227">
                    <a:moveTo>
                      <a:pt x="28" y="32"/>
                    </a:moveTo>
                    <a:cubicBezTo>
                      <a:pt x="29" y="29"/>
                      <a:pt x="29" y="32"/>
                      <a:pt x="30" y="31"/>
                    </a:cubicBezTo>
                    <a:cubicBezTo>
                      <a:pt x="32" y="31"/>
                      <a:pt x="32" y="29"/>
                      <a:pt x="35" y="28"/>
                    </a:cubicBezTo>
                    <a:cubicBezTo>
                      <a:pt x="38" y="27"/>
                      <a:pt x="43" y="29"/>
                      <a:pt x="46" y="27"/>
                    </a:cubicBezTo>
                    <a:cubicBezTo>
                      <a:pt x="49" y="26"/>
                      <a:pt x="50" y="23"/>
                      <a:pt x="52" y="20"/>
                    </a:cubicBezTo>
                    <a:cubicBezTo>
                      <a:pt x="54" y="18"/>
                      <a:pt x="57" y="16"/>
                      <a:pt x="59" y="12"/>
                    </a:cubicBezTo>
                    <a:cubicBezTo>
                      <a:pt x="60" y="9"/>
                      <a:pt x="57" y="4"/>
                      <a:pt x="61" y="2"/>
                    </a:cubicBezTo>
                    <a:cubicBezTo>
                      <a:pt x="65" y="0"/>
                      <a:pt x="74" y="0"/>
                      <a:pt x="78" y="4"/>
                    </a:cubicBezTo>
                    <a:cubicBezTo>
                      <a:pt x="82" y="7"/>
                      <a:pt x="78" y="15"/>
                      <a:pt x="79" y="18"/>
                    </a:cubicBezTo>
                    <a:cubicBezTo>
                      <a:pt x="80" y="22"/>
                      <a:pt x="82" y="23"/>
                      <a:pt x="84" y="24"/>
                    </a:cubicBezTo>
                    <a:cubicBezTo>
                      <a:pt x="86" y="26"/>
                      <a:pt x="89" y="23"/>
                      <a:pt x="91" y="28"/>
                    </a:cubicBezTo>
                    <a:cubicBezTo>
                      <a:pt x="93" y="33"/>
                      <a:pt x="90" y="45"/>
                      <a:pt x="93" y="51"/>
                    </a:cubicBezTo>
                    <a:cubicBezTo>
                      <a:pt x="96" y="57"/>
                      <a:pt x="103" y="61"/>
                      <a:pt x="108" y="64"/>
                    </a:cubicBezTo>
                    <a:cubicBezTo>
                      <a:pt x="108" y="69"/>
                      <a:pt x="107" y="74"/>
                      <a:pt x="107" y="78"/>
                    </a:cubicBezTo>
                    <a:cubicBezTo>
                      <a:pt x="107" y="85"/>
                      <a:pt x="105" y="85"/>
                      <a:pt x="105" y="88"/>
                    </a:cubicBezTo>
                    <a:cubicBezTo>
                      <a:pt x="105" y="91"/>
                      <a:pt x="109" y="91"/>
                      <a:pt x="110" y="94"/>
                    </a:cubicBezTo>
                    <a:cubicBezTo>
                      <a:pt x="111" y="97"/>
                      <a:pt x="113" y="100"/>
                      <a:pt x="111" y="104"/>
                    </a:cubicBezTo>
                    <a:cubicBezTo>
                      <a:pt x="109" y="107"/>
                      <a:pt x="100" y="110"/>
                      <a:pt x="98" y="112"/>
                    </a:cubicBezTo>
                    <a:cubicBezTo>
                      <a:pt x="97" y="114"/>
                      <a:pt x="97" y="114"/>
                      <a:pt x="98" y="115"/>
                    </a:cubicBezTo>
                    <a:lnTo>
                      <a:pt x="98" y="115"/>
                    </a:lnTo>
                    <a:cubicBezTo>
                      <a:pt x="95" y="117"/>
                      <a:pt x="90" y="118"/>
                      <a:pt x="88" y="120"/>
                    </a:cubicBezTo>
                    <a:cubicBezTo>
                      <a:pt x="85" y="123"/>
                      <a:pt x="86" y="128"/>
                      <a:pt x="83" y="129"/>
                    </a:cubicBezTo>
                    <a:cubicBezTo>
                      <a:pt x="81" y="131"/>
                      <a:pt x="77" y="128"/>
                      <a:pt x="74" y="130"/>
                    </a:cubicBezTo>
                    <a:cubicBezTo>
                      <a:pt x="72" y="132"/>
                      <a:pt x="70" y="135"/>
                      <a:pt x="71" y="139"/>
                    </a:cubicBezTo>
                    <a:cubicBezTo>
                      <a:pt x="73" y="143"/>
                      <a:pt x="78" y="146"/>
                      <a:pt x="81" y="150"/>
                    </a:cubicBezTo>
                    <a:cubicBezTo>
                      <a:pt x="83" y="153"/>
                      <a:pt x="83" y="158"/>
                      <a:pt x="86" y="159"/>
                    </a:cubicBezTo>
                    <a:cubicBezTo>
                      <a:pt x="89" y="161"/>
                      <a:pt x="94" y="159"/>
                      <a:pt x="97" y="159"/>
                    </a:cubicBezTo>
                    <a:cubicBezTo>
                      <a:pt x="99" y="161"/>
                      <a:pt x="100" y="163"/>
                      <a:pt x="101" y="165"/>
                    </a:cubicBezTo>
                    <a:cubicBezTo>
                      <a:pt x="100" y="179"/>
                      <a:pt x="99" y="192"/>
                      <a:pt x="99" y="206"/>
                    </a:cubicBezTo>
                    <a:cubicBezTo>
                      <a:pt x="96" y="207"/>
                      <a:pt x="95" y="210"/>
                      <a:pt x="92" y="210"/>
                    </a:cubicBezTo>
                    <a:cubicBezTo>
                      <a:pt x="88" y="211"/>
                      <a:pt x="81" y="209"/>
                      <a:pt x="78" y="209"/>
                    </a:cubicBezTo>
                    <a:cubicBezTo>
                      <a:pt x="74" y="210"/>
                      <a:pt x="73" y="212"/>
                      <a:pt x="71" y="215"/>
                    </a:cubicBezTo>
                    <a:cubicBezTo>
                      <a:pt x="70" y="217"/>
                      <a:pt x="73" y="221"/>
                      <a:pt x="71" y="223"/>
                    </a:cubicBezTo>
                    <a:cubicBezTo>
                      <a:pt x="68" y="225"/>
                      <a:pt x="64" y="221"/>
                      <a:pt x="61" y="221"/>
                    </a:cubicBezTo>
                    <a:cubicBezTo>
                      <a:pt x="58" y="222"/>
                      <a:pt x="58" y="227"/>
                      <a:pt x="55" y="226"/>
                    </a:cubicBezTo>
                    <a:cubicBezTo>
                      <a:pt x="51" y="225"/>
                      <a:pt x="47" y="217"/>
                      <a:pt x="44" y="215"/>
                    </a:cubicBezTo>
                    <a:cubicBezTo>
                      <a:pt x="41" y="213"/>
                      <a:pt x="40" y="216"/>
                      <a:pt x="37" y="215"/>
                    </a:cubicBezTo>
                    <a:cubicBezTo>
                      <a:pt x="34" y="214"/>
                      <a:pt x="30" y="210"/>
                      <a:pt x="27" y="207"/>
                    </a:cubicBezTo>
                    <a:cubicBezTo>
                      <a:pt x="24" y="205"/>
                      <a:pt x="21" y="204"/>
                      <a:pt x="18" y="200"/>
                    </a:cubicBezTo>
                    <a:cubicBezTo>
                      <a:pt x="15" y="196"/>
                      <a:pt x="9" y="189"/>
                      <a:pt x="7" y="186"/>
                    </a:cubicBezTo>
                    <a:cubicBezTo>
                      <a:pt x="6" y="182"/>
                      <a:pt x="10" y="181"/>
                      <a:pt x="10" y="179"/>
                    </a:cubicBezTo>
                    <a:cubicBezTo>
                      <a:pt x="9" y="176"/>
                      <a:pt x="5" y="176"/>
                      <a:pt x="4" y="173"/>
                    </a:cubicBezTo>
                    <a:cubicBezTo>
                      <a:pt x="3" y="170"/>
                      <a:pt x="7" y="166"/>
                      <a:pt x="6" y="163"/>
                    </a:cubicBezTo>
                    <a:cubicBezTo>
                      <a:pt x="5" y="159"/>
                      <a:pt x="1" y="156"/>
                      <a:pt x="1" y="153"/>
                    </a:cubicBezTo>
                    <a:cubicBezTo>
                      <a:pt x="0" y="150"/>
                      <a:pt x="3" y="149"/>
                      <a:pt x="4" y="146"/>
                    </a:cubicBezTo>
                    <a:cubicBezTo>
                      <a:pt x="5" y="144"/>
                      <a:pt x="5" y="140"/>
                      <a:pt x="6" y="136"/>
                    </a:cubicBezTo>
                    <a:cubicBezTo>
                      <a:pt x="6" y="133"/>
                      <a:pt x="7" y="128"/>
                      <a:pt x="7" y="123"/>
                    </a:cubicBezTo>
                    <a:cubicBezTo>
                      <a:pt x="7" y="119"/>
                      <a:pt x="5" y="113"/>
                      <a:pt x="5" y="110"/>
                    </a:cubicBezTo>
                    <a:cubicBezTo>
                      <a:pt x="6" y="107"/>
                      <a:pt x="9" y="107"/>
                      <a:pt x="10" y="104"/>
                    </a:cubicBezTo>
                    <a:cubicBezTo>
                      <a:pt x="10" y="101"/>
                      <a:pt x="6" y="94"/>
                      <a:pt x="8" y="91"/>
                    </a:cubicBezTo>
                    <a:cubicBezTo>
                      <a:pt x="10" y="87"/>
                      <a:pt x="17" y="92"/>
                      <a:pt x="19" y="89"/>
                    </a:cubicBezTo>
                    <a:cubicBezTo>
                      <a:pt x="21" y="86"/>
                      <a:pt x="17" y="80"/>
                      <a:pt x="17" y="77"/>
                    </a:cubicBezTo>
                    <a:cubicBezTo>
                      <a:pt x="18" y="74"/>
                      <a:pt x="22" y="77"/>
                      <a:pt x="23" y="72"/>
                    </a:cubicBezTo>
                    <a:cubicBezTo>
                      <a:pt x="24" y="68"/>
                      <a:pt x="23" y="57"/>
                      <a:pt x="24" y="52"/>
                    </a:cubicBezTo>
                    <a:cubicBezTo>
                      <a:pt x="25" y="47"/>
                      <a:pt x="28" y="48"/>
                      <a:pt x="29" y="45"/>
                    </a:cubicBezTo>
                    <a:cubicBezTo>
                      <a:pt x="30" y="41"/>
                      <a:pt x="28" y="34"/>
                      <a:pt x="28" y="32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Freeform 12">
                <a:extLst>
                  <a:ext uri="{FF2B5EF4-FFF2-40B4-BE49-F238E27FC236}">
                    <a16:creationId xmlns:a16="http://schemas.microsoft.com/office/drawing/2014/main" xmlns="" id="{93DB9CA9-54C6-451D-A705-EAE44BCB05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5104311" y="3270840"/>
                <a:ext cx="1306144" cy="1008107"/>
              </a:xfrm>
              <a:custGeom>
                <a:avLst/>
                <a:gdLst/>
                <a:ahLst/>
                <a:cxnLst>
                  <a:cxn ang="0">
                    <a:pos x="139" y="12"/>
                  </a:cxn>
                  <a:cxn ang="0">
                    <a:pos x="156" y="21"/>
                  </a:cxn>
                  <a:cxn ang="0">
                    <a:pos x="170" y="32"/>
                  </a:cxn>
                  <a:cxn ang="0">
                    <a:pos x="190" y="16"/>
                  </a:cxn>
                  <a:cxn ang="0">
                    <a:pos x="220" y="14"/>
                  </a:cxn>
                  <a:cxn ang="0">
                    <a:pos x="222" y="48"/>
                  </a:cxn>
                  <a:cxn ang="0">
                    <a:pos x="199" y="61"/>
                  </a:cxn>
                  <a:cxn ang="0">
                    <a:pos x="186" y="73"/>
                  </a:cxn>
                  <a:cxn ang="0">
                    <a:pos x="176" y="87"/>
                  </a:cxn>
                  <a:cxn ang="0">
                    <a:pos x="184" y="108"/>
                  </a:cxn>
                  <a:cxn ang="0">
                    <a:pos x="193" y="126"/>
                  </a:cxn>
                  <a:cxn ang="0">
                    <a:pos x="193" y="145"/>
                  </a:cxn>
                  <a:cxn ang="0">
                    <a:pos x="201" y="172"/>
                  </a:cxn>
                  <a:cxn ang="0">
                    <a:pos x="181" y="197"/>
                  </a:cxn>
                  <a:cxn ang="0">
                    <a:pos x="168" y="189"/>
                  </a:cxn>
                  <a:cxn ang="0">
                    <a:pos x="156" y="199"/>
                  </a:cxn>
                  <a:cxn ang="0">
                    <a:pos x="130" y="187"/>
                  </a:cxn>
                  <a:cxn ang="0">
                    <a:pos x="112" y="182"/>
                  </a:cxn>
                  <a:cxn ang="0">
                    <a:pos x="103" y="147"/>
                  </a:cxn>
                  <a:cxn ang="0">
                    <a:pos x="76" y="150"/>
                  </a:cxn>
                  <a:cxn ang="0">
                    <a:pos x="61" y="182"/>
                  </a:cxn>
                  <a:cxn ang="0">
                    <a:pos x="47" y="189"/>
                  </a:cxn>
                  <a:cxn ang="0">
                    <a:pos x="23" y="207"/>
                  </a:cxn>
                  <a:cxn ang="0">
                    <a:pos x="0" y="192"/>
                  </a:cxn>
                  <a:cxn ang="0">
                    <a:pos x="11" y="178"/>
                  </a:cxn>
                  <a:cxn ang="0">
                    <a:pos x="18" y="159"/>
                  </a:cxn>
                  <a:cxn ang="0">
                    <a:pos x="13" y="133"/>
                  </a:cxn>
                  <a:cxn ang="0">
                    <a:pos x="26" y="125"/>
                  </a:cxn>
                  <a:cxn ang="0">
                    <a:pos x="10" y="108"/>
                  </a:cxn>
                  <a:cxn ang="0">
                    <a:pos x="12" y="79"/>
                  </a:cxn>
                  <a:cxn ang="0">
                    <a:pos x="23" y="73"/>
                  </a:cxn>
                  <a:cxn ang="0">
                    <a:pos x="29" y="54"/>
                  </a:cxn>
                  <a:cxn ang="0">
                    <a:pos x="42" y="44"/>
                  </a:cxn>
                  <a:cxn ang="0">
                    <a:pos x="52" y="52"/>
                  </a:cxn>
                  <a:cxn ang="0">
                    <a:pos x="64" y="67"/>
                  </a:cxn>
                  <a:cxn ang="0">
                    <a:pos x="77" y="81"/>
                  </a:cxn>
                  <a:cxn ang="0">
                    <a:pos x="85" y="57"/>
                  </a:cxn>
                  <a:cxn ang="0">
                    <a:pos x="89" y="36"/>
                  </a:cxn>
                  <a:cxn ang="0">
                    <a:pos x="107" y="16"/>
                  </a:cxn>
                  <a:cxn ang="0">
                    <a:pos x="128" y="0"/>
                  </a:cxn>
                  <a:cxn ang="0">
                    <a:pos x="234" y="174"/>
                  </a:cxn>
                  <a:cxn ang="0">
                    <a:pos x="181" y="197"/>
                  </a:cxn>
                  <a:cxn ang="0">
                    <a:pos x="181" y="197"/>
                  </a:cxn>
                  <a:cxn ang="0">
                    <a:pos x="181" y="197"/>
                  </a:cxn>
                </a:cxnLst>
                <a:rect l="0" t="0" r="r" b="b"/>
                <a:pathLst>
                  <a:path w="234" h="212">
                    <a:moveTo>
                      <a:pt x="128" y="0"/>
                    </a:moveTo>
                    <a:cubicBezTo>
                      <a:pt x="130" y="4"/>
                      <a:pt x="133" y="10"/>
                      <a:pt x="139" y="12"/>
                    </a:cubicBezTo>
                    <a:cubicBezTo>
                      <a:pt x="141" y="13"/>
                      <a:pt x="149" y="14"/>
                      <a:pt x="152" y="14"/>
                    </a:cubicBezTo>
                    <a:cubicBezTo>
                      <a:pt x="153" y="17"/>
                      <a:pt x="155" y="19"/>
                      <a:pt x="156" y="21"/>
                    </a:cubicBezTo>
                    <a:cubicBezTo>
                      <a:pt x="158" y="28"/>
                      <a:pt x="163" y="20"/>
                      <a:pt x="165" y="22"/>
                    </a:cubicBezTo>
                    <a:cubicBezTo>
                      <a:pt x="168" y="25"/>
                      <a:pt x="166" y="31"/>
                      <a:pt x="170" y="32"/>
                    </a:cubicBezTo>
                    <a:cubicBezTo>
                      <a:pt x="173" y="33"/>
                      <a:pt x="178" y="29"/>
                      <a:pt x="181" y="26"/>
                    </a:cubicBezTo>
                    <a:cubicBezTo>
                      <a:pt x="185" y="24"/>
                      <a:pt x="187" y="19"/>
                      <a:pt x="190" y="16"/>
                    </a:cubicBezTo>
                    <a:cubicBezTo>
                      <a:pt x="193" y="12"/>
                      <a:pt x="192" y="7"/>
                      <a:pt x="198" y="7"/>
                    </a:cubicBezTo>
                    <a:cubicBezTo>
                      <a:pt x="203" y="6"/>
                      <a:pt x="216" y="13"/>
                      <a:pt x="220" y="14"/>
                    </a:cubicBezTo>
                    <a:cubicBezTo>
                      <a:pt x="224" y="15"/>
                      <a:pt x="227" y="23"/>
                      <a:pt x="227" y="28"/>
                    </a:cubicBezTo>
                    <a:cubicBezTo>
                      <a:pt x="227" y="33"/>
                      <a:pt x="226" y="47"/>
                      <a:pt x="222" y="48"/>
                    </a:cubicBezTo>
                    <a:cubicBezTo>
                      <a:pt x="217" y="48"/>
                      <a:pt x="202" y="47"/>
                      <a:pt x="197" y="50"/>
                    </a:cubicBezTo>
                    <a:cubicBezTo>
                      <a:pt x="192" y="53"/>
                      <a:pt x="199" y="58"/>
                      <a:pt x="199" y="61"/>
                    </a:cubicBezTo>
                    <a:cubicBezTo>
                      <a:pt x="200" y="65"/>
                      <a:pt x="204" y="68"/>
                      <a:pt x="201" y="71"/>
                    </a:cubicBezTo>
                    <a:cubicBezTo>
                      <a:pt x="198" y="74"/>
                      <a:pt x="190" y="72"/>
                      <a:pt x="186" y="73"/>
                    </a:cubicBezTo>
                    <a:cubicBezTo>
                      <a:pt x="182" y="73"/>
                      <a:pt x="178" y="71"/>
                      <a:pt x="176" y="74"/>
                    </a:cubicBezTo>
                    <a:cubicBezTo>
                      <a:pt x="174" y="78"/>
                      <a:pt x="176" y="83"/>
                      <a:pt x="176" y="87"/>
                    </a:cubicBezTo>
                    <a:cubicBezTo>
                      <a:pt x="176" y="92"/>
                      <a:pt x="175" y="97"/>
                      <a:pt x="175" y="99"/>
                    </a:cubicBezTo>
                    <a:cubicBezTo>
                      <a:pt x="175" y="101"/>
                      <a:pt x="179" y="105"/>
                      <a:pt x="184" y="108"/>
                    </a:cubicBezTo>
                    <a:cubicBezTo>
                      <a:pt x="188" y="111"/>
                      <a:pt x="194" y="116"/>
                      <a:pt x="193" y="117"/>
                    </a:cubicBezTo>
                    <a:cubicBezTo>
                      <a:pt x="193" y="119"/>
                      <a:pt x="194" y="123"/>
                      <a:pt x="193" y="126"/>
                    </a:cubicBezTo>
                    <a:cubicBezTo>
                      <a:pt x="191" y="129"/>
                      <a:pt x="184" y="130"/>
                      <a:pt x="184" y="135"/>
                    </a:cubicBezTo>
                    <a:cubicBezTo>
                      <a:pt x="184" y="139"/>
                      <a:pt x="190" y="142"/>
                      <a:pt x="193" y="145"/>
                    </a:cubicBezTo>
                    <a:cubicBezTo>
                      <a:pt x="195" y="149"/>
                      <a:pt x="199" y="152"/>
                      <a:pt x="200" y="157"/>
                    </a:cubicBezTo>
                    <a:cubicBezTo>
                      <a:pt x="201" y="161"/>
                      <a:pt x="203" y="169"/>
                      <a:pt x="201" y="172"/>
                    </a:cubicBezTo>
                    <a:cubicBezTo>
                      <a:pt x="199" y="176"/>
                      <a:pt x="192" y="163"/>
                      <a:pt x="190" y="173"/>
                    </a:cubicBezTo>
                    <a:cubicBezTo>
                      <a:pt x="189" y="178"/>
                      <a:pt x="183" y="187"/>
                      <a:pt x="181" y="197"/>
                    </a:cubicBezTo>
                    <a:cubicBezTo>
                      <a:pt x="179" y="195"/>
                      <a:pt x="179" y="193"/>
                      <a:pt x="177" y="192"/>
                    </a:cubicBezTo>
                    <a:cubicBezTo>
                      <a:pt x="175" y="191"/>
                      <a:pt x="171" y="189"/>
                      <a:pt x="168" y="189"/>
                    </a:cubicBezTo>
                    <a:cubicBezTo>
                      <a:pt x="165" y="189"/>
                      <a:pt x="163" y="192"/>
                      <a:pt x="161" y="194"/>
                    </a:cubicBezTo>
                    <a:cubicBezTo>
                      <a:pt x="159" y="195"/>
                      <a:pt x="157" y="197"/>
                      <a:pt x="156" y="199"/>
                    </a:cubicBezTo>
                    <a:cubicBezTo>
                      <a:pt x="149" y="190"/>
                      <a:pt x="145" y="181"/>
                      <a:pt x="140" y="177"/>
                    </a:cubicBezTo>
                    <a:cubicBezTo>
                      <a:pt x="132" y="172"/>
                      <a:pt x="134" y="186"/>
                      <a:pt x="130" y="187"/>
                    </a:cubicBezTo>
                    <a:cubicBezTo>
                      <a:pt x="126" y="187"/>
                      <a:pt x="129" y="180"/>
                      <a:pt x="126" y="179"/>
                    </a:cubicBezTo>
                    <a:cubicBezTo>
                      <a:pt x="122" y="178"/>
                      <a:pt x="116" y="183"/>
                      <a:pt x="112" y="182"/>
                    </a:cubicBezTo>
                    <a:cubicBezTo>
                      <a:pt x="108" y="180"/>
                      <a:pt x="108" y="176"/>
                      <a:pt x="106" y="170"/>
                    </a:cubicBezTo>
                    <a:cubicBezTo>
                      <a:pt x="104" y="164"/>
                      <a:pt x="106" y="153"/>
                      <a:pt x="103" y="147"/>
                    </a:cubicBezTo>
                    <a:cubicBezTo>
                      <a:pt x="100" y="141"/>
                      <a:pt x="96" y="136"/>
                      <a:pt x="90" y="137"/>
                    </a:cubicBezTo>
                    <a:cubicBezTo>
                      <a:pt x="85" y="138"/>
                      <a:pt x="81" y="146"/>
                      <a:pt x="76" y="150"/>
                    </a:cubicBezTo>
                    <a:cubicBezTo>
                      <a:pt x="72" y="155"/>
                      <a:pt x="65" y="159"/>
                      <a:pt x="62" y="165"/>
                    </a:cubicBezTo>
                    <a:cubicBezTo>
                      <a:pt x="60" y="171"/>
                      <a:pt x="64" y="178"/>
                      <a:pt x="61" y="182"/>
                    </a:cubicBezTo>
                    <a:cubicBezTo>
                      <a:pt x="59" y="185"/>
                      <a:pt x="53" y="179"/>
                      <a:pt x="50" y="181"/>
                    </a:cubicBezTo>
                    <a:cubicBezTo>
                      <a:pt x="47" y="182"/>
                      <a:pt x="50" y="185"/>
                      <a:pt x="47" y="189"/>
                    </a:cubicBezTo>
                    <a:cubicBezTo>
                      <a:pt x="45" y="193"/>
                      <a:pt x="39" y="200"/>
                      <a:pt x="35" y="203"/>
                    </a:cubicBezTo>
                    <a:cubicBezTo>
                      <a:pt x="31" y="206"/>
                      <a:pt x="25" y="206"/>
                      <a:pt x="23" y="207"/>
                    </a:cubicBezTo>
                    <a:cubicBezTo>
                      <a:pt x="22" y="208"/>
                      <a:pt x="17" y="212"/>
                      <a:pt x="10" y="209"/>
                    </a:cubicBezTo>
                    <a:cubicBezTo>
                      <a:pt x="3" y="206"/>
                      <a:pt x="0" y="197"/>
                      <a:pt x="0" y="192"/>
                    </a:cubicBezTo>
                    <a:cubicBezTo>
                      <a:pt x="1" y="187"/>
                      <a:pt x="9" y="190"/>
                      <a:pt x="11" y="187"/>
                    </a:cubicBezTo>
                    <a:cubicBezTo>
                      <a:pt x="13" y="185"/>
                      <a:pt x="10" y="181"/>
                      <a:pt x="11" y="178"/>
                    </a:cubicBezTo>
                    <a:cubicBezTo>
                      <a:pt x="12" y="175"/>
                      <a:pt x="16" y="173"/>
                      <a:pt x="17" y="170"/>
                    </a:cubicBezTo>
                    <a:cubicBezTo>
                      <a:pt x="18" y="167"/>
                      <a:pt x="18" y="163"/>
                      <a:pt x="18" y="159"/>
                    </a:cubicBezTo>
                    <a:cubicBezTo>
                      <a:pt x="17" y="155"/>
                      <a:pt x="15" y="150"/>
                      <a:pt x="14" y="145"/>
                    </a:cubicBezTo>
                    <a:cubicBezTo>
                      <a:pt x="14" y="141"/>
                      <a:pt x="11" y="136"/>
                      <a:pt x="13" y="133"/>
                    </a:cubicBezTo>
                    <a:cubicBezTo>
                      <a:pt x="15" y="130"/>
                      <a:pt x="20" y="135"/>
                      <a:pt x="23" y="134"/>
                    </a:cubicBezTo>
                    <a:cubicBezTo>
                      <a:pt x="25" y="132"/>
                      <a:pt x="26" y="129"/>
                      <a:pt x="26" y="125"/>
                    </a:cubicBezTo>
                    <a:cubicBezTo>
                      <a:pt x="25" y="122"/>
                      <a:pt x="23" y="119"/>
                      <a:pt x="20" y="116"/>
                    </a:cubicBezTo>
                    <a:cubicBezTo>
                      <a:pt x="18" y="113"/>
                      <a:pt x="13" y="113"/>
                      <a:pt x="10" y="108"/>
                    </a:cubicBezTo>
                    <a:cubicBezTo>
                      <a:pt x="8" y="103"/>
                      <a:pt x="7" y="94"/>
                      <a:pt x="7" y="89"/>
                    </a:cubicBezTo>
                    <a:cubicBezTo>
                      <a:pt x="7" y="84"/>
                      <a:pt x="8" y="81"/>
                      <a:pt x="12" y="79"/>
                    </a:cubicBezTo>
                    <a:cubicBezTo>
                      <a:pt x="16" y="78"/>
                      <a:pt x="20" y="84"/>
                      <a:pt x="23" y="83"/>
                    </a:cubicBezTo>
                    <a:cubicBezTo>
                      <a:pt x="27" y="81"/>
                      <a:pt x="23" y="76"/>
                      <a:pt x="23" y="73"/>
                    </a:cubicBezTo>
                    <a:cubicBezTo>
                      <a:pt x="22" y="69"/>
                      <a:pt x="21" y="63"/>
                      <a:pt x="22" y="59"/>
                    </a:cubicBezTo>
                    <a:cubicBezTo>
                      <a:pt x="23" y="56"/>
                      <a:pt x="28" y="58"/>
                      <a:pt x="29" y="54"/>
                    </a:cubicBezTo>
                    <a:cubicBezTo>
                      <a:pt x="30" y="50"/>
                      <a:pt x="23" y="42"/>
                      <a:pt x="27" y="39"/>
                    </a:cubicBezTo>
                    <a:cubicBezTo>
                      <a:pt x="31" y="36"/>
                      <a:pt x="38" y="44"/>
                      <a:pt x="42" y="44"/>
                    </a:cubicBezTo>
                    <a:cubicBezTo>
                      <a:pt x="47" y="44"/>
                      <a:pt x="49" y="36"/>
                      <a:pt x="52" y="39"/>
                    </a:cubicBezTo>
                    <a:cubicBezTo>
                      <a:pt x="55" y="41"/>
                      <a:pt x="50" y="49"/>
                      <a:pt x="52" y="52"/>
                    </a:cubicBezTo>
                    <a:cubicBezTo>
                      <a:pt x="55" y="55"/>
                      <a:pt x="61" y="53"/>
                      <a:pt x="63" y="56"/>
                    </a:cubicBezTo>
                    <a:cubicBezTo>
                      <a:pt x="65" y="59"/>
                      <a:pt x="63" y="63"/>
                      <a:pt x="64" y="67"/>
                    </a:cubicBezTo>
                    <a:cubicBezTo>
                      <a:pt x="65" y="71"/>
                      <a:pt x="66" y="76"/>
                      <a:pt x="68" y="78"/>
                    </a:cubicBezTo>
                    <a:cubicBezTo>
                      <a:pt x="71" y="81"/>
                      <a:pt x="75" y="85"/>
                      <a:pt x="77" y="81"/>
                    </a:cubicBezTo>
                    <a:cubicBezTo>
                      <a:pt x="80" y="77"/>
                      <a:pt x="77" y="67"/>
                      <a:pt x="79" y="63"/>
                    </a:cubicBezTo>
                    <a:cubicBezTo>
                      <a:pt x="80" y="58"/>
                      <a:pt x="85" y="60"/>
                      <a:pt x="85" y="57"/>
                    </a:cubicBezTo>
                    <a:cubicBezTo>
                      <a:pt x="86" y="54"/>
                      <a:pt x="81" y="51"/>
                      <a:pt x="81" y="47"/>
                    </a:cubicBezTo>
                    <a:cubicBezTo>
                      <a:pt x="82" y="43"/>
                      <a:pt x="87" y="41"/>
                      <a:pt x="89" y="36"/>
                    </a:cubicBezTo>
                    <a:cubicBezTo>
                      <a:pt x="90" y="32"/>
                      <a:pt x="86" y="26"/>
                      <a:pt x="89" y="22"/>
                    </a:cubicBezTo>
                    <a:cubicBezTo>
                      <a:pt x="93" y="18"/>
                      <a:pt x="102" y="17"/>
                      <a:pt x="107" y="16"/>
                    </a:cubicBezTo>
                    <a:cubicBezTo>
                      <a:pt x="111" y="15"/>
                      <a:pt x="112" y="19"/>
                      <a:pt x="116" y="17"/>
                    </a:cubicBezTo>
                    <a:cubicBezTo>
                      <a:pt x="120" y="14"/>
                      <a:pt x="124" y="10"/>
                      <a:pt x="128" y="0"/>
                    </a:cubicBezTo>
                    <a:close/>
                    <a:moveTo>
                      <a:pt x="234" y="174"/>
                    </a:moveTo>
                    <a:cubicBezTo>
                      <a:pt x="234" y="174"/>
                      <a:pt x="234" y="174"/>
                      <a:pt x="234" y="174"/>
                    </a:cubicBezTo>
                    <a:cubicBezTo>
                      <a:pt x="234" y="174"/>
                      <a:pt x="234" y="174"/>
                      <a:pt x="234" y="174"/>
                    </a:cubicBezTo>
                    <a:close/>
                    <a:moveTo>
                      <a:pt x="181" y="197"/>
                    </a:moveTo>
                    <a:cubicBezTo>
                      <a:pt x="181" y="197"/>
                      <a:pt x="181" y="197"/>
                      <a:pt x="181" y="197"/>
                    </a:cubicBezTo>
                    <a:cubicBezTo>
                      <a:pt x="181" y="197"/>
                      <a:pt x="181" y="197"/>
                      <a:pt x="181" y="197"/>
                    </a:cubicBezTo>
                    <a:close/>
                    <a:moveTo>
                      <a:pt x="181" y="197"/>
                    </a:moveTo>
                    <a:cubicBezTo>
                      <a:pt x="181" y="197"/>
                      <a:pt x="181" y="197"/>
                      <a:pt x="181" y="197"/>
                    </a:cubicBezTo>
                    <a:cubicBezTo>
                      <a:pt x="181" y="197"/>
                      <a:pt x="181" y="197"/>
                      <a:pt x="181" y="197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 13">
                <a:extLst>
                  <a:ext uri="{FF2B5EF4-FFF2-40B4-BE49-F238E27FC236}">
                    <a16:creationId xmlns:a16="http://schemas.microsoft.com/office/drawing/2014/main" xmlns="" id="{F0AC39FF-5868-4D9E-9FE4-B891330017E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014845" y="5074231"/>
                <a:ext cx="598067" cy="807167"/>
              </a:xfrm>
              <a:custGeom>
                <a:avLst/>
                <a:gdLst/>
                <a:ahLst/>
                <a:cxnLst>
                  <a:cxn ang="0">
                    <a:pos x="58" y="170"/>
                  </a:cxn>
                  <a:cxn ang="0">
                    <a:pos x="61" y="162"/>
                  </a:cxn>
                  <a:cxn ang="0">
                    <a:pos x="57" y="159"/>
                  </a:cxn>
                  <a:cxn ang="0">
                    <a:pos x="55" y="151"/>
                  </a:cxn>
                  <a:cxn ang="0">
                    <a:pos x="49" y="151"/>
                  </a:cxn>
                  <a:cxn ang="0">
                    <a:pos x="46" y="150"/>
                  </a:cxn>
                  <a:cxn ang="0">
                    <a:pos x="36" y="143"/>
                  </a:cxn>
                  <a:cxn ang="0">
                    <a:pos x="28" y="135"/>
                  </a:cxn>
                  <a:cxn ang="0">
                    <a:pos x="20" y="141"/>
                  </a:cxn>
                  <a:cxn ang="0">
                    <a:pos x="16" y="128"/>
                  </a:cxn>
                  <a:cxn ang="0">
                    <a:pos x="12" y="116"/>
                  </a:cxn>
                  <a:cxn ang="0">
                    <a:pos x="2" y="107"/>
                  </a:cxn>
                  <a:cxn ang="0">
                    <a:pos x="16" y="107"/>
                  </a:cxn>
                  <a:cxn ang="0">
                    <a:pos x="12" y="98"/>
                  </a:cxn>
                  <a:cxn ang="0">
                    <a:pos x="16" y="89"/>
                  </a:cxn>
                  <a:cxn ang="0">
                    <a:pos x="28" y="91"/>
                  </a:cxn>
                  <a:cxn ang="0">
                    <a:pos x="31" y="79"/>
                  </a:cxn>
                  <a:cxn ang="0">
                    <a:pos x="31" y="66"/>
                  </a:cxn>
                  <a:cxn ang="0">
                    <a:pos x="43" y="63"/>
                  </a:cxn>
                  <a:cxn ang="0">
                    <a:pos x="34" y="54"/>
                  </a:cxn>
                  <a:cxn ang="0">
                    <a:pos x="35" y="45"/>
                  </a:cxn>
                  <a:cxn ang="0">
                    <a:pos x="50" y="50"/>
                  </a:cxn>
                  <a:cxn ang="0">
                    <a:pos x="53" y="40"/>
                  </a:cxn>
                  <a:cxn ang="0">
                    <a:pos x="48" y="31"/>
                  </a:cxn>
                  <a:cxn ang="0">
                    <a:pos x="51" y="19"/>
                  </a:cxn>
                  <a:cxn ang="0">
                    <a:pos x="43" y="12"/>
                  </a:cxn>
                  <a:cxn ang="0">
                    <a:pos x="46" y="4"/>
                  </a:cxn>
                  <a:cxn ang="0">
                    <a:pos x="50" y="2"/>
                  </a:cxn>
                  <a:cxn ang="0">
                    <a:pos x="91" y="3"/>
                  </a:cxn>
                  <a:cxn ang="0">
                    <a:pos x="95" y="9"/>
                  </a:cxn>
                  <a:cxn ang="0">
                    <a:pos x="107" y="9"/>
                  </a:cxn>
                  <a:cxn ang="0">
                    <a:pos x="103" y="14"/>
                  </a:cxn>
                  <a:cxn ang="0">
                    <a:pos x="105" y="20"/>
                  </a:cxn>
                  <a:cxn ang="0">
                    <a:pos x="97" y="21"/>
                  </a:cxn>
                  <a:cxn ang="0">
                    <a:pos x="87" y="26"/>
                  </a:cxn>
                  <a:cxn ang="0">
                    <a:pos x="88" y="34"/>
                  </a:cxn>
                  <a:cxn ang="0">
                    <a:pos x="97" y="34"/>
                  </a:cxn>
                  <a:cxn ang="0">
                    <a:pos x="98" y="41"/>
                  </a:cxn>
                  <a:cxn ang="0">
                    <a:pos x="105" y="44"/>
                  </a:cxn>
                  <a:cxn ang="0">
                    <a:pos x="107" y="55"/>
                  </a:cxn>
                  <a:cxn ang="0">
                    <a:pos x="104" y="62"/>
                  </a:cxn>
                  <a:cxn ang="0">
                    <a:pos x="100" y="63"/>
                  </a:cxn>
                  <a:cxn ang="0">
                    <a:pos x="101" y="73"/>
                  </a:cxn>
                  <a:cxn ang="0">
                    <a:pos x="97" y="77"/>
                  </a:cxn>
                  <a:cxn ang="0">
                    <a:pos x="82" y="80"/>
                  </a:cxn>
                  <a:cxn ang="0">
                    <a:pos x="81" y="86"/>
                  </a:cxn>
                  <a:cxn ang="0">
                    <a:pos x="91" y="89"/>
                  </a:cxn>
                  <a:cxn ang="0">
                    <a:pos x="94" y="94"/>
                  </a:cxn>
                  <a:cxn ang="0">
                    <a:pos x="87" y="95"/>
                  </a:cxn>
                  <a:cxn ang="0">
                    <a:pos x="85" y="103"/>
                  </a:cxn>
                  <a:cxn ang="0">
                    <a:pos x="77" y="106"/>
                  </a:cxn>
                  <a:cxn ang="0">
                    <a:pos x="77" y="115"/>
                  </a:cxn>
                  <a:cxn ang="0">
                    <a:pos x="85" y="115"/>
                  </a:cxn>
                  <a:cxn ang="0">
                    <a:pos x="91" y="119"/>
                  </a:cxn>
                  <a:cxn ang="0">
                    <a:pos x="90" y="126"/>
                  </a:cxn>
                  <a:cxn ang="0">
                    <a:pos x="83" y="130"/>
                  </a:cxn>
                  <a:cxn ang="0">
                    <a:pos x="77" y="138"/>
                  </a:cxn>
                  <a:cxn ang="0">
                    <a:pos x="76" y="148"/>
                  </a:cxn>
                  <a:cxn ang="0">
                    <a:pos x="65" y="147"/>
                  </a:cxn>
                  <a:cxn ang="0">
                    <a:pos x="62" y="151"/>
                  </a:cxn>
                  <a:cxn ang="0">
                    <a:pos x="66" y="154"/>
                  </a:cxn>
                  <a:cxn ang="0">
                    <a:pos x="69" y="160"/>
                  </a:cxn>
                  <a:cxn ang="0">
                    <a:pos x="58" y="170"/>
                  </a:cxn>
                </a:cxnLst>
                <a:rect l="0" t="0" r="r" b="b"/>
                <a:pathLst>
                  <a:path w="107" h="170">
                    <a:moveTo>
                      <a:pt x="58" y="170"/>
                    </a:moveTo>
                    <a:cubicBezTo>
                      <a:pt x="60" y="167"/>
                      <a:pt x="61" y="164"/>
                      <a:pt x="61" y="162"/>
                    </a:cubicBezTo>
                    <a:cubicBezTo>
                      <a:pt x="61" y="159"/>
                      <a:pt x="58" y="161"/>
                      <a:pt x="57" y="159"/>
                    </a:cubicBezTo>
                    <a:cubicBezTo>
                      <a:pt x="56" y="157"/>
                      <a:pt x="57" y="153"/>
                      <a:pt x="55" y="151"/>
                    </a:cubicBezTo>
                    <a:cubicBezTo>
                      <a:pt x="54" y="149"/>
                      <a:pt x="50" y="150"/>
                      <a:pt x="49" y="151"/>
                    </a:cubicBezTo>
                    <a:cubicBezTo>
                      <a:pt x="49" y="153"/>
                      <a:pt x="47" y="151"/>
                      <a:pt x="46" y="150"/>
                    </a:cubicBezTo>
                    <a:cubicBezTo>
                      <a:pt x="43" y="148"/>
                      <a:pt x="40" y="146"/>
                      <a:pt x="36" y="143"/>
                    </a:cubicBezTo>
                    <a:cubicBezTo>
                      <a:pt x="32" y="141"/>
                      <a:pt x="31" y="135"/>
                      <a:pt x="28" y="135"/>
                    </a:cubicBezTo>
                    <a:cubicBezTo>
                      <a:pt x="24" y="134"/>
                      <a:pt x="23" y="143"/>
                      <a:pt x="20" y="141"/>
                    </a:cubicBezTo>
                    <a:cubicBezTo>
                      <a:pt x="17" y="139"/>
                      <a:pt x="18" y="132"/>
                      <a:pt x="16" y="128"/>
                    </a:cubicBezTo>
                    <a:cubicBezTo>
                      <a:pt x="15" y="124"/>
                      <a:pt x="15" y="120"/>
                      <a:pt x="12" y="116"/>
                    </a:cubicBezTo>
                    <a:cubicBezTo>
                      <a:pt x="10" y="112"/>
                      <a:pt x="0" y="111"/>
                      <a:pt x="2" y="107"/>
                    </a:cubicBezTo>
                    <a:cubicBezTo>
                      <a:pt x="4" y="102"/>
                      <a:pt x="13" y="109"/>
                      <a:pt x="16" y="107"/>
                    </a:cubicBezTo>
                    <a:cubicBezTo>
                      <a:pt x="20" y="104"/>
                      <a:pt x="12" y="101"/>
                      <a:pt x="12" y="98"/>
                    </a:cubicBezTo>
                    <a:cubicBezTo>
                      <a:pt x="12" y="95"/>
                      <a:pt x="12" y="90"/>
                      <a:pt x="16" y="89"/>
                    </a:cubicBezTo>
                    <a:cubicBezTo>
                      <a:pt x="19" y="87"/>
                      <a:pt x="25" y="93"/>
                      <a:pt x="28" y="91"/>
                    </a:cubicBezTo>
                    <a:cubicBezTo>
                      <a:pt x="32" y="89"/>
                      <a:pt x="31" y="83"/>
                      <a:pt x="31" y="79"/>
                    </a:cubicBezTo>
                    <a:cubicBezTo>
                      <a:pt x="31" y="75"/>
                      <a:pt x="29" y="70"/>
                      <a:pt x="31" y="66"/>
                    </a:cubicBezTo>
                    <a:cubicBezTo>
                      <a:pt x="33" y="63"/>
                      <a:pt x="42" y="67"/>
                      <a:pt x="43" y="63"/>
                    </a:cubicBezTo>
                    <a:cubicBezTo>
                      <a:pt x="44" y="59"/>
                      <a:pt x="35" y="58"/>
                      <a:pt x="34" y="54"/>
                    </a:cubicBezTo>
                    <a:cubicBezTo>
                      <a:pt x="32" y="51"/>
                      <a:pt x="31" y="46"/>
                      <a:pt x="35" y="45"/>
                    </a:cubicBezTo>
                    <a:cubicBezTo>
                      <a:pt x="39" y="44"/>
                      <a:pt x="46" y="51"/>
                      <a:pt x="50" y="50"/>
                    </a:cubicBezTo>
                    <a:cubicBezTo>
                      <a:pt x="54" y="49"/>
                      <a:pt x="54" y="43"/>
                      <a:pt x="53" y="40"/>
                    </a:cubicBezTo>
                    <a:cubicBezTo>
                      <a:pt x="53" y="36"/>
                      <a:pt x="49" y="35"/>
                      <a:pt x="48" y="31"/>
                    </a:cubicBezTo>
                    <a:cubicBezTo>
                      <a:pt x="48" y="28"/>
                      <a:pt x="52" y="23"/>
                      <a:pt x="51" y="19"/>
                    </a:cubicBezTo>
                    <a:cubicBezTo>
                      <a:pt x="50" y="16"/>
                      <a:pt x="44" y="16"/>
                      <a:pt x="43" y="12"/>
                    </a:cubicBezTo>
                    <a:cubicBezTo>
                      <a:pt x="42" y="9"/>
                      <a:pt x="44" y="6"/>
                      <a:pt x="46" y="4"/>
                    </a:cubicBezTo>
                    <a:cubicBezTo>
                      <a:pt x="46" y="3"/>
                      <a:pt x="48" y="2"/>
                      <a:pt x="50" y="2"/>
                    </a:cubicBezTo>
                    <a:cubicBezTo>
                      <a:pt x="50" y="5"/>
                      <a:pt x="90" y="0"/>
                      <a:pt x="91" y="3"/>
                    </a:cubicBezTo>
                    <a:cubicBezTo>
                      <a:pt x="91" y="6"/>
                      <a:pt x="94" y="4"/>
                      <a:pt x="95" y="9"/>
                    </a:cubicBezTo>
                    <a:cubicBezTo>
                      <a:pt x="96" y="13"/>
                      <a:pt x="104" y="5"/>
                      <a:pt x="107" y="9"/>
                    </a:cubicBezTo>
                    <a:cubicBezTo>
                      <a:pt x="105" y="11"/>
                      <a:pt x="103" y="12"/>
                      <a:pt x="103" y="14"/>
                    </a:cubicBezTo>
                    <a:cubicBezTo>
                      <a:pt x="103" y="18"/>
                      <a:pt x="106" y="18"/>
                      <a:pt x="105" y="20"/>
                    </a:cubicBezTo>
                    <a:cubicBezTo>
                      <a:pt x="103" y="22"/>
                      <a:pt x="100" y="20"/>
                      <a:pt x="97" y="21"/>
                    </a:cubicBezTo>
                    <a:cubicBezTo>
                      <a:pt x="94" y="22"/>
                      <a:pt x="89" y="23"/>
                      <a:pt x="87" y="26"/>
                    </a:cubicBezTo>
                    <a:cubicBezTo>
                      <a:pt x="85" y="28"/>
                      <a:pt x="86" y="32"/>
                      <a:pt x="88" y="34"/>
                    </a:cubicBezTo>
                    <a:cubicBezTo>
                      <a:pt x="90" y="36"/>
                      <a:pt x="95" y="33"/>
                      <a:pt x="97" y="34"/>
                    </a:cubicBezTo>
                    <a:cubicBezTo>
                      <a:pt x="99" y="36"/>
                      <a:pt x="97" y="39"/>
                      <a:pt x="98" y="41"/>
                    </a:cubicBezTo>
                    <a:cubicBezTo>
                      <a:pt x="100" y="43"/>
                      <a:pt x="104" y="41"/>
                      <a:pt x="105" y="44"/>
                    </a:cubicBezTo>
                    <a:cubicBezTo>
                      <a:pt x="107" y="47"/>
                      <a:pt x="107" y="52"/>
                      <a:pt x="107" y="55"/>
                    </a:cubicBezTo>
                    <a:cubicBezTo>
                      <a:pt x="107" y="58"/>
                      <a:pt x="105" y="60"/>
                      <a:pt x="104" y="62"/>
                    </a:cubicBezTo>
                    <a:cubicBezTo>
                      <a:pt x="103" y="63"/>
                      <a:pt x="101" y="60"/>
                      <a:pt x="100" y="63"/>
                    </a:cubicBezTo>
                    <a:cubicBezTo>
                      <a:pt x="99" y="65"/>
                      <a:pt x="101" y="70"/>
                      <a:pt x="101" y="73"/>
                    </a:cubicBezTo>
                    <a:cubicBezTo>
                      <a:pt x="100" y="75"/>
                      <a:pt x="100" y="76"/>
                      <a:pt x="97" y="77"/>
                    </a:cubicBezTo>
                    <a:cubicBezTo>
                      <a:pt x="94" y="78"/>
                      <a:pt x="85" y="78"/>
                      <a:pt x="82" y="80"/>
                    </a:cubicBezTo>
                    <a:cubicBezTo>
                      <a:pt x="79" y="82"/>
                      <a:pt x="79" y="84"/>
                      <a:pt x="81" y="86"/>
                    </a:cubicBezTo>
                    <a:cubicBezTo>
                      <a:pt x="83" y="88"/>
                      <a:pt x="89" y="87"/>
                      <a:pt x="91" y="89"/>
                    </a:cubicBezTo>
                    <a:cubicBezTo>
                      <a:pt x="94" y="90"/>
                      <a:pt x="95" y="92"/>
                      <a:pt x="94" y="94"/>
                    </a:cubicBezTo>
                    <a:cubicBezTo>
                      <a:pt x="92" y="95"/>
                      <a:pt x="88" y="93"/>
                      <a:pt x="87" y="95"/>
                    </a:cubicBezTo>
                    <a:cubicBezTo>
                      <a:pt x="85" y="97"/>
                      <a:pt x="87" y="101"/>
                      <a:pt x="85" y="103"/>
                    </a:cubicBezTo>
                    <a:cubicBezTo>
                      <a:pt x="83" y="105"/>
                      <a:pt x="78" y="103"/>
                      <a:pt x="77" y="106"/>
                    </a:cubicBezTo>
                    <a:cubicBezTo>
                      <a:pt x="75" y="108"/>
                      <a:pt x="76" y="113"/>
                      <a:pt x="77" y="115"/>
                    </a:cubicBezTo>
                    <a:cubicBezTo>
                      <a:pt x="79" y="117"/>
                      <a:pt x="83" y="114"/>
                      <a:pt x="85" y="115"/>
                    </a:cubicBezTo>
                    <a:cubicBezTo>
                      <a:pt x="88" y="116"/>
                      <a:pt x="90" y="117"/>
                      <a:pt x="91" y="119"/>
                    </a:cubicBezTo>
                    <a:cubicBezTo>
                      <a:pt x="92" y="121"/>
                      <a:pt x="92" y="124"/>
                      <a:pt x="90" y="126"/>
                    </a:cubicBezTo>
                    <a:cubicBezTo>
                      <a:pt x="89" y="128"/>
                      <a:pt x="85" y="128"/>
                      <a:pt x="83" y="130"/>
                    </a:cubicBezTo>
                    <a:cubicBezTo>
                      <a:pt x="81" y="132"/>
                      <a:pt x="78" y="135"/>
                      <a:pt x="77" y="138"/>
                    </a:cubicBezTo>
                    <a:cubicBezTo>
                      <a:pt x="76" y="141"/>
                      <a:pt x="79" y="146"/>
                      <a:pt x="76" y="148"/>
                    </a:cubicBezTo>
                    <a:cubicBezTo>
                      <a:pt x="73" y="150"/>
                      <a:pt x="68" y="147"/>
                      <a:pt x="65" y="147"/>
                    </a:cubicBezTo>
                    <a:cubicBezTo>
                      <a:pt x="62" y="148"/>
                      <a:pt x="62" y="149"/>
                      <a:pt x="62" y="151"/>
                    </a:cubicBezTo>
                    <a:cubicBezTo>
                      <a:pt x="62" y="153"/>
                      <a:pt x="64" y="153"/>
                      <a:pt x="66" y="154"/>
                    </a:cubicBezTo>
                    <a:cubicBezTo>
                      <a:pt x="67" y="156"/>
                      <a:pt x="73" y="157"/>
                      <a:pt x="69" y="160"/>
                    </a:cubicBezTo>
                    <a:cubicBezTo>
                      <a:pt x="67" y="163"/>
                      <a:pt x="64" y="167"/>
                      <a:pt x="58" y="17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14">
                <a:extLst>
                  <a:ext uri="{FF2B5EF4-FFF2-40B4-BE49-F238E27FC236}">
                    <a16:creationId xmlns:a16="http://schemas.microsoft.com/office/drawing/2014/main" xmlns="" id="{3AC0B3FF-D198-4683-AE47-C2977EEBE3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349864" y="5592553"/>
                <a:ext cx="720080" cy="480213"/>
              </a:xfrm>
              <a:custGeom>
                <a:avLst/>
                <a:gdLst/>
                <a:ahLst/>
                <a:cxnLst>
                  <a:cxn ang="0">
                    <a:pos x="46" y="101"/>
                  </a:cxn>
                  <a:cxn ang="0">
                    <a:pos x="41" y="97"/>
                  </a:cxn>
                  <a:cxn ang="0">
                    <a:pos x="35" y="93"/>
                  </a:cxn>
                  <a:cxn ang="0">
                    <a:pos x="28" y="92"/>
                  </a:cxn>
                  <a:cxn ang="0">
                    <a:pos x="26" y="87"/>
                  </a:cxn>
                  <a:cxn ang="0">
                    <a:pos x="19" y="80"/>
                  </a:cxn>
                  <a:cxn ang="0">
                    <a:pos x="10" y="78"/>
                  </a:cxn>
                  <a:cxn ang="0">
                    <a:pos x="10" y="73"/>
                  </a:cxn>
                  <a:cxn ang="0">
                    <a:pos x="4" y="70"/>
                  </a:cxn>
                  <a:cxn ang="0">
                    <a:pos x="0" y="61"/>
                  </a:cxn>
                  <a:cxn ang="0">
                    <a:pos x="1" y="57"/>
                  </a:cxn>
                  <a:cxn ang="0">
                    <a:pos x="10" y="49"/>
                  </a:cxn>
                  <a:cxn ang="0">
                    <a:pos x="19" y="49"/>
                  </a:cxn>
                  <a:cxn ang="0">
                    <a:pos x="35" y="49"/>
                  </a:cxn>
                  <a:cxn ang="0">
                    <a:pos x="36" y="43"/>
                  </a:cxn>
                  <a:cxn ang="0">
                    <a:pos x="44" y="43"/>
                  </a:cxn>
                  <a:cxn ang="0">
                    <a:pos x="50" y="39"/>
                  </a:cxn>
                  <a:cxn ang="0">
                    <a:pos x="57" y="32"/>
                  </a:cxn>
                  <a:cxn ang="0">
                    <a:pos x="66" y="37"/>
                  </a:cxn>
                  <a:cxn ang="0">
                    <a:pos x="66" y="31"/>
                  </a:cxn>
                  <a:cxn ang="0">
                    <a:pos x="74" y="31"/>
                  </a:cxn>
                  <a:cxn ang="0">
                    <a:pos x="76" y="25"/>
                  </a:cxn>
                  <a:cxn ang="0">
                    <a:pos x="84" y="24"/>
                  </a:cxn>
                  <a:cxn ang="0">
                    <a:pos x="87" y="17"/>
                  </a:cxn>
                  <a:cxn ang="0">
                    <a:pos x="93" y="15"/>
                  </a:cxn>
                  <a:cxn ang="0">
                    <a:pos x="101" y="9"/>
                  </a:cxn>
                  <a:cxn ang="0">
                    <a:pos x="109" y="5"/>
                  </a:cxn>
                  <a:cxn ang="0">
                    <a:pos x="109" y="0"/>
                  </a:cxn>
                  <a:cxn ang="0">
                    <a:pos x="114" y="9"/>
                  </a:cxn>
                  <a:cxn ang="0">
                    <a:pos x="120" y="9"/>
                  </a:cxn>
                  <a:cxn ang="0">
                    <a:pos x="123" y="13"/>
                  </a:cxn>
                  <a:cxn ang="0">
                    <a:pos x="118" y="17"/>
                  </a:cxn>
                  <a:cxn ang="0">
                    <a:pos x="122" y="20"/>
                  </a:cxn>
                  <a:cxn ang="0">
                    <a:pos x="127" y="22"/>
                  </a:cxn>
                  <a:cxn ang="0">
                    <a:pos x="128" y="28"/>
                  </a:cxn>
                  <a:cxn ang="0">
                    <a:pos x="126" y="36"/>
                  </a:cxn>
                  <a:cxn ang="0">
                    <a:pos x="119" y="38"/>
                  </a:cxn>
                  <a:cxn ang="0">
                    <a:pos x="119" y="46"/>
                  </a:cxn>
                  <a:cxn ang="0">
                    <a:pos x="112" y="43"/>
                  </a:cxn>
                  <a:cxn ang="0">
                    <a:pos x="110" y="49"/>
                  </a:cxn>
                  <a:cxn ang="0">
                    <a:pos x="97" y="48"/>
                  </a:cxn>
                  <a:cxn ang="0">
                    <a:pos x="99" y="59"/>
                  </a:cxn>
                  <a:cxn ang="0">
                    <a:pos x="87" y="58"/>
                  </a:cxn>
                  <a:cxn ang="0">
                    <a:pos x="88" y="73"/>
                  </a:cxn>
                  <a:cxn ang="0">
                    <a:pos x="78" y="72"/>
                  </a:cxn>
                  <a:cxn ang="0">
                    <a:pos x="66" y="70"/>
                  </a:cxn>
                  <a:cxn ang="0">
                    <a:pos x="59" y="72"/>
                  </a:cxn>
                  <a:cxn ang="0">
                    <a:pos x="49" y="80"/>
                  </a:cxn>
                  <a:cxn ang="0">
                    <a:pos x="42" y="86"/>
                  </a:cxn>
                  <a:cxn ang="0">
                    <a:pos x="46" y="101"/>
                  </a:cxn>
                </a:cxnLst>
                <a:rect l="0" t="0" r="r" b="b"/>
                <a:pathLst>
                  <a:path w="129" h="101">
                    <a:moveTo>
                      <a:pt x="46" y="101"/>
                    </a:moveTo>
                    <a:cubicBezTo>
                      <a:pt x="44" y="99"/>
                      <a:pt x="42" y="98"/>
                      <a:pt x="41" y="97"/>
                    </a:cubicBezTo>
                    <a:cubicBezTo>
                      <a:pt x="38" y="95"/>
                      <a:pt x="37" y="94"/>
                      <a:pt x="35" y="93"/>
                    </a:cubicBezTo>
                    <a:cubicBezTo>
                      <a:pt x="32" y="92"/>
                      <a:pt x="29" y="93"/>
                      <a:pt x="28" y="92"/>
                    </a:cubicBezTo>
                    <a:cubicBezTo>
                      <a:pt x="26" y="91"/>
                      <a:pt x="28" y="89"/>
                      <a:pt x="26" y="87"/>
                    </a:cubicBezTo>
                    <a:cubicBezTo>
                      <a:pt x="25" y="85"/>
                      <a:pt x="21" y="82"/>
                      <a:pt x="19" y="80"/>
                    </a:cubicBezTo>
                    <a:cubicBezTo>
                      <a:pt x="16" y="79"/>
                      <a:pt x="12" y="79"/>
                      <a:pt x="10" y="78"/>
                    </a:cubicBezTo>
                    <a:cubicBezTo>
                      <a:pt x="9" y="76"/>
                      <a:pt x="12" y="74"/>
                      <a:pt x="10" y="73"/>
                    </a:cubicBezTo>
                    <a:cubicBezTo>
                      <a:pt x="9" y="71"/>
                      <a:pt x="6" y="72"/>
                      <a:pt x="4" y="70"/>
                    </a:cubicBezTo>
                    <a:cubicBezTo>
                      <a:pt x="3" y="68"/>
                      <a:pt x="0" y="65"/>
                      <a:pt x="0" y="61"/>
                    </a:cubicBezTo>
                    <a:cubicBezTo>
                      <a:pt x="0" y="60"/>
                      <a:pt x="1" y="58"/>
                      <a:pt x="1" y="57"/>
                    </a:cubicBezTo>
                    <a:cubicBezTo>
                      <a:pt x="5" y="54"/>
                      <a:pt x="8" y="51"/>
                      <a:pt x="10" y="49"/>
                    </a:cubicBezTo>
                    <a:cubicBezTo>
                      <a:pt x="13" y="49"/>
                      <a:pt x="16" y="49"/>
                      <a:pt x="19" y="49"/>
                    </a:cubicBezTo>
                    <a:cubicBezTo>
                      <a:pt x="24" y="49"/>
                      <a:pt x="31" y="51"/>
                      <a:pt x="35" y="49"/>
                    </a:cubicBezTo>
                    <a:cubicBezTo>
                      <a:pt x="38" y="48"/>
                      <a:pt x="34" y="44"/>
                      <a:pt x="36" y="43"/>
                    </a:cubicBezTo>
                    <a:cubicBezTo>
                      <a:pt x="38" y="42"/>
                      <a:pt x="42" y="44"/>
                      <a:pt x="44" y="43"/>
                    </a:cubicBezTo>
                    <a:cubicBezTo>
                      <a:pt x="47" y="43"/>
                      <a:pt x="48" y="41"/>
                      <a:pt x="50" y="39"/>
                    </a:cubicBezTo>
                    <a:cubicBezTo>
                      <a:pt x="52" y="37"/>
                      <a:pt x="54" y="32"/>
                      <a:pt x="57" y="32"/>
                    </a:cubicBezTo>
                    <a:cubicBezTo>
                      <a:pt x="60" y="32"/>
                      <a:pt x="63" y="38"/>
                      <a:pt x="66" y="37"/>
                    </a:cubicBezTo>
                    <a:cubicBezTo>
                      <a:pt x="68" y="37"/>
                      <a:pt x="64" y="32"/>
                      <a:pt x="66" y="31"/>
                    </a:cubicBezTo>
                    <a:cubicBezTo>
                      <a:pt x="68" y="29"/>
                      <a:pt x="72" y="33"/>
                      <a:pt x="74" y="31"/>
                    </a:cubicBezTo>
                    <a:cubicBezTo>
                      <a:pt x="76" y="30"/>
                      <a:pt x="74" y="26"/>
                      <a:pt x="76" y="25"/>
                    </a:cubicBezTo>
                    <a:cubicBezTo>
                      <a:pt x="78" y="23"/>
                      <a:pt x="81" y="25"/>
                      <a:pt x="84" y="24"/>
                    </a:cubicBezTo>
                    <a:cubicBezTo>
                      <a:pt x="86" y="22"/>
                      <a:pt x="86" y="19"/>
                      <a:pt x="87" y="17"/>
                    </a:cubicBezTo>
                    <a:cubicBezTo>
                      <a:pt x="89" y="16"/>
                      <a:pt x="91" y="17"/>
                      <a:pt x="93" y="15"/>
                    </a:cubicBezTo>
                    <a:cubicBezTo>
                      <a:pt x="96" y="14"/>
                      <a:pt x="98" y="11"/>
                      <a:pt x="101" y="9"/>
                    </a:cubicBezTo>
                    <a:cubicBezTo>
                      <a:pt x="103" y="7"/>
                      <a:pt x="107" y="7"/>
                      <a:pt x="109" y="5"/>
                    </a:cubicBezTo>
                    <a:cubicBezTo>
                      <a:pt x="110" y="4"/>
                      <a:pt x="109" y="2"/>
                      <a:pt x="109" y="0"/>
                    </a:cubicBezTo>
                    <a:cubicBezTo>
                      <a:pt x="111" y="4"/>
                      <a:pt x="112" y="8"/>
                      <a:pt x="114" y="9"/>
                    </a:cubicBezTo>
                    <a:cubicBezTo>
                      <a:pt x="118" y="12"/>
                      <a:pt x="118" y="9"/>
                      <a:pt x="120" y="9"/>
                    </a:cubicBezTo>
                    <a:cubicBezTo>
                      <a:pt x="121" y="10"/>
                      <a:pt x="123" y="11"/>
                      <a:pt x="123" y="13"/>
                    </a:cubicBezTo>
                    <a:cubicBezTo>
                      <a:pt x="122" y="14"/>
                      <a:pt x="118" y="15"/>
                      <a:pt x="118" y="17"/>
                    </a:cubicBezTo>
                    <a:cubicBezTo>
                      <a:pt x="118" y="19"/>
                      <a:pt x="120" y="19"/>
                      <a:pt x="122" y="20"/>
                    </a:cubicBezTo>
                    <a:cubicBezTo>
                      <a:pt x="123" y="21"/>
                      <a:pt x="126" y="21"/>
                      <a:pt x="127" y="22"/>
                    </a:cubicBezTo>
                    <a:cubicBezTo>
                      <a:pt x="128" y="24"/>
                      <a:pt x="129" y="26"/>
                      <a:pt x="128" y="28"/>
                    </a:cubicBezTo>
                    <a:cubicBezTo>
                      <a:pt x="128" y="30"/>
                      <a:pt x="128" y="34"/>
                      <a:pt x="126" y="36"/>
                    </a:cubicBezTo>
                    <a:cubicBezTo>
                      <a:pt x="124" y="38"/>
                      <a:pt x="120" y="36"/>
                      <a:pt x="119" y="38"/>
                    </a:cubicBezTo>
                    <a:cubicBezTo>
                      <a:pt x="118" y="40"/>
                      <a:pt x="121" y="44"/>
                      <a:pt x="119" y="46"/>
                    </a:cubicBezTo>
                    <a:cubicBezTo>
                      <a:pt x="117" y="47"/>
                      <a:pt x="114" y="43"/>
                      <a:pt x="112" y="43"/>
                    </a:cubicBezTo>
                    <a:cubicBezTo>
                      <a:pt x="110" y="44"/>
                      <a:pt x="113" y="48"/>
                      <a:pt x="110" y="49"/>
                    </a:cubicBezTo>
                    <a:cubicBezTo>
                      <a:pt x="107" y="49"/>
                      <a:pt x="100" y="45"/>
                      <a:pt x="97" y="48"/>
                    </a:cubicBezTo>
                    <a:cubicBezTo>
                      <a:pt x="94" y="50"/>
                      <a:pt x="102" y="56"/>
                      <a:pt x="99" y="59"/>
                    </a:cubicBezTo>
                    <a:cubicBezTo>
                      <a:pt x="96" y="62"/>
                      <a:pt x="90" y="55"/>
                      <a:pt x="87" y="58"/>
                    </a:cubicBezTo>
                    <a:cubicBezTo>
                      <a:pt x="84" y="62"/>
                      <a:pt x="90" y="69"/>
                      <a:pt x="88" y="73"/>
                    </a:cubicBezTo>
                    <a:cubicBezTo>
                      <a:pt x="86" y="76"/>
                      <a:pt x="82" y="72"/>
                      <a:pt x="78" y="72"/>
                    </a:cubicBezTo>
                    <a:cubicBezTo>
                      <a:pt x="75" y="72"/>
                      <a:pt x="69" y="70"/>
                      <a:pt x="66" y="70"/>
                    </a:cubicBezTo>
                    <a:cubicBezTo>
                      <a:pt x="62" y="70"/>
                      <a:pt x="62" y="70"/>
                      <a:pt x="59" y="72"/>
                    </a:cubicBezTo>
                    <a:cubicBezTo>
                      <a:pt x="56" y="74"/>
                      <a:pt x="52" y="77"/>
                      <a:pt x="49" y="80"/>
                    </a:cubicBezTo>
                    <a:cubicBezTo>
                      <a:pt x="46" y="82"/>
                      <a:pt x="43" y="80"/>
                      <a:pt x="42" y="86"/>
                    </a:cubicBezTo>
                    <a:cubicBezTo>
                      <a:pt x="41" y="89"/>
                      <a:pt x="44" y="95"/>
                      <a:pt x="46" y="10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Freeform 15">
                <a:extLst>
                  <a:ext uri="{FF2B5EF4-FFF2-40B4-BE49-F238E27FC236}">
                    <a16:creationId xmlns:a16="http://schemas.microsoft.com/office/drawing/2014/main" xmlns="" id="{6359573F-1F77-488E-BE2B-59DD46D4A69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590094" y="5815294"/>
                <a:ext cx="702079" cy="461482"/>
              </a:xfrm>
              <a:custGeom>
                <a:avLst/>
                <a:gdLst/>
                <a:ahLst/>
                <a:cxnLst>
                  <a:cxn ang="0">
                    <a:pos x="57" y="94"/>
                  </a:cxn>
                  <a:cxn ang="0">
                    <a:pos x="53" y="91"/>
                  </a:cxn>
                  <a:cxn ang="0">
                    <a:pos x="49" y="96"/>
                  </a:cxn>
                  <a:cxn ang="0">
                    <a:pos x="42" y="95"/>
                  </a:cxn>
                  <a:cxn ang="0">
                    <a:pos x="41" y="85"/>
                  </a:cxn>
                  <a:cxn ang="0">
                    <a:pos x="32" y="81"/>
                  </a:cxn>
                  <a:cxn ang="0">
                    <a:pos x="28" y="73"/>
                  </a:cxn>
                  <a:cxn ang="0">
                    <a:pos x="18" y="65"/>
                  </a:cxn>
                  <a:cxn ang="0">
                    <a:pos x="14" y="59"/>
                  </a:cxn>
                  <a:cxn ang="0">
                    <a:pos x="2" y="49"/>
                  </a:cxn>
                  <a:cxn ang="0">
                    <a:pos x="5" y="52"/>
                  </a:cxn>
                  <a:cxn ang="0">
                    <a:pos x="1" y="37"/>
                  </a:cxn>
                  <a:cxn ang="0">
                    <a:pos x="8" y="31"/>
                  </a:cxn>
                  <a:cxn ang="0">
                    <a:pos x="18" y="23"/>
                  </a:cxn>
                  <a:cxn ang="0">
                    <a:pos x="25" y="21"/>
                  </a:cxn>
                  <a:cxn ang="0">
                    <a:pos x="37" y="23"/>
                  </a:cxn>
                  <a:cxn ang="0">
                    <a:pos x="47" y="24"/>
                  </a:cxn>
                  <a:cxn ang="0">
                    <a:pos x="46" y="9"/>
                  </a:cxn>
                  <a:cxn ang="0">
                    <a:pos x="58" y="10"/>
                  </a:cxn>
                  <a:cxn ang="0">
                    <a:pos x="68" y="15"/>
                  </a:cxn>
                  <a:cxn ang="0">
                    <a:pos x="76" y="26"/>
                  </a:cxn>
                  <a:cxn ang="0">
                    <a:pos x="87" y="25"/>
                  </a:cxn>
                  <a:cxn ang="0">
                    <a:pos x="93" y="16"/>
                  </a:cxn>
                  <a:cxn ang="0">
                    <a:pos x="96" y="5"/>
                  </a:cxn>
                  <a:cxn ang="0">
                    <a:pos x="106" y="9"/>
                  </a:cxn>
                  <a:cxn ang="0">
                    <a:pos x="110" y="3"/>
                  </a:cxn>
                  <a:cxn ang="0">
                    <a:pos x="123" y="0"/>
                  </a:cxn>
                  <a:cxn ang="0">
                    <a:pos x="125" y="6"/>
                  </a:cxn>
                  <a:cxn ang="0">
                    <a:pos x="120" y="11"/>
                  </a:cxn>
                  <a:cxn ang="0">
                    <a:pos x="123" y="32"/>
                  </a:cxn>
                  <a:cxn ang="0">
                    <a:pos x="116" y="39"/>
                  </a:cxn>
                  <a:cxn ang="0">
                    <a:pos x="107" y="39"/>
                  </a:cxn>
                  <a:cxn ang="0">
                    <a:pos x="101" y="45"/>
                  </a:cxn>
                  <a:cxn ang="0">
                    <a:pos x="99" y="56"/>
                  </a:cxn>
                  <a:cxn ang="0">
                    <a:pos x="93" y="56"/>
                  </a:cxn>
                  <a:cxn ang="0">
                    <a:pos x="94" y="66"/>
                  </a:cxn>
                  <a:cxn ang="0">
                    <a:pos x="88" y="68"/>
                  </a:cxn>
                  <a:cxn ang="0">
                    <a:pos x="86" y="80"/>
                  </a:cxn>
                  <a:cxn ang="0">
                    <a:pos x="72" y="85"/>
                  </a:cxn>
                  <a:cxn ang="0">
                    <a:pos x="70" y="91"/>
                  </a:cxn>
                  <a:cxn ang="0">
                    <a:pos x="57" y="94"/>
                  </a:cxn>
                </a:cxnLst>
                <a:rect l="0" t="0" r="r" b="b"/>
                <a:pathLst>
                  <a:path w="126" h="97">
                    <a:moveTo>
                      <a:pt x="57" y="94"/>
                    </a:moveTo>
                    <a:cubicBezTo>
                      <a:pt x="54" y="90"/>
                      <a:pt x="55" y="91"/>
                      <a:pt x="53" y="91"/>
                    </a:cubicBezTo>
                    <a:cubicBezTo>
                      <a:pt x="51" y="92"/>
                      <a:pt x="51" y="95"/>
                      <a:pt x="49" y="96"/>
                    </a:cubicBezTo>
                    <a:cubicBezTo>
                      <a:pt x="46" y="97"/>
                      <a:pt x="43" y="97"/>
                      <a:pt x="42" y="95"/>
                    </a:cubicBezTo>
                    <a:cubicBezTo>
                      <a:pt x="40" y="93"/>
                      <a:pt x="43" y="88"/>
                      <a:pt x="41" y="85"/>
                    </a:cubicBezTo>
                    <a:cubicBezTo>
                      <a:pt x="39" y="82"/>
                      <a:pt x="35" y="83"/>
                      <a:pt x="32" y="81"/>
                    </a:cubicBezTo>
                    <a:cubicBezTo>
                      <a:pt x="30" y="79"/>
                      <a:pt x="30" y="76"/>
                      <a:pt x="28" y="73"/>
                    </a:cubicBezTo>
                    <a:cubicBezTo>
                      <a:pt x="25" y="71"/>
                      <a:pt x="20" y="68"/>
                      <a:pt x="18" y="65"/>
                    </a:cubicBezTo>
                    <a:cubicBezTo>
                      <a:pt x="16" y="63"/>
                      <a:pt x="17" y="62"/>
                      <a:pt x="14" y="59"/>
                    </a:cubicBezTo>
                    <a:cubicBezTo>
                      <a:pt x="12" y="57"/>
                      <a:pt x="5" y="52"/>
                      <a:pt x="2" y="49"/>
                    </a:cubicBezTo>
                    <a:cubicBezTo>
                      <a:pt x="3" y="50"/>
                      <a:pt x="4" y="51"/>
                      <a:pt x="5" y="52"/>
                    </a:cubicBezTo>
                    <a:cubicBezTo>
                      <a:pt x="3" y="46"/>
                      <a:pt x="0" y="40"/>
                      <a:pt x="1" y="37"/>
                    </a:cubicBezTo>
                    <a:cubicBezTo>
                      <a:pt x="2" y="31"/>
                      <a:pt x="5" y="33"/>
                      <a:pt x="8" y="31"/>
                    </a:cubicBezTo>
                    <a:cubicBezTo>
                      <a:pt x="11" y="28"/>
                      <a:pt x="15" y="25"/>
                      <a:pt x="18" y="23"/>
                    </a:cubicBezTo>
                    <a:cubicBezTo>
                      <a:pt x="21" y="21"/>
                      <a:pt x="21" y="21"/>
                      <a:pt x="25" y="21"/>
                    </a:cubicBezTo>
                    <a:cubicBezTo>
                      <a:pt x="28" y="21"/>
                      <a:pt x="34" y="23"/>
                      <a:pt x="37" y="23"/>
                    </a:cubicBezTo>
                    <a:cubicBezTo>
                      <a:pt x="41" y="23"/>
                      <a:pt x="45" y="27"/>
                      <a:pt x="47" y="24"/>
                    </a:cubicBezTo>
                    <a:cubicBezTo>
                      <a:pt x="49" y="20"/>
                      <a:pt x="43" y="13"/>
                      <a:pt x="46" y="9"/>
                    </a:cubicBezTo>
                    <a:cubicBezTo>
                      <a:pt x="49" y="6"/>
                      <a:pt x="55" y="13"/>
                      <a:pt x="58" y="10"/>
                    </a:cubicBezTo>
                    <a:cubicBezTo>
                      <a:pt x="62" y="12"/>
                      <a:pt x="65" y="13"/>
                      <a:pt x="68" y="15"/>
                    </a:cubicBezTo>
                    <a:cubicBezTo>
                      <a:pt x="71" y="18"/>
                      <a:pt x="73" y="24"/>
                      <a:pt x="76" y="26"/>
                    </a:cubicBezTo>
                    <a:cubicBezTo>
                      <a:pt x="80" y="27"/>
                      <a:pt x="84" y="27"/>
                      <a:pt x="87" y="25"/>
                    </a:cubicBezTo>
                    <a:cubicBezTo>
                      <a:pt x="91" y="23"/>
                      <a:pt x="92" y="19"/>
                      <a:pt x="93" y="16"/>
                    </a:cubicBezTo>
                    <a:cubicBezTo>
                      <a:pt x="95" y="12"/>
                      <a:pt x="93" y="7"/>
                      <a:pt x="96" y="5"/>
                    </a:cubicBezTo>
                    <a:cubicBezTo>
                      <a:pt x="100" y="3"/>
                      <a:pt x="103" y="10"/>
                      <a:pt x="106" y="9"/>
                    </a:cubicBezTo>
                    <a:cubicBezTo>
                      <a:pt x="109" y="9"/>
                      <a:pt x="107" y="5"/>
                      <a:pt x="110" y="3"/>
                    </a:cubicBezTo>
                    <a:cubicBezTo>
                      <a:pt x="114" y="1"/>
                      <a:pt x="120" y="0"/>
                      <a:pt x="123" y="0"/>
                    </a:cubicBezTo>
                    <a:cubicBezTo>
                      <a:pt x="126" y="1"/>
                      <a:pt x="126" y="4"/>
                      <a:pt x="125" y="6"/>
                    </a:cubicBezTo>
                    <a:cubicBezTo>
                      <a:pt x="124" y="8"/>
                      <a:pt x="120" y="7"/>
                      <a:pt x="120" y="11"/>
                    </a:cubicBezTo>
                    <a:cubicBezTo>
                      <a:pt x="120" y="16"/>
                      <a:pt x="124" y="27"/>
                      <a:pt x="123" y="32"/>
                    </a:cubicBezTo>
                    <a:cubicBezTo>
                      <a:pt x="122" y="37"/>
                      <a:pt x="119" y="38"/>
                      <a:pt x="116" y="39"/>
                    </a:cubicBezTo>
                    <a:cubicBezTo>
                      <a:pt x="113" y="40"/>
                      <a:pt x="109" y="38"/>
                      <a:pt x="107" y="39"/>
                    </a:cubicBezTo>
                    <a:cubicBezTo>
                      <a:pt x="104" y="40"/>
                      <a:pt x="102" y="42"/>
                      <a:pt x="101" y="45"/>
                    </a:cubicBezTo>
                    <a:cubicBezTo>
                      <a:pt x="99" y="48"/>
                      <a:pt x="101" y="53"/>
                      <a:pt x="99" y="56"/>
                    </a:cubicBezTo>
                    <a:cubicBezTo>
                      <a:pt x="98" y="58"/>
                      <a:pt x="94" y="53"/>
                      <a:pt x="93" y="56"/>
                    </a:cubicBezTo>
                    <a:cubicBezTo>
                      <a:pt x="91" y="58"/>
                      <a:pt x="95" y="64"/>
                      <a:pt x="94" y="66"/>
                    </a:cubicBezTo>
                    <a:cubicBezTo>
                      <a:pt x="93" y="69"/>
                      <a:pt x="90" y="66"/>
                      <a:pt x="88" y="68"/>
                    </a:cubicBezTo>
                    <a:cubicBezTo>
                      <a:pt x="87" y="71"/>
                      <a:pt x="89" y="77"/>
                      <a:pt x="86" y="80"/>
                    </a:cubicBezTo>
                    <a:cubicBezTo>
                      <a:pt x="83" y="83"/>
                      <a:pt x="75" y="83"/>
                      <a:pt x="72" y="85"/>
                    </a:cubicBezTo>
                    <a:cubicBezTo>
                      <a:pt x="69" y="87"/>
                      <a:pt x="73" y="89"/>
                      <a:pt x="70" y="91"/>
                    </a:cubicBezTo>
                    <a:cubicBezTo>
                      <a:pt x="67" y="92"/>
                      <a:pt x="65" y="89"/>
                      <a:pt x="57" y="94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 18">
                <a:extLst>
                  <a:ext uri="{FF2B5EF4-FFF2-40B4-BE49-F238E27FC236}">
                    <a16:creationId xmlns:a16="http://schemas.microsoft.com/office/drawing/2014/main" xmlns="" id="{FB1849CB-CBE6-45D5-A1CE-A06A7E6323E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283615" y="6207543"/>
                <a:ext cx="252028" cy="231592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12" y="8"/>
                  </a:cxn>
                  <a:cxn ang="0">
                    <a:pos x="19" y="1"/>
                  </a:cxn>
                  <a:cxn ang="0">
                    <a:pos x="21" y="0"/>
                  </a:cxn>
                  <a:cxn ang="0">
                    <a:pos x="25" y="5"/>
                  </a:cxn>
                  <a:cxn ang="0">
                    <a:pos x="33" y="8"/>
                  </a:cxn>
                  <a:cxn ang="0">
                    <a:pos x="35" y="16"/>
                  </a:cxn>
                  <a:cxn ang="0">
                    <a:pos x="44" y="21"/>
                  </a:cxn>
                  <a:cxn ang="0">
                    <a:pos x="42" y="34"/>
                  </a:cxn>
                  <a:cxn ang="0">
                    <a:pos x="35" y="37"/>
                  </a:cxn>
                  <a:cxn ang="0">
                    <a:pos x="37" y="49"/>
                  </a:cxn>
                  <a:cxn ang="0">
                    <a:pos x="34" y="48"/>
                  </a:cxn>
                  <a:cxn ang="0">
                    <a:pos x="19" y="48"/>
                  </a:cxn>
                  <a:cxn ang="0">
                    <a:pos x="8" y="47"/>
                  </a:cxn>
                  <a:cxn ang="0">
                    <a:pos x="0" y="41"/>
                  </a:cxn>
                  <a:cxn ang="0">
                    <a:pos x="1" y="33"/>
                  </a:cxn>
                  <a:cxn ang="0">
                    <a:pos x="2" y="27"/>
                  </a:cxn>
                  <a:cxn ang="0">
                    <a:pos x="9" y="20"/>
                  </a:cxn>
                  <a:cxn ang="0">
                    <a:pos x="13" y="13"/>
                  </a:cxn>
                  <a:cxn ang="0">
                    <a:pos x="6" y="11"/>
                  </a:cxn>
                  <a:cxn ang="0">
                    <a:pos x="5" y="11"/>
                  </a:cxn>
                </a:cxnLst>
                <a:rect l="0" t="0" r="r" b="b"/>
                <a:pathLst>
                  <a:path w="45" h="49">
                    <a:moveTo>
                      <a:pt x="5" y="11"/>
                    </a:moveTo>
                    <a:cubicBezTo>
                      <a:pt x="8" y="10"/>
                      <a:pt x="10" y="9"/>
                      <a:pt x="12" y="8"/>
                    </a:cubicBezTo>
                    <a:cubicBezTo>
                      <a:pt x="17" y="5"/>
                      <a:pt x="15" y="3"/>
                      <a:pt x="19" y="1"/>
                    </a:cubicBezTo>
                    <a:cubicBezTo>
                      <a:pt x="19" y="1"/>
                      <a:pt x="20" y="1"/>
                      <a:pt x="21" y="0"/>
                    </a:cubicBezTo>
                    <a:cubicBezTo>
                      <a:pt x="22" y="2"/>
                      <a:pt x="23" y="4"/>
                      <a:pt x="25" y="5"/>
                    </a:cubicBezTo>
                    <a:cubicBezTo>
                      <a:pt x="28" y="7"/>
                      <a:pt x="31" y="6"/>
                      <a:pt x="33" y="8"/>
                    </a:cubicBezTo>
                    <a:cubicBezTo>
                      <a:pt x="35" y="10"/>
                      <a:pt x="34" y="14"/>
                      <a:pt x="35" y="16"/>
                    </a:cubicBezTo>
                    <a:cubicBezTo>
                      <a:pt x="37" y="19"/>
                      <a:pt x="42" y="18"/>
                      <a:pt x="44" y="21"/>
                    </a:cubicBezTo>
                    <a:cubicBezTo>
                      <a:pt x="45" y="25"/>
                      <a:pt x="44" y="31"/>
                      <a:pt x="42" y="34"/>
                    </a:cubicBezTo>
                    <a:cubicBezTo>
                      <a:pt x="41" y="37"/>
                      <a:pt x="37" y="33"/>
                      <a:pt x="35" y="37"/>
                    </a:cubicBezTo>
                    <a:cubicBezTo>
                      <a:pt x="34" y="39"/>
                      <a:pt x="38" y="45"/>
                      <a:pt x="37" y="49"/>
                    </a:cubicBezTo>
                    <a:cubicBezTo>
                      <a:pt x="36" y="49"/>
                      <a:pt x="35" y="48"/>
                      <a:pt x="34" y="48"/>
                    </a:cubicBezTo>
                    <a:cubicBezTo>
                      <a:pt x="20" y="47"/>
                      <a:pt x="24" y="48"/>
                      <a:pt x="19" y="48"/>
                    </a:cubicBezTo>
                    <a:cubicBezTo>
                      <a:pt x="15" y="47"/>
                      <a:pt x="11" y="48"/>
                      <a:pt x="8" y="47"/>
                    </a:cubicBezTo>
                    <a:cubicBezTo>
                      <a:pt x="4" y="46"/>
                      <a:pt x="4" y="45"/>
                      <a:pt x="0" y="41"/>
                    </a:cubicBezTo>
                    <a:cubicBezTo>
                      <a:pt x="2" y="40"/>
                      <a:pt x="1" y="35"/>
                      <a:pt x="1" y="33"/>
                    </a:cubicBezTo>
                    <a:cubicBezTo>
                      <a:pt x="2" y="31"/>
                      <a:pt x="1" y="29"/>
                      <a:pt x="2" y="27"/>
                    </a:cubicBezTo>
                    <a:cubicBezTo>
                      <a:pt x="3" y="25"/>
                      <a:pt x="7" y="22"/>
                      <a:pt x="9" y="20"/>
                    </a:cubicBezTo>
                    <a:cubicBezTo>
                      <a:pt x="10" y="18"/>
                      <a:pt x="14" y="16"/>
                      <a:pt x="13" y="13"/>
                    </a:cubicBezTo>
                    <a:cubicBezTo>
                      <a:pt x="12" y="11"/>
                      <a:pt x="7" y="13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Freeform 20">
                <a:extLst>
                  <a:ext uri="{FF2B5EF4-FFF2-40B4-BE49-F238E27FC236}">
                    <a16:creationId xmlns:a16="http://schemas.microsoft.com/office/drawing/2014/main" xmlns="" id="{7060B7B6-FBE5-4E98-B1E6-C93ACB3D2CE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428682" y="5026103"/>
                <a:ext cx="586066" cy="618146"/>
              </a:xfrm>
              <a:custGeom>
                <a:avLst/>
                <a:gdLst/>
                <a:ahLst/>
                <a:cxnLst>
                  <a:cxn ang="0">
                    <a:pos x="16" y="130"/>
                  </a:cxn>
                  <a:cxn ang="0">
                    <a:pos x="24" y="128"/>
                  </a:cxn>
                  <a:cxn ang="0">
                    <a:pos x="24" y="122"/>
                  </a:cxn>
                  <a:cxn ang="0">
                    <a:pos x="28" y="120"/>
                  </a:cxn>
                  <a:cxn ang="0">
                    <a:pos x="28" y="109"/>
                  </a:cxn>
                  <a:cxn ang="0">
                    <a:pos x="44" y="106"/>
                  </a:cxn>
                  <a:cxn ang="0">
                    <a:pos x="49" y="102"/>
                  </a:cxn>
                  <a:cxn ang="0">
                    <a:pos x="61" y="102"/>
                  </a:cxn>
                  <a:cxn ang="0">
                    <a:pos x="69" y="95"/>
                  </a:cxn>
                  <a:cxn ang="0">
                    <a:pos x="73" y="86"/>
                  </a:cxn>
                  <a:cxn ang="0">
                    <a:pos x="81" y="84"/>
                  </a:cxn>
                  <a:cxn ang="0">
                    <a:pos x="84" y="78"/>
                  </a:cxn>
                  <a:cxn ang="0">
                    <a:pos x="83" y="71"/>
                  </a:cxn>
                  <a:cxn ang="0">
                    <a:pos x="89" y="65"/>
                  </a:cxn>
                  <a:cxn ang="0">
                    <a:pos x="101" y="65"/>
                  </a:cxn>
                  <a:cxn ang="0">
                    <a:pos x="100" y="53"/>
                  </a:cxn>
                  <a:cxn ang="0">
                    <a:pos x="101" y="46"/>
                  </a:cxn>
                  <a:cxn ang="0">
                    <a:pos x="104" y="39"/>
                  </a:cxn>
                  <a:cxn ang="0">
                    <a:pos x="105" y="23"/>
                  </a:cxn>
                  <a:cxn ang="0">
                    <a:pos x="103" y="22"/>
                  </a:cxn>
                  <a:cxn ang="0">
                    <a:pos x="98" y="13"/>
                  </a:cxn>
                  <a:cxn ang="0">
                    <a:pos x="88" y="13"/>
                  </a:cxn>
                  <a:cxn ang="0">
                    <a:pos x="82" y="1"/>
                  </a:cxn>
                  <a:cxn ang="0">
                    <a:pos x="75" y="6"/>
                  </a:cxn>
                  <a:cxn ang="0">
                    <a:pos x="58" y="3"/>
                  </a:cxn>
                  <a:cxn ang="0">
                    <a:pos x="53" y="11"/>
                  </a:cxn>
                  <a:cxn ang="0">
                    <a:pos x="44" y="13"/>
                  </a:cxn>
                  <a:cxn ang="0">
                    <a:pos x="40" y="22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8" y="20"/>
                  </a:cxn>
                  <a:cxn ang="0">
                    <a:pos x="30" y="26"/>
                  </a:cxn>
                  <a:cxn ang="0">
                    <a:pos x="22" y="27"/>
                  </a:cxn>
                  <a:cxn ang="0">
                    <a:pos x="12" y="32"/>
                  </a:cxn>
                  <a:cxn ang="0">
                    <a:pos x="13" y="40"/>
                  </a:cxn>
                  <a:cxn ang="0">
                    <a:pos x="22" y="40"/>
                  </a:cxn>
                  <a:cxn ang="0">
                    <a:pos x="23" y="47"/>
                  </a:cxn>
                  <a:cxn ang="0">
                    <a:pos x="30" y="50"/>
                  </a:cxn>
                  <a:cxn ang="0">
                    <a:pos x="32" y="61"/>
                  </a:cxn>
                  <a:cxn ang="0">
                    <a:pos x="29" y="68"/>
                  </a:cxn>
                  <a:cxn ang="0">
                    <a:pos x="25" y="69"/>
                  </a:cxn>
                  <a:cxn ang="0">
                    <a:pos x="26" y="79"/>
                  </a:cxn>
                  <a:cxn ang="0">
                    <a:pos x="22" y="83"/>
                  </a:cxn>
                  <a:cxn ang="0">
                    <a:pos x="7" y="86"/>
                  </a:cxn>
                  <a:cxn ang="0">
                    <a:pos x="6" y="92"/>
                  </a:cxn>
                  <a:cxn ang="0">
                    <a:pos x="16" y="95"/>
                  </a:cxn>
                  <a:cxn ang="0">
                    <a:pos x="19" y="100"/>
                  </a:cxn>
                  <a:cxn ang="0">
                    <a:pos x="12" y="101"/>
                  </a:cxn>
                  <a:cxn ang="0">
                    <a:pos x="10" y="109"/>
                  </a:cxn>
                  <a:cxn ang="0">
                    <a:pos x="2" y="112"/>
                  </a:cxn>
                  <a:cxn ang="0">
                    <a:pos x="2" y="121"/>
                  </a:cxn>
                  <a:cxn ang="0">
                    <a:pos x="10" y="121"/>
                  </a:cxn>
                  <a:cxn ang="0">
                    <a:pos x="16" y="125"/>
                  </a:cxn>
                  <a:cxn ang="0">
                    <a:pos x="16" y="130"/>
                  </a:cxn>
                </a:cxnLst>
                <a:rect l="0" t="0" r="r" b="b"/>
                <a:pathLst>
                  <a:path w="105" h="130">
                    <a:moveTo>
                      <a:pt x="16" y="130"/>
                    </a:moveTo>
                    <a:cubicBezTo>
                      <a:pt x="20" y="129"/>
                      <a:pt x="22" y="128"/>
                      <a:pt x="24" y="128"/>
                    </a:cubicBezTo>
                    <a:cubicBezTo>
                      <a:pt x="33" y="127"/>
                      <a:pt x="23" y="123"/>
                      <a:pt x="24" y="122"/>
                    </a:cubicBezTo>
                    <a:cubicBezTo>
                      <a:pt x="25" y="120"/>
                      <a:pt x="27" y="122"/>
                      <a:pt x="28" y="120"/>
                    </a:cubicBezTo>
                    <a:cubicBezTo>
                      <a:pt x="29" y="117"/>
                      <a:pt x="25" y="111"/>
                      <a:pt x="28" y="109"/>
                    </a:cubicBezTo>
                    <a:cubicBezTo>
                      <a:pt x="32" y="106"/>
                      <a:pt x="41" y="107"/>
                      <a:pt x="44" y="106"/>
                    </a:cubicBezTo>
                    <a:cubicBezTo>
                      <a:pt x="48" y="105"/>
                      <a:pt x="46" y="103"/>
                      <a:pt x="49" y="102"/>
                    </a:cubicBezTo>
                    <a:cubicBezTo>
                      <a:pt x="52" y="102"/>
                      <a:pt x="58" y="103"/>
                      <a:pt x="61" y="102"/>
                    </a:cubicBezTo>
                    <a:cubicBezTo>
                      <a:pt x="65" y="101"/>
                      <a:pt x="67" y="98"/>
                      <a:pt x="69" y="95"/>
                    </a:cubicBezTo>
                    <a:cubicBezTo>
                      <a:pt x="70" y="92"/>
                      <a:pt x="71" y="88"/>
                      <a:pt x="73" y="86"/>
                    </a:cubicBezTo>
                    <a:cubicBezTo>
                      <a:pt x="75" y="84"/>
                      <a:pt x="79" y="86"/>
                      <a:pt x="81" y="84"/>
                    </a:cubicBezTo>
                    <a:cubicBezTo>
                      <a:pt x="83" y="83"/>
                      <a:pt x="84" y="80"/>
                      <a:pt x="84" y="78"/>
                    </a:cubicBezTo>
                    <a:cubicBezTo>
                      <a:pt x="85" y="76"/>
                      <a:pt x="82" y="73"/>
                      <a:pt x="83" y="71"/>
                    </a:cubicBezTo>
                    <a:cubicBezTo>
                      <a:pt x="84" y="68"/>
                      <a:pt x="86" y="66"/>
                      <a:pt x="89" y="65"/>
                    </a:cubicBezTo>
                    <a:cubicBezTo>
                      <a:pt x="92" y="64"/>
                      <a:pt x="98" y="68"/>
                      <a:pt x="101" y="65"/>
                    </a:cubicBezTo>
                    <a:cubicBezTo>
                      <a:pt x="104" y="62"/>
                      <a:pt x="100" y="56"/>
                      <a:pt x="100" y="53"/>
                    </a:cubicBezTo>
                    <a:cubicBezTo>
                      <a:pt x="100" y="50"/>
                      <a:pt x="100" y="49"/>
                      <a:pt x="101" y="46"/>
                    </a:cubicBezTo>
                    <a:cubicBezTo>
                      <a:pt x="101" y="44"/>
                      <a:pt x="103" y="43"/>
                      <a:pt x="104" y="39"/>
                    </a:cubicBezTo>
                    <a:cubicBezTo>
                      <a:pt x="105" y="35"/>
                      <a:pt x="105" y="29"/>
                      <a:pt x="105" y="23"/>
                    </a:cubicBezTo>
                    <a:cubicBezTo>
                      <a:pt x="104" y="23"/>
                      <a:pt x="104" y="23"/>
                      <a:pt x="103" y="22"/>
                    </a:cubicBezTo>
                    <a:cubicBezTo>
                      <a:pt x="101" y="21"/>
                      <a:pt x="101" y="15"/>
                      <a:pt x="98" y="13"/>
                    </a:cubicBezTo>
                    <a:cubicBezTo>
                      <a:pt x="95" y="11"/>
                      <a:pt x="91" y="15"/>
                      <a:pt x="88" y="13"/>
                    </a:cubicBezTo>
                    <a:cubicBezTo>
                      <a:pt x="85" y="11"/>
                      <a:pt x="85" y="3"/>
                      <a:pt x="82" y="1"/>
                    </a:cubicBezTo>
                    <a:cubicBezTo>
                      <a:pt x="79" y="0"/>
                      <a:pt x="79" y="6"/>
                      <a:pt x="75" y="6"/>
                    </a:cubicBezTo>
                    <a:cubicBezTo>
                      <a:pt x="71" y="6"/>
                      <a:pt x="63" y="5"/>
                      <a:pt x="58" y="3"/>
                    </a:cubicBezTo>
                    <a:cubicBezTo>
                      <a:pt x="57" y="3"/>
                      <a:pt x="56" y="9"/>
                      <a:pt x="53" y="11"/>
                    </a:cubicBezTo>
                    <a:cubicBezTo>
                      <a:pt x="51" y="12"/>
                      <a:pt x="46" y="10"/>
                      <a:pt x="44" y="13"/>
                    </a:cubicBezTo>
                    <a:cubicBezTo>
                      <a:pt x="41" y="16"/>
                      <a:pt x="43" y="20"/>
                      <a:pt x="40" y="22"/>
                    </a:cubicBezTo>
                    <a:cubicBezTo>
                      <a:pt x="37" y="24"/>
                      <a:pt x="33" y="17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0" y="17"/>
                      <a:pt x="28" y="18"/>
                      <a:pt x="28" y="20"/>
                    </a:cubicBezTo>
                    <a:cubicBezTo>
                      <a:pt x="28" y="24"/>
                      <a:pt x="31" y="24"/>
                      <a:pt x="30" y="26"/>
                    </a:cubicBezTo>
                    <a:cubicBezTo>
                      <a:pt x="28" y="28"/>
                      <a:pt x="25" y="26"/>
                      <a:pt x="22" y="27"/>
                    </a:cubicBezTo>
                    <a:cubicBezTo>
                      <a:pt x="19" y="28"/>
                      <a:pt x="14" y="29"/>
                      <a:pt x="12" y="32"/>
                    </a:cubicBezTo>
                    <a:cubicBezTo>
                      <a:pt x="10" y="34"/>
                      <a:pt x="11" y="38"/>
                      <a:pt x="13" y="40"/>
                    </a:cubicBezTo>
                    <a:cubicBezTo>
                      <a:pt x="15" y="42"/>
                      <a:pt x="20" y="39"/>
                      <a:pt x="22" y="40"/>
                    </a:cubicBezTo>
                    <a:cubicBezTo>
                      <a:pt x="24" y="42"/>
                      <a:pt x="22" y="45"/>
                      <a:pt x="23" y="47"/>
                    </a:cubicBezTo>
                    <a:cubicBezTo>
                      <a:pt x="25" y="49"/>
                      <a:pt x="29" y="47"/>
                      <a:pt x="30" y="50"/>
                    </a:cubicBezTo>
                    <a:cubicBezTo>
                      <a:pt x="32" y="53"/>
                      <a:pt x="32" y="58"/>
                      <a:pt x="32" y="61"/>
                    </a:cubicBezTo>
                    <a:cubicBezTo>
                      <a:pt x="32" y="64"/>
                      <a:pt x="30" y="66"/>
                      <a:pt x="29" y="68"/>
                    </a:cubicBezTo>
                    <a:cubicBezTo>
                      <a:pt x="28" y="69"/>
                      <a:pt x="26" y="66"/>
                      <a:pt x="25" y="69"/>
                    </a:cubicBezTo>
                    <a:cubicBezTo>
                      <a:pt x="24" y="71"/>
                      <a:pt x="26" y="76"/>
                      <a:pt x="26" y="79"/>
                    </a:cubicBezTo>
                    <a:cubicBezTo>
                      <a:pt x="25" y="81"/>
                      <a:pt x="25" y="82"/>
                      <a:pt x="22" y="83"/>
                    </a:cubicBezTo>
                    <a:cubicBezTo>
                      <a:pt x="19" y="84"/>
                      <a:pt x="10" y="84"/>
                      <a:pt x="7" y="86"/>
                    </a:cubicBezTo>
                    <a:cubicBezTo>
                      <a:pt x="4" y="88"/>
                      <a:pt x="4" y="90"/>
                      <a:pt x="6" y="92"/>
                    </a:cubicBezTo>
                    <a:cubicBezTo>
                      <a:pt x="8" y="94"/>
                      <a:pt x="14" y="93"/>
                      <a:pt x="16" y="95"/>
                    </a:cubicBezTo>
                    <a:cubicBezTo>
                      <a:pt x="19" y="96"/>
                      <a:pt x="20" y="98"/>
                      <a:pt x="19" y="100"/>
                    </a:cubicBezTo>
                    <a:cubicBezTo>
                      <a:pt x="17" y="101"/>
                      <a:pt x="13" y="99"/>
                      <a:pt x="12" y="101"/>
                    </a:cubicBezTo>
                    <a:cubicBezTo>
                      <a:pt x="10" y="103"/>
                      <a:pt x="12" y="107"/>
                      <a:pt x="10" y="109"/>
                    </a:cubicBezTo>
                    <a:cubicBezTo>
                      <a:pt x="8" y="111"/>
                      <a:pt x="3" y="109"/>
                      <a:pt x="2" y="112"/>
                    </a:cubicBezTo>
                    <a:cubicBezTo>
                      <a:pt x="0" y="114"/>
                      <a:pt x="1" y="119"/>
                      <a:pt x="2" y="121"/>
                    </a:cubicBezTo>
                    <a:cubicBezTo>
                      <a:pt x="4" y="123"/>
                      <a:pt x="8" y="120"/>
                      <a:pt x="10" y="121"/>
                    </a:cubicBezTo>
                    <a:cubicBezTo>
                      <a:pt x="13" y="122"/>
                      <a:pt x="15" y="123"/>
                      <a:pt x="16" y="125"/>
                    </a:cubicBezTo>
                    <a:cubicBezTo>
                      <a:pt x="17" y="127"/>
                      <a:pt x="17" y="128"/>
                      <a:pt x="16" y="13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21">
                <a:extLst>
                  <a:ext uri="{FF2B5EF4-FFF2-40B4-BE49-F238E27FC236}">
                    <a16:creationId xmlns:a16="http://schemas.microsoft.com/office/drawing/2014/main" xmlns="" id="{4E3C1ABD-DDD0-4E54-9A53-0638D22CAAE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366218" y="5331723"/>
                <a:ext cx="688076" cy="502351"/>
              </a:xfrm>
              <a:custGeom>
                <a:avLst/>
                <a:gdLst/>
                <a:ahLst/>
                <a:cxnLst>
                  <a:cxn ang="0">
                    <a:pos x="29" y="66"/>
                  </a:cxn>
                  <a:cxn ang="0">
                    <a:pos x="37" y="64"/>
                  </a:cxn>
                  <a:cxn ang="0">
                    <a:pos x="37" y="58"/>
                  </a:cxn>
                  <a:cxn ang="0">
                    <a:pos x="41" y="56"/>
                  </a:cxn>
                  <a:cxn ang="0">
                    <a:pos x="41" y="45"/>
                  </a:cxn>
                  <a:cxn ang="0">
                    <a:pos x="57" y="42"/>
                  </a:cxn>
                  <a:cxn ang="0">
                    <a:pos x="62" y="38"/>
                  </a:cxn>
                  <a:cxn ang="0">
                    <a:pos x="74" y="38"/>
                  </a:cxn>
                  <a:cxn ang="0">
                    <a:pos x="82" y="31"/>
                  </a:cxn>
                  <a:cxn ang="0">
                    <a:pos x="86" y="22"/>
                  </a:cxn>
                  <a:cxn ang="0">
                    <a:pos x="94" y="20"/>
                  </a:cxn>
                  <a:cxn ang="0">
                    <a:pos x="97" y="14"/>
                  </a:cxn>
                  <a:cxn ang="0">
                    <a:pos x="96" y="7"/>
                  </a:cxn>
                  <a:cxn ang="0">
                    <a:pos x="102" y="1"/>
                  </a:cxn>
                  <a:cxn ang="0">
                    <a:pos x="112" y="2"/>
                  </a:cxn>
                  <a:cxn ang="0">
                    <a:pos x="114" y="8"/>
                  </a:cxn>
                  <a:cxn ang="0">
                    <a:pos x="119" y="13"/>
                  </a:cxn>
                  <a:cxn ang="0">
                    <a:pos x="123" y="20"/>
                  </a:cxn>
                  <a:cxn ang="0">
                    <a:pos x="118" y="28"/>
                  </a:cxn>
                  <a:cxn ang="0">
                    <a:pos x="111" y="33"/>
                  </a:cxn>
                  <a:cxn ang="0">
                    <a:pos x="115" y="40"/>
                  </a:cxn>
                  <a:cxn ang="0">
                    <a:pos x="116" y="48"/>
                  </a:cxn>
                  <a:cxn ang="0">
                    <a:pos x="112" y="55"/>
                  </a:cxn>
                  <a:cxn ang="0">
                    <a:pos x="104" y="54"/>
                  </a:cxn>
                  <a:cxn ang="0">
                    <a:pos x="104" y="60"/>
                  </a:cxn>
                  <a:cxn ang="0">
                    <a:pos x="96" y="64"/>
                  </a:cxn>
                  <a:cxn ang="0">
                    <a:pos x="88" y="70"/>
                  </a:cxn>
                  <a:cxn ang="0">
                    <a:pos x="82" y="72"/>
                  </a:cxn>
                  <a:cxn ang="0">
                    <a:pos x="79" y="79"/>
                  </a:cxn>
                  <a:cxn ang="0">
                    <a:pos x="71" y="80"/>
                  </a:cxn>
                  <a:cxn ang="0">
                    <a:pos x="69" y="86"/>
                  </a:cxn>
                  <a:cxn ang="0">
                    <a:pos x="61" y="86"/>
                  </a:cxn>
                  <a:cxn ang="0">
                    <a:pos x="61" y="92"/>
                  </a:cxn>
                  <a:cxn ang="0">
                    <a:pos x="52" y="87"/>
                  </a:cxn>
                  <a:cxn ang="0">
                    <a:pos x="45" y="94"/>
                  </a:cxn>
                  <a:cxn ang="0">
                    <a:pos x="39" y="98"/>
                  </a:cxn>
                  <a:cxn ang="0">
                    <a:pos x="31" y="98"/>
                  </a:cxn>
                  <a:cxn ang="0">
                    <a:pos x="30" y="104"/>
                  </a:cxn>
                  <a:cxn ang="0">
                    <a:pos x="14" y="104"/>
                  </a:cxn>
                  <a:cxn ang="0">
                    <a:pos x="5" y="104"/>
                  </a:cxn>
                  <a:cxn ang="0">
                    <a:pos x="7" y="102"/>
                  </a:cxn>
                  <a:cxn ang="0">
                    <a:pos x="4" y="96"/>
                  </a:cxn>
                  <a:cxn ang="0">
                    <a:pos x="0" y="93"/>
                  </a:cxn>
                  <a:cxn ang="0">
                    <a:pos x="3" y="89"/>
                  </a:cxn>
                  <a:cxn ang="0">
                    <a:pos x="14" y="90"/>
                  </a:cxn>
                  <a:cxn ang="0">
                    <a:pos x="15" y="80"/>
                  </a:cxn>
                  <a:cxn ang="0">
                    <a:pos x="21" y="72"/>
                  </a:cxn>
                  <a:cxn ang="0">
                    <a:pos x="28" y="68"/>
                  </a:cxn>
                  <a:cxn ang="0">
                    <a:pos x="29" y="66"/>
                  </a:cxn>
                </a:cxnLst>
                <a:rect l="0" t="0" r="r" b="b"/>
                <a:pathLst>
                  <a:path w="123" h="106">
                    <a:moveTo>
                      <a:pt x="29" y="66"/>
                    </a:moveTo>
                    <a:cubicBezTo>
                      <a:pt x="33" y="65"/>
                      <a:pt x="35" y="64"/>
                      <a:pt x="37" y="64"/>
                    </a:cubicBezTo>
                    <a:cubicBezTo>
                      <a:pt x="46" y="63"/>
                      <a:pt x="36" y="59"/>
                      <a:pt x="37" y="58"/>
                    </a:cubicBezTo>
                    <a:cubicBezTo>
                      <a:pt x="38" y="56"/>
                      <a:pt x="40" y="58"/>
                      <a:pt x="41" y="56"/>
                    </a:cubicBezTo>
                    <a:cubicBezTo>
                      <a:pt x="42" y="53"/>
                      <a:pt x="38" y="47"/>
                      <a:pt x="41" y="45"/>
                    </a:cubicBezTo>
                    <a:cubicBezTo>
                      <a:pt x="45" y="42"/>
                      <a:pt x="54" y="43"/>
                      <a:pt x="57" y="42"/>
                    </a:cubicBezTo>
                    <a:cubicBezTo>
                      <a:pt x="61" y="41"/>
                      <a:pt x="59" y="39"/>
                      <a:pt x="62" y="38"/>
                    </a:cubicBezTo>
                    <a:cubicBezTo>
                      <a:pt x="65" y="38"/>
                      <a:pt x="71" y="39"/>
                      <a:pt x="74" y="38"/>
                    </a:cubicBezTo>
                    <a:cubicBezTo>
                      <a:pt x="78" y="37"/>
                      <a:pt x="80" y="34"/>
                      <a:pt x="82" y="31"/>
                    </a:cubicBezTo>
                    <a:cubicBezTo>
                      <a:pt x="83" y="28"/>
                      <a:pt x="84" y="24"/>
                      <a:pt x="86" y="22"/>
                    </a:cubicBezTo>
                    <a:cubicBezTo>
                      <a:pt x="88" y="20"/>
                      <a:pt x="92" y="22"/>
                      <a:pt x="94" y="20"/>
                    </a:cubicBezTo>
                    <a:cubicBezTo>
                      <a:pt x="96" y="19"/>
                      <a:pt x="97" y="16"/>
                      <a:pt x="97" y="14"/>
                    </a:cubicBezTo>
                    <a:cubicBezTo>
                      <a:pt x="98" y="12"/>
                      <a:pt x="95" y="9"/>
                      <a:pt x="96" y="7"/>
                    </a:cubicBezTo>
                    <a:cubicBezTo>
                      <a:pt x="97" y="4"/>
                      <a:pt x="99" y="2"/>
                      <a:pt x="102" y="1"/>
                    </a:cubicBezTo>
                    <a:cubicBezTo>
                      <a:pt x="105" y="0"/>
                      <a:pt x="109" y="2"/>
                      <a:pt x="112" y="2"/>
                    </a:cubicBezTo>
                    <a:cubicBezTo>
                      <a:pt x="113" y="4"/>
                      <a:pt x="113" y="7"/>
                      <a:pt x="114" y="8"/>
                    </a:cubicBezTo>
                    <a:cubicBezTo>
                      <a:pt x="116" y="12"/>
                      <a:pt x="118" y="10"/>
                      <a:pt x="119" y="13"/>
                    </a:cubicBezTo>
                    <a:cubicBezTo>
                      <a:pt x="121" y="15"/>
                      <a:pt x="123" y="17"/>
                      <a:pt x="123" y="20"/>
                    </a:cubicBezTo>
                    <a:cubicBezTo>
                      <a:pt x="122" y="23"/>
                      <a:pt x="120" y="26"/>
                      <a:pt x="118" y="28"/>
                    </a:cubicBezTo>
                    <a:cubicBezTo>
                      <a:pt x="116" y="30"/>
                      <a:pt x="112" y="30"/>
                      <a:pt x="111" y="33"/>
                    </a:cubicBezTo>
                    <a:cubicBezTo>
                      <a:pt x="110" y="35"/>
                      <a:pt x="114" y="37"/>
                      <a:pt x="115" y="40"/>
                    </a:cubicBezTo>
                    <a:cubicBezTo>
                      <a:pt x="116" y="42"/>
                      <a:pt x="116" y="45"/>
                      <a:pt x="116" y="48"/>
                    </a:cubicBezTo>
                    <a:cubicBezTo>
                      <a:pt x="115" y="51"/>
                      <a:pt x="114" y="54"/>
                      <a:pt x="112" y="55"/>
                    </a:cubicBezTo>
                    <a:cubicBezTo>
                      <a:pt x="110" y="56"/>
                      <a:pt x="106" y="53"/>
                      <a:pt x="104" y="54"/>
                    </a:cubicBezTo>
                    <a:cubicBezTo>
                      <a:pt x="102" y="55"/>
                      <a:pt x="105" y="58"/>
                      <a:pt x="104" y="60"/>
                    </a:cubicBezTo>
                    <a:cubicBezTo>
                      <a:pt x="102" y="62"/>
                      <a:pt x="98" y="62"/>
                      <a:pt x="96" y="64"/>
                    </a:cubicBezTo>
                    <a:cubicBezTo>
                      <a:pt x="93" y="66"/>
                      <a:pt x="91" y="69"/>
                      <a:pt x="88" y="70"/>
                    </a:cubicBezTo>
                    <a:cubicBezTo>
                      <a:pt x="86" y="72"/>
                      <a:pt x="84" y="71"/>
                      <a:pt x="82" y="72"/>
                    </a:cubicBezTo>
                    <a:cubicBezTo>
                      <a:pt x="81" y="74"/>
                      <a:pt x="81" y="77"/>
                      <a:pt x="79" y="79"/>
                    </a:cubicBezTo>
                    <a:cubicBezTo>
                      <a:pt x="76" y="80"/>
                      <a:pt x="73" y="78"/>
                      <a:pt x="71" y="80"/>
                    </a:cubicBezTo>
                    <a:cubicBezTo>
                      <a:pt x="69" y="81"/>
                      <a:pt x="71" y="85"/>
                      <a:pt x="69" y="86"/>
                    </a:cubicBezTo>
                    <a:cubicBezTo>
                      <a:pt x="67" y="88"/>
                      <a:pt x="63" y="84"/>
                      <a:pt x="61" y="86"/>
                    </a:cubicBezTo>
                    <a:cubicBezTo>
                      <a:pt x="59" y="87"/>
                      <a:pt x="63" y="92"/>
                      <a:pt x="61" y="92"/>
                    </a:cubicBezTo>
                    <a:cubicBezTo>
                      <a:pt x="58" y="93"/>
                      <a:pt x="55" y="87"/>
                      <a:pt x="52" y="87"/>
                    </a:cubicBezTo>
                    <a:cubicBezTo>
                      <a:pt x="49" y="87"/>
                      <a:pt x="47" y="92"/>
                      <a:pt x="45" y="94"/>
                    </a:cubicBezTo>
                    <a:cubicBezTo>
                      <a:pt x="43" y="96"/>
                      <a:pt x="42" y="98"/>
                      <a:pt x="39" y="98"/>
                    </a:cubicBezTo>
                    <a:cubicBezTo>
                      <a:pt x="37" y="99"/>
                      <a:pt x="33" y="97"/>
                      <a:pt x="31" y="98"/>
                    </a:cubicBezTo>
                    <a:cubicBezTo>
                      <a:pt x="29" y="99"/>
                      <a:pt x="33" y="103"/>
                      <a:pt x="30" y="104"/>
                    </a:cubicBezTo>
                    <a:cubicBezTo>
                      <a:pt x="26" y="106"/>
                      <a:pt x="19" y="104"/>
                      <a:pt x="14" y="104"/>
                    </a:cubicBezTo>
                    <a:cubicBezTo>
                      <a:pt x="11" y="104"/>
                      <a:pt x="8" y="104"/>
                      <a:pt x="5" y="104"/>
                    </a:cubicBezTo>
                    <a:cubicBezTo>
                      <a:pt x="6" y="103"/>
                      <a:pt x="7" y="103"/>
                      <a:pt x="7" y="102"/>
                    </a:cubicBezTo>
                    <a:cubicBezTo>
                      <a:pt x="11" y="99"/>
                      <a:pt x="5" y="98"/>
                      <a:pt x="4" y="96"/>
                    </a:cubicBezTo>
                    <a:cubicBezTo>
                      <a:pt x="2" y="95"/>
                      <a:pt x="0" y="95"/>
                      <a:pt x="0" y="93"/>
                    </a:cubicBezTo>
                    <a:cubicBezTo>
                      <a:pt x="0" y="91"/>
                      <a:pt x="0" y="90"/>
                      <a:pt x="3" y="89"/>
                    </a:cubicBezTo>
                    <a:cubicBezTo>
                      <a:pt x="6" y="89"/>
                      <a:pt x="11" y="92"/>
                      <a:pt x="14" y="90"/>
                    </a:cubicBezTo>
                    <a:cubicBezTo>
                      <a:pt x="17" y="88"/>
                      <a:pt x="14" y="83"/>
                      <a:pt x="15" y="80"/>
                    </a:cubicBezTo>
                    <a:cubicBezTo>
                      <a:pt x="16" y="77"/>
                      <a:pt x="19" y="74"/>
                      <a:pt x="21" y="72"/>
                    </a:cubicBezTo>
                    <a:cubicBezTo>
                      <a:pt x="23" y="70"/>
                      <a:pt x="27" y="70"/>
                      <a:pt x="28" y="68"/>
                    </a:cubicBezTo>
                    <a:cubicBezTo>
                      <a:pt x="29" y="67"/>
                      <a:pt x="29" y="67"/>
                      <a:pt x="29" y="66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Freeform 24">
                <a:extLst>
                  <a:ext uri="{FF2B5EF4-FFF2-40B4-BE49-F238E27FC236}">
                    <a16:creationId xmlns:a16="http://schemas.microsoft.com/office/drawing/2014/main" xmlns="" id="{0D02B05C-E0E2-4D6B-9DB5-132FAF095B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3965413" y="4922599"/>
                <a:ext cx="296033" cy="664125"/>
              </a:xfrm>
              <a:custGeom>
                <a:avLst/>
                <a:gdLst/>
                <a:ahLst/>
                <a:cxnLst>
                  <a:cxn ang="0">
                    <a:pos x="45" y="7"/>
                  </a:cxn>
                  <a:cxn ang="0">
                    <a:pos x="49" y="13"/>
                  </a:cxn>
                  <a:cxn ang="0">
                    <a:pos x="51" y="21"/>
                  </a:cxn>
                  <a:cxn ang="0">
                    <a:pos x="52" y="30"/>
                  </a:cxn>
                  <a:cxn ang="0">
                    <a:pos x="45" y="33"/>
                  </a:cxn>
                  <a:cxn ang="0">
                    <a:pos x="38" y="43"/>
                  </a:cxn>
                  <a:cxn ang="0">
                    <a:pos x="35" y="53"/>
                  </a:cxn>
                  <a:cxn ang="0">
                    <a:pos x="37" y="64"/>
                  </a:cxn>
                  <a:cxn ang="0">
                    <a:pos x="43" y="74"/>
                  </a:cxn>
                  <a:cxn ang="0">
                    <a:pos x="45" y="84"/>
                  </a:cxn>
                  <a:cxn ang="0">
                    <a:pos x="39" y="97"/>
                  </a:cxn>
                  <a:cxn ang="0">
                    <a:pos x="33" y="105"/>
                  </a:cxn>
                  <a:cxn ang="0">
                    <a:pos x="28" y="113"/>
                  </a:cxn>
                  <a:cxn ang="0">
                    <a:pos x="38" y="124"/>
                  </a:cxn>
                  <a:cxn ang="0">
                    <a:pos x="38" y="139"/>
                  </a:cxn>
                  <a:cxn ang="0">
                    <a:pos x="35" y="139"/>
                  </a:cxn>
                  <a:cxn ang="0">
                    <a:pos x="29" y="139"/>
                  </a:cxn>
                  <a:cxn ang="0">
                    <a:pos x="24" y="136"/>
                  </a:cxn>
                  <a:cxn ang="0">
                    <a:pos x="25" y="124"/>
                  </a:cxn>
                  <a:cxn ang="0">
                    <a:pos x="16" y="122"/>
                  </a:cxn>
                  <a:cxn ang="0">
                    <a:pos x="5" y="124"/>
                  </a:cxn>
                  <a:cxn ang="0">
                    <a:pos x="5" y="122"/>
                  </a:cxn>
                  <a:cxn ang="0">
                    <a:pos x="1" y="115"/>
                  </a:cxn>
                  <a:cxn ang="0">
                    <a:pos x="8" y="110"/>
                  </a:cxn>
                  <a:cxn ang="0">
                    <a:pos x="13" y="102"/>
                  </a:cxn>
                  <a:cxn ang="0">
                    <a:pos x="9" y="95"/>
                  </a:cxn>
                  <a:cxn ang="0">
                    <a:pos x="4" y="90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4" y="83"/>
                  </a:cxn>
                  <a:cxn ang="0">
                    <a:pos x="3" y="71"/>
                  </a:cxn>
                  <a:cxn ang="0">
                    <a:pos x="4" y="64"/>
                  </a:cxn>
                  <a:cxn ang="0">
                    <a:pos x="7" y="57"/>
                  </a:cxn>
                  <a:cxn ang="0">
                    <a:pos x="8" y="41"/>
                  </a:cxn>
                  <a:cxn ang="0">
                    <a:pos x="13" y="38"/>
                  </a:cxn>
                  <a:cxn ang="0">
                    <a:pos x="18" y="27"/>
                  </a:cxn>
                  <a:cxn ang="0">
                    <a:pos x="18" y="13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26" y="11"/>
                  </a:cxn>
                  <a:cxn ang="0">
                    <a:pos x="38" y="10"/>
                  </a:cxn>
                  <a:cxn ang="0">
                    <a:pos x="45" y="7"/>
                  </a:cxn>
                  <a:cxn ang="0">
                    <a:pos x="6" y="128"/>
                  </a:cxn>
                  <a:cxn ang="0">
                    <a:pos x="6" y="127"/>
                  </a:cxn>
                  <a:cxn ang="0">
                    <a:pos x="6" y="128"/>
                  </a:cxn>
                  <a:cxn ang="0">
                    <a:pos x="6" y="127"/>
                  </a:cxn>
                  <a:cxn ang="0">
                    <a:pos x="5" y="124"/>
                  </a:cxn>
                  <a:cxn ang="0">
                    <a:pos x="6" y="127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7" y="41"/>
                  </a:cxn>
                </a:cxnLst>
                <a:rect l="0" t="0" r="r" b="b"/>
                <a:pathLst>
                  <a:path w="53" h="140">
                    <a:moveTo>
                      <a:pt x="45" y="7"/>
                    </a:moveTo>
                    <a:cubicBezTo>
                      <a:pt x="47" y="9"/>
                      <a:pt x="48" y="12"/>
                      <a:pt x="49" y="13"/>
                    </a:cubicBezTo>
                    <a:cubicBezTo>
                      <a:pt x="53" y="20"/>
                      <a:pt x="51" y="19"/>
                      <a:pt x="51" y="21"/>
                    </a:cubicBezTo>
                    <a:cubicBezTo>
                      <a:pt x="52" y="24"/>
                      <a:pt x="53" y="28"/>
                      <a:pt x="52" y="30"/>
                    </a:cubicBezTo>
                    <a:cubicBezTo>
                      <a:pt x="50" y="33"/>
                      <a:pt x="47" y="30"/>
                      <a:pt x="45" y="33"/>
                    </a:cubicBezTo>
                    <a:cubicBezTo>
                      <a:pt x="42" y="35"/>
                      <a:pt x="39" y="41"/>
                      <a:pt x="38" y="43"/>
                    </a:cubicBezTo>
                    <a:cubicBezTo>
                      <a:pt x="37" y="45"/>
                      <a:pt x="35" y="51"/>
                      <a:pt x="35" y="53"/>
                    </a:cubicBezTo>
                    <a:cubicBezTo>
                      <a:pt x="35" y="55"/>
                      <a:pt x="36" y="63"/>
                      <a:pt x="37" y="64"/>
                    </a:cubicBezTo>
                    <a:cubicBezTo>
                      <a:pt x="38" y="66"/>
                      <a:pt x="42" y="70"/>
                      <a:pt x="43" y="74"/>
                    </a:cubicBezTo>
                    <a:cubicBezTo>
                      <a:pt x="45" y="77"/>
                      <a:pt x="45" y="80"/>
                      <a:pt x="45" y="84"/>
                    </a:cubicBezTo>
                    <a:cubicBezTo>
                      <a:pt x="44" y="88"/>
                      <a:pt x="41" y="94"/>
                      <a:pt x="39" y="97"/>
                    </a:cubicBezTo>
                    <a:cubicBezTo>
                      <a:pt x="37" y="101"/>
                      <a:pt x="35" y="102"/>
                      <a:pt x="33" y="105"/>
                    </a:cubicBezTo>
                    <a:cubicBezTo>
                      <a:pt x="31" y="107"/>
                      <a:pt x="27" y="109"/>
                      <a:pt x="28" y="113"/>
                    </a:cubicBezTo>
                    <a:cubicBezTo>
                      <a:pt x="29" y="117"/>
                      <a:pt x="36" y="119"/>
                      <a:pt x="38" y="124"/>
                    </a:cubicBezTo>
                    <a:cubicBezTo>
                      <a:pt x="40" y="129"/>
                      <a:pt x="39" y="135"/>
                      <a:pt x="38" y="139"/>
                    </a:cubicBezTo>
                    <a:cubicBezTo>
                      <a:pt x="37" y="139"/>
                      <a:pt x="36" y="139"/>
                      <a:pt x="35" y="139"/>
                    </a:cubicBezTo>
                    <a:cubicBezTo>
                      <a:pt x="33" y="139"/>
                      <a:pt x="31" y="140"/>
                      <a:pt x="29" y="139"/>
                    </a:cubicBezTo>
                    <a:cubicBezTo>
                      <a:pt x="27" y="139"/>
                      <a:pt x="25" y="138"/>
                      <a:pt x="24" y="136"/>
                    </a:cubicBezTo>
                    <a:cubicBezTo>
                      <a:pt x="23" y="133"/>
                      <a:pt x="27" y="127"/>
                      <a:pt x="25" y="124"/>
                    </a:cubicBezTo>
                    <a:cubicBezTo>
                      <a:pt x="23" y="121"/>
                      <a:pt x="21" y="121"/>
                      <a:pt x="16" y="122"/>
                    </a:cubicBezTo>
                    <a:cubicBezTo>
                      <a:pt x="13" y="123"/>
                      <a:pt x="9" y="123"/>
                      <a:pt x="5" y="124"/>
                    </a:cubicBezTo>
                    <a:cubicBezTo>
                      <a:pt x="5" y="123"/>
                      <a:pt x="5" y="123"/>
                      <a:pt x="5" y="122"/>
                    </a:cubicBezTo>
                    <a:cubicBezTo>
                      <a:pt x="4" y="119"/>
                      <a:pt x="0" y="117"/>
                      <a:pt x="1" y="115"/>
                    </a:cubicBezTo>
                    <a:cubicBezTo>
                      <a:pt x="2" y="112"/>
                      <a:pt x="6" y="112"/>
                      <a:pt x="8" y="110"/>
                    </a:cubicBezTo>
                    <a:cubicBezTo>
                      <a:pt x="10" y="108"/>
                      <a:pt x="12" y="105"/>
                      <a:pt x="13" y="102"/>
                    </a:cubicBezTo>
                    <a:cubicBezTo>
                      <a:pt x="13" y="99"/>
                      <a:pt x="11" y="97"/>
                      <a:pt x="9" y="95"/>
                    </a:cubicBezTo>
                    <a:cubicBezTo>
                      <a:pt x="8" y="92"/>
                      <a:pt x="6" y="94"/>
                      <a:pt x="4" y="90"/>
                    </a:cubicBezTo>
                    <a:cubicBezTo>
                      <a:pt x="3" y="89"/>
                      <a:pt x="3" y="86"/>
                      <a:pt x="2" y="84"/>
                    </a:cubicBezTo>
                    <a:lnTo>
                      <a:pt x="2" y="84"/>
                    </a:lnTo>
                    <a:cubicBezTo>
                      <a:pt x="3" y="84"/>
                      <a:pt x="3" y="83"/>
                      <a:pt x="4" y="83"/>
                    </a:cubicBezTo>
                    <a:cubicBezTo>
                      <a:pt x="7" y="80"/>
                      <a:pt x="3" y="74"/>
                      <a:pt x="3" y="71"/>
                    </a:cubicBezTo>
                    <a:cubicBezTo>
                      <a:pt x="3" y="68"/>
                      <a:pt x="3" y="67"/>
                      <a:pt x="4" y="64"/>
                    </a:cubicBezTo>
                    <a:cubicBezTo>
                      <a:pt x="4" y="62"/>
                      <a:pt x="6" y="61"/>
                      <a:pt x="7" y="57"/>
                    </a:cubicBezTo>
                    <a:cubicBezTo>
                      <a:pt x="8" y="53"/>
                      <a:pt x="8" y="47"/>
                      <a:pt x="8" y="41"/>
                    </a:cubicBezTo>
                    <a:cubicBezTo>
                      <a:pt x="8" y="41"/>
                      <a:pt x="11" y="40"/>
                      <a:pt x="13" y="38"/>
                    </a:cubicBezTo>
                    <a:cubicBezTo>
                      <a:pt x="15" y="35"/>
                      <a:pt x="17" y="32"/>
                      <a:pt x="18" y="27"/>
                    </a:cubicBezTo>
                    <a:cubicBezTo>
                      <a:pt x="19" y="23"/>
                      <a:pt x="18" y="18"/>
                      <a:pt x="18" y="13"/>
                    </a:cubicBezTo>
                    <a:cubicBezTo>
                      <a:pt x="18" y="9"/>
                      <a:pt x="15" y="5"/>
                      <a:pt x="16" y="2"/>
                    </a:cubicBezTo>
                    <a:cubicBezTo>
                      <a:pt x="17" y="0"/>
                      <a:pt x="20" y="1"/>
                      <a:pt x="22" y="2"/>
                    </a:cubicBezTo>
                    <a:cubicBezTo>
                      <a:pt x="24" y="4"/>
                      <a:pt x="23" y="9"/>
                      <a:pt x="26" y="11"/>
                    </a:cubicBezTo>
                    <a:cubicBezTo>
                      <a:pt x="29" y="12"/>
                      <a:pt x="36" y="10"/>
                      <a:pt x="38" y="10"/>
                    </a:cubicBezTo>
                    <a:cubicBezTo>
                      <a:pt x="39" y="10"/>
                      <a:pt x="42" y="8"/>
                      <a:pt x="45" y="7"/>
                    </a:cubicBezTo>
                    <a:close/>
                    <a:moveTo>
                      <a:pt x="6" y="128"/>
                    </a:moveTo>
                    <a:cubicBezTo>
                      <a:pt x="6" y="128"/>
                      <a:pt x="6" y="128"/>
                      <a:pt x="6" y="127"/>
                    </a:cubicBezTo>
                    <a:cubicBezTo>
                      <a:pt x="6" y="128"/>
                      <a:pt x="6" y="128"/>
                      <a:pt x="6" y="128"/>
                    </a:cubicBezTo>
                    <a:close/>
                    <a:moveTo>
                      <a:pt x="6" y="127"/>
                    </a:moveTo>
                    <a:cubicBezTo>
                      <a:pt x="6" y="126"/>
                      <a:pt x="6" y="125"/>
                      <a:pt x="5" y="124"/>
                    </a:cubicBezTo>
                    <a:cubicBezTo>
                      <a:pt x="6" y="125"/>
                      <a:pt x="6" y="126"/>
                      <a:pt x="6" y="127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7" y="41"/>
                    </a:move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Freeform 27">
                <a:extLst>
                  <a:ext uri="{FF2B5EF4-FFF2-40B4-BE49-F238E27FC236}">
                    <a16:creationId xmlns:a16="http://schemas.microsoft.com/office/drawing/2014/main" xmlns="" id="{C54AADD8-47C1-4DA0-A55E-602EADB832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110654" y="4518140"/>
                <a:ext cx="620069" cy="1168178"/>
              </a:xfrm>
              <a:custGeom>
                <a:avLst/>
                <a:gdLst/>
                <a:ahLst/>
                <a:cxnLst>
                  <a:cxn ang="0">
                    <a:pos x="29" y="37"/>
                  </a:cxn>
                  <a:cxn ang="0">
                    <a:pos x="29" y="57"/>
                  </a:cxn>
                  <a:cxn ang="0">
                    <a:pos x="29" y="84"/>
                  </a:cxn>
                  <a:cxn ang="0">
                    <a:pos x="22" y="95"/>
                  </a:cxn>
                  <a:cxn ang="0">
                    <a:pos x="25" y="112"/>
                  </a:cxn>
                  <a:cxn ang="0">
                    <a:pos x="11" y="125"/>
                  </a:cxn>
                  <a:cxn ang="0">
                    <a:pos x="10" y="146"/>
                  </a:cxn>
                  <a:cxn ang="0">
                    <a:pos x="18" y="166"/>
                  </a:cxn>
                  <a:cxn ang="0">
                    <a:pos x="6" y="187"/>
                  </a:cxn>
                  <a:cxn ang="0">
                    <a:pos x="11" y="206"/>
                  </a:cxn>
                  <a:cxn ang="0">
                    <a:pos x="17" y="223"/>
                  </a:cxn>
                  <a:cxn ang="0">
                    <a:pos x="21" y="239"/>
                  </a:cxn>
                  <a:cxn ang="0">
                    <a:pos x="30" y="236"/>
                  </a:cxn>
                  <a:cxn ang="0">
                    <a:pos x="45" y="226"/>
                  </a:cxn>
                  <a:cxn ang="0">
                    <a:pos x="60" y="215"/>
                  </a:cxn>
                  <a:cxn ang="0">
                    <a:pos x="69" y="204"/>
                  </a:cxn>
                  <a:cxn ang="0">
                    <a:pos x="68" y="195"/>
                  </a:cxn>
                  <a:cxn ang="0">
                    <a:pos x="57" y="176"/>
                  </a:cxn>
                  <a:cxn ang="0">
                    <a:pos x="60" y="153"/>
                  </a:cxn>
                  <a:cxn ang="0">
                    <a:pos x="58" y="127"/>
                  </a:cxn>
                  <a:cxn ang="0">
                    <a:pos x="76" y="116"/>
                  </a:cxn>
                  <a:cxn ang="0">
                    <a:pos x="76" y="100"/>
                  </a:cxn>
                  <a:cxn ang="0">
                    <a:pos x="95" y="96"/>
                  </a:cxn>
                  <a:cxn ang="0">
                    <a:pos x="109" y="85"/>
                  </a:cxn>
                  <a:cxn ang="0">
                    <a:pos x="109" y="58"/>
                  </a:cxn>
                  <a:cxn ang="0">
                    <a:pos x="102" y="47"/>
                  </a:cxn>
                  <a:cxn ang="0">
                    <a:pos x="92" y="39"/>
                  </a:cxn>
                  <a:cxn ang="0">
                    <a:pos x="89" y="30"/>
                  </a:cxn>
                  <a:cxn ang="0">
                    <a:pos x="81" y="13"/>
                  </a:cxn>
                  <a:cxn ang="0">
                    <a:pos x="72" y="18"/>
                  </a:cxn>
                  <a:cxn ang="0">
                    <a:pos x="50" y="21"/>
                  </a:cxn>
                  <a:cxn ang="0">
                    <a:pos x="34" y="1"/>
                  </a:cxn>
                  <a:cxn ang="0">
                    <a:pos x="18" y="8"/>
                  </a:cxn>
                  <a:cxn ang="0">
                    <a:pos x="11" y="221"/>
                  </a:cxn>
                </a:cxnLst>
                <a:rect l="0" t="0" r="r" b="b"/>
                <a:pathLst>
                  <a:path w="111" h="246">
                    <a:moveTo>
                      <a:pt x="21" y="25"/>
                    </a:moveTo>
                    <a:cubicBezTo>
                      <a:pt x="24" y="28"/>
                      <a:pt x="28" y="32"/>
                      <a:pt x="29" y="37"/>
                    </a:cubicBezTo>
                    <a:cubicBezTo>
                      <a:pt x="29" y="42"/>
                      <a:pt x="25" y="49"/>
                      <a:pt x="25" y="52"/>
                    </a:cubicBezTo>
                    <a:cubicBezTo>
                      <a:pt x="25" y="56"/>
                      <a:pt x="28" y="54"/>
                      <a:pt x="29" y="57"/>
                    </a:cubicBezTo>
                    <a:cubicBezTo>
                      <a:pt x="29" y="60"/>
                      <a:pt x="29" y="68"/>
                      <a:pt x="29" y="71"/>
                    </a:cubicBezTo>
                    <a:cubicBezTo>
                      <a:pt x="29" y="73"/>
                      <a:pt x="31" y="83"/>
                      <a:pt x="29" y="84"/>
                    </a:cubicBezTo>
                    <a:cubicBezTo>
                      <a:pt x="28" y="84"/>
                      <a:pt x="23" y="87"/>
                      <a:pt x="18" y="89"/>
                    </a:cubicBezTo>
                    <a:cubicBezTo>
                      <a:pt x="20" y="91"/>
                      <a:pt x="21" y="94"/>
                      <a:pt x="22" y="95"/>
                    </a:cubicBezTo>
                    <a:cubicBezTo>
                      <a:pt x="26" y="102"/>
                      <a:pt x="24" y="101"/>
                      <a:pt x="24" y="103"/>
                    </a:cubicBezTo>
                    <a:cubicBezTo>
                      <a:pt x="25" y="106"/>
                      <a:pt x="26" y="110"/>
                      <a:pt x="25" y="112"/>
                    </a:cubicBezTo>
                    <a:cubicBezTo>
                      <a:pt x="23" y="115"/>
                      <a:pt x="20" y="112"/>
                      <a:pt x="18" y="115"/>
                    </a:cubicBezTo>
                    <a:cubicBezTo>
                      <a:pt x="15" y="117"/>
                      <a:pt x="12" y="123"/>
                      <a:pt x="11" y="125"/>
                    </a:cubicBezTo>
                    <a:cubicBezTo>
                      <a:pt x="10" y="127"/>
                      <a:pt x="8" y="133"/>
                      <a:pt x="8" y="135"/>
                    </a:cubicBezTo>
                    <a:cubicBezTo>
                      <a:pt x="8" y="137"/>
                      <a:pt x="9" y="145"/>
                      <a:pt x="10" y="146"/>
                    </a:cubicBezTo>
                    <a:cubicBezTo>
                      <a:pt x="11" y="148"/>
                      <a:pt x="15" y="152"/>
                      <a:pt x="16" y="156"/>
                    </a:cubicBezTo>
                    <a:cubicBezTo>
                      <a:pt x="18" y="159"/>
                      <a:pt x="18" y="162"/>
                      <a:pt x="18" y="166"/>
                    </a:cubicBezTo>
                    <a:cubicBezTo>
                      <a:pt x="17" y="170"/>
                      <a:pt x="14" y="176"/>
                      <a:pt x="12" y="179"/>
                    </a:cubicBezTo>
                    <a:cubicBezTo>
                      <a:pt x="10" y="183"/>
                      <a:pt x="8" y="184"/>
                      <a:pt x="6" y="187"/>
                    </a:cubicBezTo>
                    <a:cubicBezTo>
                      <a:pt x="4" y="189"/>
                      <a:pt x="0" y="191"/>
                      <a:pt x="1" y="195"/>
                    </a:cubicBezTo>
                    <a:cubicBezTo>
                      <a:pt x="2" y="199"/>
                      <a:pt x="9" y="201"/>
                      <a:pt x="11" y="206"/>
                    </a:cubicBezTo>
                    <a:cubicBezTo>
                      <a:pt x="13" y="211"/>
                      <a:pt x="12" y="217"/>
                      <a:pt x="11" y="221"/>
                    </a:cubicBezTo>
                    <a:cubicBezTo>
                      <a:pt x="13" y="221"/>
                      <a:pt x="16" y="221"/>
                      <a:pt x="17" y="223"/>
                    </a:cubicBezTo>
                    <a:cubicBezTo>
                      <a:pt x="19" y="224"/>
                      <a:pt x="18" y="227"/>
                      <a:pt x="19" y="230"/>
                    </a:cubicBezTo>
                    <a:cubicBezTo>
                      <a:pt x="19" y="233"/>
                      <a:pt x="19" y="237"/>
                      <a:pt x="21" y="239"/>
                    </a:cubicBezTo>
                    <a:cubicBezTo>
                      <a:pt x="22" y="242"/>
                      <a:pt x="24" y="246"/>
                      <a:pt x="27" y="245"/>
                    </a:cubicBezTo>
                    <a:cubicBezTo>
                      <a:pt x="29" y="244"/>
                      <a:pt x="29" y="239"/>
                      <a:pt x="30" y="236"/>
                    </a:cubicBezTo>
                    <a:cubicBezTo>
                      <a:pt x="32" y="233"/>
                      <a:pt x="33" y="229"/>
                      <a:pt x="36" y="227"/>
                    </a:cubicBezTo>
                    <a:cubicBezTo>
                      <a:pt x="38" y="225"/>
                      <a:pt x="42" y="228"/>
                      <a:pt x="45" y="226"/>
                    </a:cubicBezTo>
                    <a:cubicBezTo>
                      <a:pt x="48" y="224"/>
                      <a:pt x="46" y="218"/>
                      <a:pt x="49" y="215"/>
                    </a:cubicBezTo>
                    <a:cubicBezTo>
                      <a:pt x="52" y="213"/>
                      <a:pt x="57" y="216"/>
                      <a:pt x="60" y="215"/>
                    </a:cubicBezTo>
                    <a:cubicBezTo>
                      <a:pt x="63" y="213"/>
                      <a:pt x="63" y="208"/>
                      <a:pt x="64" y="206"/>
                    </a:cubicBezTo>
                    <a:cubicBezTo>
                      <a:pt x="66" y="205"/>
                      <a:pt x="66" y="201"/>
                      <a:pt x="69" y="204"/>
                    </a:cubicBezTo>
                    <a:cubicBezTo>
                      <a:pt x="70" y="205"/>
                      <a:pt x="70" y="206"/>
                      <a:pt x="71" y="206"/>
                    </a:cubicBezTo>
                    <a:cubicBezTo>
                      <a:pt x="70" y="202"/>
                      <a:pt x="68" y="198"/>
                      <a:pt x="68" y="195"/>
                    </a:cubicBezTo>
                    <a:cubicBezTo>
                      <a:pt x="67" y="187"/>
                      <a:pt x="65" y="189"/>
                      <a:pt x="63" y="186"/>
                    </a:cubicBezTo>
                    <a:cubicBezTo>
                      <a:pt x="61" y="183"/>
                      <a:pt x="59" y="180"/>
                      <a:pt x="57" y="176"/>
                    </a:cubicBezTo>
                    <a:cubicBezTo>
                      <a:pt x="56" y="172"/>
                      <a:pt x="52" y="165"/>
                      <a:pt x="53" y="161"/>
                    </a:cubicBezTo>
                    <a:cubicBezTo>
                      <a:pt x="54" y="157"/>
                      <a:pt x="59" y="156"/>
                      <a:pt x="60" y="153"/>
                    </a:cubicBezTo>
                    <a:cubicBezTo>
                      <a:pt x="61" y="149"/>
                      <a:pt x="58" y="146"/>
                      <a:pt x="58" y="141"/>
                    </a:cubicBezTo>
                    <a:cubicBezTo>
                      <a:pt x="57" y="137"/>
                      <a:pt x="56" y="130"/>
                      <a:pt x="58" y="127"/>
                    </a:cubicBezTo>
                    <a:cubicBezTo>
                      <a:pt x="59" y="123"/>
                      <a:pt x="62" y="127"/>
                      <a:pt x="65" y="125"/>
                    </a:cubicBezTo>
                    <a:cubicBezTo>
                      <a:pt x="69" y="123"/>
                      <a:pt x="74" y="119"/>
                      <a:pt x="76" y="116"/>
                    </a:cubicBezTo>
                    <a:cubicBezTo>
                      <a:pt x="78" y="113"/>
                      <a:pt x="76" y="112"/>
                      <a:pt x="76" y="109"/>
                    </a:cubicBezTo>
                    <a:cubicBezTo>
                      <a:pt x="76" y="106"/>
                      <a:pt x="75" y="102"/>
                      <a:pt x="76" y="100"/>
                    </a:cubicBezTo>
                    <a:cubicBezTo>
                      <a:pt x="77" y="98"/>
                      <a:pt x="79" y="97"/>
                      <a:pt x="82" y="96"/>
                    </a:cubicBezTo>
                    <a:cubicBezTo>
                      <a:pt x="85" y="96"/>
                      <a:pt x="91" y="97"/>
                      <a:pt x="95" y="96"/>
                    </a:cubicBezTo>
                    <a:cubicBezTo>
                      <a:pt x="98" y="96"/>
                      <a:pt x="99" y="95"/>
                      <a:pt x="101" y="93"/>
                    </a:cubicBezTo>
                    <a:cubicBezTo>
                      <a:pt x="104" y="91"/>
                      <a:pt x="107" y="89"/>
                      <a:pt x="109" y="85"/>
                    </a:cubicBezTo>
                    <a:cubicBezTo>
                      <a:pt x="110" y="80"/>
                      <a:pt x="108" y="73"/>
                      <a:pt x="108" y="68"/>
                    </a:cubicBezTo>
                    <a:cubicBezTo>
                      <a:pt x="108" y="64"/>
                      <a:pt x="111" y="66"/>
                      <a:pt x="109" y="58"/>
                    </a:cubicBezTo>
                    <a:cubicBezTo>
                      <a:pt x="109" y="57"/>
                      <a:pt x="108" y="55"/>
                      <a:pt x="108" y="52"/>
                    </a:cubicBezTo>
                    <a:cubicBezTo>
                      <a:pt x="106" y="54"/>
                      <a:pt x="105" y="48"/>
                      <a:pt x="102" y="47"/>
                    </a:cubicBezTo>
                    <a:cubicBezTo>
                      <a:pt x="99" y="46"/>
                      <a:pt x="94" y="49"/>
                      <a:pt x="92" y="47"/>
                    </a:cubicBezTo>
                    <a:cubicBezTo>
                      <a:pt x="89" y="45"/>
                      <a:pt x="91" y="42"/>
                      <a:pt x="92" y="39"/>
                    </a:cubicBezTo>
                    <a:cubicBezTo>
                      <a:pt x="93" y="37"/>
                      <a:pt x="97" y="37"/>
                      <a:pt x="97" y="34"/>
                    </a:cubicBezTo>
                    <a:cubicBezTo>
                      <a:pt x="96" y="32"/>
                      <a:pt x="91" y="31"/>
                      <a:pt x="89" y="30"/>
                    </a:cubicBezTo>
                    <a:cubicBezTo>
                      <a:pt x="88" y="29"/>
                      <a:pt x="85" y="26"/>
                      <a:pt x="85" y="24"/>
                    </a:cubicBezTo>
                    <a:cubicBezTo>
                      <a:pt x="85" y="22"/>
                      <a:pt x="82" y="13"/>
                      <a:pt x="81" y="13"/>
                    </a:cubicBezTo>
                    <a:cubicBezTo>
                      <a:pt x="80" y="13"/>
                      <a:pt x="78" y="13"/>
                      <a:pt x="76" y="14"/>
                    </a:cubicBezTo>
                    <a:cubicBezTo>
                      <a:pt x="75" y="15"/>
                      <a:pt x="74" y="17"/>
                      <a:pt x="72" y="18"/>
                    </a:cubicBezTo>
                    <a:cubicBezTo>
                      <a:pt x="70" y="20"/>
                      <a:pt x="68" y="22"/>
                      <a:pt x="65" y="22"/>
                    </a:cubicBezTo>
                    <a:cubicBezTo>
                      <a:pt x="61" y="23"/>
                      <a:pt x="54" y="23"/>
                      <a:pt x="50" y="21"/>
                    </a:cubicBezTo>
                    <a:cubicBezTo>
                      <a:pt x="45" y="18"/>
                      <a:pt x="40" y="11"/>
                      <a:pt x="37" y="8"/>
                    </a:cubicBezTo>
                    <a:cubicBezTo>
                      <a:pt x="35" y="4"/>
                      <a:pt x="36" y="2"/>
                      <a:pt x="34" y="1"/>
                    </a:cubicBezTo>
                    <a:cubicBezTo>
                      <a:pt x="31" y="0"/>
                      <a:pt x="28" y="1"/>
                      <a:pt x="25" y="2"/>
                    </a:cubicBezTo>
                    <a:cubicBezTo>
                      <a:pt x="23" y="3"/>
                      <a:pt x="20" y="5"/>
                      <a:pt x="18" y="8"/>
                    </a:cubicBezTo>
                    <a:cubicBezTo>
                      <a:pt x="12" y="16"/>
                      <a:pt x="17" y="18"/>
                      <a:pt x="21" y="25"/>
                    </a:cubicBezTo>
                    <a:close/>
                    <a:moveTo>
                      <a:pt x="11" y="221"/>
                    </a:moveTo>
                    <a:cubicBezTo>
                      <a:pt x="9" y="221"/>
                      <a:pt x="9" y="221"/>
                      <a:pt x="11" y="22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Freeform 29">
                <a:extLst>
                  <a:ext uri="{FF2B5EF4-FFF2-40B4-BE49-F238E27FC236}">
                    <a16:creationId xmlns:a16="http://schemas.microsoft.com/office/drawing/2014/main" xmlns="" id="{AEC5A444-C57A-467E-AD61-F67A8B0554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790776" y="5210982"/>
                <a:ext cx="1122125" cy="941695"/>
              </a:xfrm>
              <a:custGeom>
                <a:avLst/>
                <a:gdLst/>
                <a:ahLst/>
                <a:cxnLst>
                  <a:cxn ang="0">
                    <a:pos x="178" y="1"/>
                  </a:cxn>
                  <a:cxn ang="0">
                    <a:pos x="197" y="22"/>
                  </a:cxn>
                  <a:cxn ang="0">
                    <a:pos x="183" y="36"/>
                  </a:cxn>
                  <a:cxn ang="0">
                    <a:pos x="178" y="55"/>
                  </a:cxn>
                  <a:cxn ang="0">
                    <a:pos x="170" y="69"/>
                  </a:cxn>
                  <a:cxn ang="0">
                    <a:pos x="159" y="90"/>
                  </a:cxn>
                  <a:cxn ang="0">
                    <a:pos x="152" y="106"/>
                  </a:cxn>
                  <a:cxn ang="0">
                    <a:pos x="145" y="123"/>
                  </a:cxn>
                  <a:cxn ang="0">
                    <a:pos x="129" y="138"/>
                  </a:cxn>
                  <a:cxn ang="0">
                    <a:pos x="104" y="164"/>
                  </a:cxn>
                  <a:cxn ang="0">
                    <a:pos x="82" y="180"/>
                  </a:cxn>
                  <a:cxn ang="0">
                    <a:pos x="73" y="185"/>
                  </a:cxn>
                  <a:cxn ang="0">
                    <a:pos x="63" y="193"/>
                  </a:cxn>
                  <a:cxn ang="0">
                    <a:pos x="62" y="193"/>
                  </a:cxn>
                  <a:cxn ang="0">
                    <a:pos x="39" y="196"/>
                  </a:cxn>
                  <a:cxn ang="0">
                    <a:pos x="28" y="180"/>
                  </a:cxn>
                  <a:cxn ang="0">
                    <a:pos x="7" y="179"/>
                  </a:cxn>
                  <a:cxn ang="0">
                    <a:pos x="18" y="174"/>
                  </a:cxn>
                  <a:cxn ang="0">
                    <a:pos x="27" y="162"/>
                  </a:cxn>
                  <a:cxn ang="0">
                    <a:pos x="31" y="145"/>
                  </a:cxn>
                  <a:cxn ang="0">
                    <a:pos x="41" y="130"/>
                  </a:cxn>
                  <a:cxn ang="0">
                    <a:pos x="52" y="121"/>
                  </a:cxn>
                  <a:cxn ang="0">
                    <a:pos x="65" y="114"/>
                  </a:cxn>
                  <a:cxn ang="0">
                    <a:pos x="78" y="110"/>
                  </a:cxn>
                  <a:cxn ang="0">
                    <a:pos x="95" y="104"/>
                  </a:cxn>
                  <a:cxn ang="0">
                    <a:pos x="106" y="112"/>
                  </a:cxn>
                  <a:cxn ang="0">
                    <a:pos x="111" y="100"/>
                  </a:cxn>
                  <a:cxn ang="0">
                    <a:pos x="116" y="85"/>
                  </a:cxn>
                  <a:cxn ang="0">
                    <a:pos x="129" y="72"/>
                  </a:cxn>
                  <a:cxn ang="0">
                    <a:pos x="143" y="57"/>
                  </a:cxn>
                  <a:cxn ang="0">
                    <a:pos x="153" y="47"/>
                  </a:cxn>
                  <a:cxn ang="0">
                    <a:pos x="157" y="31"/>
                  </a:cxn>
                  <a:cxn ang="0">
                    <a:pos x="167" y="14"/>
                  </a:cxn>
                  <a:cxn ang="0">
                    <a:pos x="177" y="0"/>
                  </a:cxn>
                  <a:cxn ang="0">
                    <a:pos x="55" y="197"/>
                  </a:cxn>
                  <a:cxn ang="0">
                    <a:pos x="55" y="197"/>
                  </a:cxn>
                  <a:cxn ang="0">
                    <a:pos x="55" y="197"/>
                  </a:cxn>
                </a:cxnLst>
                <a:rect l="0" t="0" r="r" b="b"/>
                <a:pathLst>
                  <a:path w="201" h="198">
                    <a:moveTo>
                      <a:pt x="177" y="0"/>
                    </a:moveTo>
                    <a:cubicBezTo>
                      <a:pt x="178" y="0"/>
                      <a:pt x="178" y="0"/>
                      <a:pt x="178" y="1"/>
                    </a:cubicBezTo>
                    <a:cubicBezTo>
                      <a:pt x="182" y="5"/>
                      <a:pt x="194" y="9"/>
                      <a:pt x="198" y="13"/>
                    </a:cubicBezTo>
                    <a:cubicBezTo>
                      <a:pt x="201" y="17"/>
                      <a:pt x="198" y="19"/>
                      <a:pt x="197" y="22"/>
                    </a:cubicBezTo>
                    <a:cubicBezTo>
                      <a:pt x="196" y="26"/>
                      <a:pt x="193" y="31"/>
                      <a:pt x="190" y="33"/>
                    </a:cubicBezTo>
                    <a:cubicBezTo>
                      <a:pt x="188" y="36"/>
                      <a:pt x="185" y="34"/>
                      <a:pt x="183" y="36"/>
                    </a:cubicBezTo>
                    <a:cubicBezTo>
                      <a:pt x="182" y="39"/>
                      <a:pt x="183" y="42"/>
                      <a:pt x="182" y="45"/>
                    </a:cubicBezTo>
                    <a:cubicBezTo>
                      <a:pt x="181" y="49"/>
                      <a:pt x="180" y="53"/>
                      <a:pt x="178" y="55"/>
                    </a:cubicBezTo>
                    <a:cubicBezTo>
                      <a:pt x="176" y="58"/>
                      <a:pt x="172" y="59"/>
                      <a:pt x="171" y="61"/>
                    </a:cubicBezTo>
                    <a:cubicBezTo>
                      <a:pt x="169" y="64"/>
                      <a:pt x="172" y="66"/>
                      <a:pt x="170" y="69"/>
                    </a:cubicBezTo>
                    <a:cubicBezTo>
                      <a:pt x="169" y="72"/>
                      <a:pt x="165" y="72"/>
                      <a:pt x="163" y="76"/>
                    </a:cubicBezTo>
                    <a:cubicBezTo>
                      <a:pt x="161" y="79"/>
                      <a:pt x="160" y="85"/>
                      <a:pt x="159" y="90"/>
                    </a:cubicBezTo>
                    <a:cubicBezTo>
                      <a:pt x="158" y="95"/>
                      <a:pt x="159" y="102"/>
                      <a:pt x="157" y="105"/>
                    </a:cubicBezTo>
                    <a:cubicBezTo>
                      <a:pt x="156" y="108"/>
                      <a:pt x="153" y="103"/>
                      <a:pt x="152" y="106"/>
                    </a:cubicBezTo>
                    <a:cubicBezTo>
                      <a:pt x="151" y="110"/>
                      <a:pt x="153" y="119"/>
                      <a:pt x="152" y="122"/>
                    </a:cubicBezTo>
                    <a:cubicBezTo>
                      <a:pt x="150" y="126"/>
                      <a:pt x="148" y="121"/>
                      <a:pt x="145" y="123"/>
                    </a:cubicBezTo>
                    <a:cubicBezTo>
                      <a:pt x="143" y="125"/>
                      <a:pt x="139" y="133"/>
                      <a:pt x="136" y="135"/>
                    </a:cubicBezTo>
                    <a:cubicBezTo>
                      <a:pt x="133" y="138"/>
                      <a:pt x="133" y="135"/>
                      <a:pt x="129" y="138"/>
                    </a:cubicBezTo>
                    <a:cubicBezTo>
                      <a:pt x="126" y="141"/>
                      <a:pt x="121" y="147"/>
                      <a:pt x="116" y="151"/>
                    </a:cubicBezTo>
                    <a:cubicBezTo>
                      <a:pt x="112" y="156"/>
                      <a:pt x="108" y="161"/>
                      <a:pt x="104" y="164"/>
                    </a:cubicBezTo>
                    <a:cubicBezTo>
                      <a:pt x="100" y="168"/>
                      <a:pt x="95" y="171"/>
                      <a:pt x="91" y="174"/>
                    </a:cubicBezTo>
                    <a:cubicBezTo>
                      <a:pt x="88" y="176"/>
                      <a:pt x="84" y="178"/>
                      <a:pt x="82" y="180"/>
                    </a:cubicBezTo>
                    <a:cubicBezTo>
                      <a:pt x="80" y="182"/>
                      <a:pt x="80" y="183"/>
                      <a:pt x="78" y="184"/>
                    </a:cubicBezTo>
                    <a:cubicBezTo>
                      <a:pt x="77" y="185"/>
                      <a:pt x="75" y="184"/>
                      <a:pt x="73" y="185"/>
                    </a:cubicBezTo>
                    <a:cubicBezTo>
                      <a:pt x="71" y="187"/>
                      <a:pt x="70" y="191"/>
                      <a:pt x="68" y="192"/>
                    </a:cubicBezTo>
                    <a:cubicBezTo>
                      <a:pt x="66" y="193"/>
                      <a:pt x="65" y="192"/>
                      <a:pt x="63" y="193"/>
                    </a:cubicBezTo>
                    <a:cubicBezTo>
                      <a:pt x="61" y="194"/>
                      <a:pt x="59" y="195"/>
                      <a:pt x="56" y="196"/>
                    </a:cubicBezTo>
                    <a:cubicBezTo>
                      <a:pt x="58" y="195"/>
                      <a:pt x="61" y="194"/>
                      <a:pt x="62" y="193"/>
                    </a:cubicBezTo>
                    <a:cubicBezTo>
                      <a:pt x="59" y="191"/>
                      <a:pt x="52" y="194"/>
                      <a:pt x="49" y="193"/>
                    </a:cubicBezTo>
                    <a:cubicBezTo>
                      <a:pt x="45" y="192"/>
                      <a:pt x="43" y="197"/>
                      <a:pt x="39" y="196"/>
                    </a:cubicBezTo>
                    <a:cubicBezTo>
                      <a:pt x="36" y="195"/>
                      <a:pt x="34" y="190"/>
                      <a:pt x="32" y="187"/>
                    </a:cubicBezTo>
                    <a:cubicBezTo>
                      <a:pt x="30" y="185"/>
                      <a:pt x="32" y="181"/>
                      <a:pt x="28" y="180"/>
                    </a:cubicBezTo>
                    <a:cubicBezTo>
                      <a:pt x="24" y="179"/>
                      <a:pt x="17" y="184"/>
                      <a:pt x="12" y="183"/>
                    </a:cubicBezTo>
                    <a:cubicBezTo>
                      <a:pt x="10" y="182"/>
                      <a:pt x="8" y="180"/>
                      <a:pt x="7" y="179"/>
                    </a:cubicBezTo>
                    <a:cubicBezTo>
                      <a:pt x="0" y="184"/>
                      <a:pt x="7" y="178"/>
                      <a:pt x="10" y="176"/>
                    </a:cubicBezTo>
                    <a:cubicBezTo>
                      <a:pt x="13" y="174"/>
                      <a:pt x="16" y="175"/>
                      <a:pt x="18" y="174"/>
                    </a:cubicBezTo>
                    <a:cubicBezTo>
                      <a:pt x="20" y="172"/>
                      <a:pt x="19" y="169"/>
                      <a:pt x="20" y="167"/>
                    </a:cubicBezTo>
                    <a:cubicBezTo>
                      <a:pt x="22" y="165"/>
                      <a:pt x="25" y="165"/>
                      <a:pt x="27" y="162"/>
                    </a:cubicBezTo>
                    <a:cubicBezTo>
                      <a:pt x="29" y="159"/>
                      <a:pt x="31" y="153"/>
                      <a:pt x="31" y="150"/>
                    </a:cubicBezTo>
                    <a:cubicBezTo>
                      <a:pt x="32" y="147"/>
                      <a:pt x="30" y="147"/>
                      <a:pt x="31" y="145"/>
                    </a:cubicBezTo>
                    <a:cubicBezTo>
                      <a:pt x="33" y="143"/>
                      <a:pt x="36" y="145"/>
                      <a:pt x="37" y="142"/>
                    </a:cubicBezTo>
                    <a:cubicBezTo>
                      <a:pt x="39" y="140"/>
                      <a:pt x="38" y="132"/>
                      <a:pt x="41" y="130"/>
                    </a:cubicBezTo>
                    <a:cubicBezTo>
                      <a:pt x="44" y="127"/>
                      <a:pt x="49" y="131"/>
                      <a:pt x="51" y="129"/>
                    </a:cubicBezTo>
                    <a:cubicBezTo>
                      <a:pt x="53" y="127"/>
                      <a:pt x="53" y="123"/>
                      <a:pt x="52" y="121"/>
                    </a:cubicBezTo>
                    <a:cubicBezTo>
                      <a:pt x="55" y="121"/>
                      <a:pt x="58" y="121"/>
                      <a:pt x="60" y="121"/>
                    </a:cubicBezTo>
                    <a:cubicBezTo>
                      <a:pt x="69" y="119"/>
                      <a:pt x="62" y="115"/>
                      <a:pt x="65" y="114"/>
                    </a:cubicBezTo>
                    <a:cubicBezTo>
                      <a:pt x="67" y="113"/>
                      <a:pt x="71" y="117"/>
                      <a:pt x="73" y="116"/>
                    </a:cubicBezTo>
                    <a:cubicBezTo>
                      <a:pt x="76" y="116"/>
                      <a:pt x="75" y="113"/>
                      <a:pt x="78" y="110"/>
                    </a:cubicBezTo>
                    <a:cubicBezTo>
                      <a:pt x="80" y="108"/>
                      <a:pt x="86" y="104"/>
                      <a:pt x="89" y="103"/>
                    </a:cubicBezTo>
                    <a:cubicBezTo>
                      <a:pt x="92" y="101"/>
                      <a:pt x="93" y="102"/>
                      <a:pt x="95" y="104"/>
                    </a:cubicBezTo>
                    <a:cubicBezTo>
                      <a:pt x="97" y="105"/>
                      <a:pt x="97" y="108"/>
                      <a:pt x="99" y="110"/>
                    </a:cubicBezTo>
                    <a:cubicBezTo>
                      <a:pt x="101" y="111"/>
                      <a:pt x="104" y="113"/>
                      <a:pt x="106" y="112"/>
                    </a:cubicBezTo>
                    <a:cubicBezTo>
                      <a:pt x="108" y="110"/>
                      <a:pt x="106" y="106"/>
                      <a:pt x="107" y="104"/>
                    </a:cubicBezTo>
                    <a:cubicBezTo>
                      <a:pt x="107" y="102"/>
                      <a:pt x="109" y="101"/>
                      <a:pt x="111" y="100"/>
                    </a:cubicBezTo>
                    <a:cubicBezTo>
                      <a:pt x="113" y="99"/>
                      <a:pt x="115" y="103"/>
                      <a:pt x="116" y="100"/>
                    </a:cubicBezTo>
                    <a:cubicBezTo>
                      <a:pt x="118" y="97"/>
                      <a:pt x="115" y="89"/>
                      <a:pt x="116" y="85"/>
                    </a:cubicBezTo>
                    <a:cubicBezTo>
                      <a:pt x="117" y="81"/>
                      <a:pt x="120" y="79"/>
                      <a:pt x="122" y="77"/>
                    </a:cubicBezTo>
                    <a:cubicBezTo>
                      <a:pt x="124" y="75"/>
                      <a:pt x="126" y="74"/>
                      <a:pt x="129" y="72"/>
                    </a:cubicBezTo>
                    <a:cubicBezTo>
                      <a:pt x="132" y="70"/>
                      <a:pt x="136" y="68"/>
                      <a:pt x="139" y="65"/>
                    </a:cubicBezTo>
                    <a:cubicBezTo>
                      <a:pt x="141" y="63"/>
                      <a:pt x="141" y="59"/>
                      <a:pt x="143" y="57"/>
                    </a:cubicBezTo>
                    <a:cubicBezTo>
                      <a:pt x="145" y="56"/>
                      <a:pt x="149" y="58"/>
                      <a:pt x="151" y="56"/>
                    </a:cubicBezTo>
                    <a:cubicBezTo>
                      <a:pt x="153" y="54"/>
                      <a:pt x="152" y="49"/>
                      <a:pt x="153" y="47"/>
                    </a:cubicBezTo>
                    <a:cubicBezTo>
                      <a:pt x="154" y="45"/>
                      <a:pt x="157" y="47"/>
                      <a:pt x="158" y="44"/>
                    </a:cubicBezTo>
                    <a:cubicBezTo>
                      <a:pt x="159" y="41"/>
                      <a:pt x="156" y="34"/>
                      <a:pt x="157" y="31"/>
                    </a:cubicBezTo>
                    <a:cubicBezTo>
                      <a:pt x="159" y="27"/>
                      <a:pt x="165" y="29"/>
                      <a:pt x="167" y="26"/>
                    </a:cubicBezTo>
                    <a:cubicBezTo>
                      <a:pt x="169" y="23"/>
                      <a:pt x="167" y="18"/>
                      <a:pt x="167" y="14"/>
                    </a:cubicBezTo>
                    <a:cubicBezTo>
                      <a:pt x="168" y="11"/>
                      <a:pt x="167" y="7"/>
                      <a:pt x="170" y="4"/>
                    </a:cubicBezTo>
                    <a:cubicBezTo>
                      <a:pt x="172" y="2"/>
                      <a:pt x="174" y="1"/>
                      <a:pt x="177" y="0"/>
                    </a:cubicBezTo>
                    <a:close/>
                    <a:moveTo>
                      <a:pt x="56" y="196"/>
                    </a:moveTo>
                    <a:cubicBezTo>
                      <a:pt x="56" y="197"/>
                      <a:pt x="55" y="197"/>
                      <a:pt x="55" y="197"/>
                    </a:cubicBezTo>
                    <a:cubicBezTo>
                      <a:pt x="55" y="197"/>
                      <a:pt x="56" y="197"/>
                      <a:pt x="56" y="196"/>
                    </a:cubicBezTo>
                    <a:close/>
                    <a:moveTo>
                      <a:pt x="55" y="197"/>
                    </a:moveTo>
                    <a:cubicBezTo>
                      <a:pt x="54" y="197"/>
                      <a:pt x="54" y="198"/>
                      <a:pt x="54" y="198"/>
                    </a:cubicBezTo>
                    <a:cubicBezTo>
                      <a:pt x="54" y="198"/>
                      <a:pt x="54" y="197"/>
                      <a:pt x="55" y="197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Freeform 32">
                <a:extLst>
                  <a:ext uri="{FF2B5EF4-FFF2-40B4-BE49-F238E27FC236}">
                    <a16:creationId xmlns:a16="http://schemas.microsoft.com/office/drawing/2014/main" xmlns="" id="{D44AF440-80C4-4764-BD11-9FE86CADE1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3876867" y="5471259"/>
                <a:ext cx="1216135" cy="727131"/>
              </a:xfrm>
              <a:custGeom>
                <a:avLst/>
                <a:gdLst/>
                <a:ahLst/>
                <a:cxnLst>
                  <a:cxn ang="0">
                    <a:pos x="97" y="121"/>
                  </a:cxn>
                  <a:cxn ang="0">
                    <a:pos x="104" y="96"/>
                  </a:cxn>
                  <a:cxn ang="0">
                    <a:pos x="126" y="100"/>
                  </a:cxn>
                  <a:cxn ang="0">
                    <a:pos x="121" y="114"/>
                  </a:cxn>
                  <a:cxn ang="0">
                    <a:pos x="131" y="120"/>
                  </a:cxn>
                  <a:cxn ang="0">
                    <a:pos x="139" y="139"/>
                  </a:cxn>
                  <a:cxn ang="0">
                    <a:pos x="149" y="151"/>
                  </a:cxn>
                  <a:cxn ang="0">
                    <a:pos x="165" y="145"/>
                  </a:cxn>
                  <a:cxn ang="0">
                    <a:pos x="175" y="130"/>
                  </a:cxn>
                  <a:cxn ang="0">
                    <a:pos x="185" y="121"/>
                  </a:cxn>
                  <a:cxn ang="0">
                    <a:pos x="196" y="104"/>
                  </a:cxn>
                  <a:cxn ang="0">
                    <a:pos x="202" y="96"/>
                  </a:cxn>
                  <a:cxn ang="0">
                    <a:pos x="216" y="83"/>
                  </a:cxn>
                  <a:cxn ang="0">
                    <a:pos x="209" y="70"/>
                  </a:cxn>
                  <a:cxn ang="0">
                    <a:pos x="205" y="60"/>
                  </a:cxn>
                  <a:cxn ang="0">
                    <a:pos x="196" y="63"/>
                  </a:cxn>
                  <a:cxn ang="0">
                    <a:pos x="198" y="50"/>
                  </a:cxn>
                  <a:cxn ang="0">
                    <a:pos x="189" y="43"/>
                  </a:cxn>
                  <a:cxn ang="0">
                    <a:pos x="190" y="53"/>
                  </a:cxn>
                  <a:cxn ang="0">
                    <a:pos x="184" y="63"/>
                  </a:cxn>
                  <a:cxn ang="0">
                    <a:pos x="170" y="56"/>
                  </a:cxn>
                  <a:cxn ang="0">
                    <a:pos x="157" y="63"/>
                  </a:cxn>
                  <a:cxn ang="0">
                    <a:pos x="142" y="53"/>
                  </a:cxn>
                  <a:cxn ang="0">
                    <a:pos x="125" y="38"/>
                  </a:cxn>
                  <a:cxn ang="0">
                    <a:pos x="117" y="3"/>
                  </a:cxn>
                  <a:cxn ang="0">
                    <a:pos x="108" y="14"/>
                  </a:cxn>
                  <a:cxn ang="0">
                    <a:pos x="93" y="25"/>
                  </a:cxn>
                  <a:cxn ang="0">
                    <a:pos x="78" y="35"/>
                  </a:cxn>
                  <a:cxn ang="0">
                    <a:pos x="69" y="38"/>
                  </a:cxn>
                  <a:cxn ang="0">
                    <a:pos x="65" y="22"/>
                  </a:cxn>
                  <a:cxn ang="0">
                    <a:pos x="50" y="20"/>
                  </a:cxn>
                  <a:cxn ang="0">
                    <a:pos x="46" y="5"/>
                  </a:cxn>
                  <a:cxn ang="0">
                    <a:pos x="26" y="5"/>
                  </a:cxn>
                  <a:cxn ang="0">
                    <a:pos x="23" y="18"/>
                  </a:cxn>
                  <a:cxn ang="0">
                    <a:pos x="15" y="18"/>
                  </a:cxn>
                  <a:cxn ang="0">
                    <a:pos x="26" y="27"/>
                  </a:cxn>
                  <a:cxn ang="0">
                    <a:pos x="24" y="35"/>
                  </a:cxn>
                  <a:cxn ang="0">
                    <a:pos x="33" y="40"/>
                  </a:cxn>
                  <a:cxn ang="0">
                    <a:pos x="32" y="54"/>
                  </a:cxn>
                  <a:cxn ang="0">
                    <a:pos x="25" y="64"/>
                  </a:cxn>
                  <a:cxn ang="0">
                    <a:pos x="16" y="67"/>
                  </a:cxn>
                  <a:cxn ang="0">
                    <a:pos x="5" y="77"/>
                  </a:cxn>
                  <a:cxn ang="0">
                    <a:pos x="23" y="93"/>
                  </a:cxn>
                  <a:cxn ang="0">
                    <a:pos x="40" y="83"/>
                  </a:cxn>
                  <a:cxn ang="0">
                    <a:pos x="53" y="76"/>
                  </a:cxn>
                  <a:cxn ang="0">
                    <a:pos x="70" y="67"/>
                  </a:cxn>
                  <a:cxn ang="0">
                    <a:pos x="67" y="78"/>
                  </a:cxn>
                  <a:cxn ang="0">
                    <a:pos x="77" y="99"/>
                  </a:cxn>
                  <a:cxn ang="0">
                    <a:pos x="85" y="115"/>
                  </a:cxn>
                  <a:cxn ang="0">
                    <a:pos x="91" y="123"/>
                  </a:cxn>
                  <a:cxn ang="0">
                    <a:pos x="70" y="99"/>
                  </a:cxn>
                  <a:cxn ang="0">
                    <a:pos x="70" y="99"/>
                  </a:cxn>
                  <a:cxn ang="0">
                    <a:pos x="70" y="99"/>
                  </a:cxn>
                </a:cxnLst>
                <a:rect l="0" t="0" r="r" b="b"/>
                <a:pathLst>
                  <a:path w="218" h="153">
                    <a:moveTo>
                      <a:pt x="91" y="123"/>
                    </a:moveTo>
                    <a:cubicBezTo>
                      <a:pt x="93" y="123"/>
                      <a:pt x="95" y="122"/>
                      <a:pt x="97" y="121"/>
                    </a:cubicBezTo>
                    <a:cubicBezTo>
                      <a:pt x="102" y="117"/>
                      <a:pt x="96" y="108"/>
                      <a:pt x="98" y="103"/>
                    </a:cubicBezTo>
                    <a:cubicBezTo>
                      <a:pt x="99" y="99"/>
                      <a:pt x="100" y="97"/>
                      <a:pt x="104" y="96"/>
                    </a:cubicBezTo>
                    <a:cubicBezTo>
                      <a:pt x="109" y="94"/>
                      <a:pt x="121" y="94"/>
                      <a:pt x="125" y="95"/>
                    </a:cubicBezTo>
                    <a:cubicBezTo>
                      <a:pt x="129" y="96"/>
                      <a:pt x="127" y="98"/>
                      <a:pt x="126" y="100"/>
                    </a:cubicBezTo>
                    <a:cubicBezTo>
                      <a:pt x="125" y="102"/>
                      <a:pt x="121" y="103"/>
                      <a:pt x="120" y="105"/>
                    </a:cubicBezTo>
                    <a:cubicBezTo>
                      <a:pt x="119" y="108"/>
                      <a:pt x="119" y="112"/>
                      <a:pt x="121" y="114"/>
                    </a:cubicBezTo>
                    <a:cubicBezTo>
                      <a:pt x="122" y="115"/>
                      <a:pt x="125" y="113"/>
                      <a:pt x="127" y="114"/>
                    </a:cubicBezTo>
                    <a:cubicBezTo>
                      <a:pt x="129" y="115"/>
                      <a:pt x="130" y="118"/>
                      <a:pt x="131" y="120"/>
                    </a:cubicBezTo>
                    <a:cubicBezTo>
                      <a:pt x="131" y="122"/>
                      <a:pt x="128" y="123"/>
                      <a:pt x="130" y="126"/>
                    </a:cubicBezTo>
                    <a:cubicBezTo>
                      <a:pt x="131" y="129"/>
                      <a:pt x="137" y="136"/>
                      <a:pt x="139" y="139"/>
                    </a:cubicBezTo>
                    <a:cubicBezTo>
                      <a:pt x="142" y="142"/>
                      <a:pt x="143" y="143"/>
                      <a:pt x="145" y="145"/>
                    </a:cubicBezTo>
                    <a:cubicBezTo>
                      <a:pt x="147" y="147"/>
                      <a:pt x="147" y="149"/>
                      <a:pt x="149" y="151"/>
                    </a:cubicBezTo>
                    <a:cubicBezTo>
                      <a:pt x="152" y="152"/>
                      <a:pt x="155" y="153"/>
                      <a:pt x="157" y="152"/>
                    </a:cubicBezTo>
                    <a:cubicBezTo>
                      <a:pt x="160" y="150"/>
                      <a:pt x="163" y="147"/>
                      <a:pt x="165" y="145"/>
                    </a:cubicBezTo>
                    <a:cubicBezTo>
                      <a:pt x="166" y="142"/>
                      <a:pt x="165" y="140"/>
                      <a:pt x="166" y="138"/>
                    </a:cubicBezTo>
                    <a:cubicBezTo>
                      <a:pt x="168" y="135"/>
                      <a:pt x="172" y="132"/>
                      <a:pt x="175" y="130"/>
                    </a:cubicBezTo>
                    <a:cubicBezTo>
                      <a:pt x="178" y="128"/>
                      <a:pt x="181" y="129"/>
                      <a:pt x="183" y="128"/>
                    </a:cubicBezTo>
                    <a:cubicBezTo>
                      <a:pt x="185" y="126"/>
                      <a:pt x="184" y="123"/>
                      <a:pt x="185" y="121"/>
                    </a:cubicBezTo>
                    <a:cubicBezTo>
                      <a:pt x="187" y="119"/>
                      <a:pt x="190" y="119"/>
                      <a:pt x="192" y="116"/>
                    </a:cubicBezTo>
                    <a:cubicBezTo>
                      <a:pt x="194" y="113"/>
                      <a:pt x="196" y="107"/>
                      <a:pt x="196" y="104"/>
                    </a:cubicBezTo>
                    <a:cubicBezTo>
                      <a:pt x="197" y="101"/>
                      <a:pt x="195" y="101"/>
                      <a:pt x="196" y="99"/>
                    </a:cubicBezTo>
                    <a:cubicBezTo>
                      <a:pt x="198" y="97"/>
                      <a:pt x="201" y="99"/>
                      <a:pt x="202" y="96"/>
                    </a:cubicBezTo>
                    <a:cubicBezTo>
                      <a:pt x="204" y="94"/>
                      <a:pt x="203" y="86"/>
                      <a:pt x="206" y="84"/>
                    </a:cubicBezTo>
                    <a:cubicBezTo>
                      <a:pt x="209" y="81"/>
                      <a:pt x="214" y="85"/>
                      <a:pt x="216" y="83"/>
                    </a:cubicBezTo>
                    <a:cubicBezTo>
                      <a:pt x="218" y="81"/>
                      <a:pt x="218" y="77"/>
                      <a:pt x="217" y="74"/>
                    </a:cubicBezTo>
                    <a:cubicBezTo>
                      <a:pt x="216" y="72"/>
                      <a:pt x="211" y="72"/>
                      <a:pt x="209" y="70"/>
                    </a:cubicBezTo>
                    <a:cubicBezTo>
                      <a:pt x="208" y="67"/>
                      <a:pt x="211" y="63"/>
                      <a:pt x="210" y="61"/>
                    </a:cubicBezTo>
                    <a:cubicBezTo>
                      <a:pt x="209" y="58"/>
                      <a:pt x="207" y="58"/>
                      <a:pt x="205" y="60"/>
                    </a:cubicBezTo>
                    <a:cubicBezTo>
                      <a:pt x="203" y="61"/>
                      <a:pt x="204" y="67"/>
                      <a:pt x="202" y="68"/>
                    </a:cubicBezTo>
                    <a:cubicBezTo>
                      <a:pt x="199" y="69"/>
                      <a:pt x="198" y="66"/>
                      <a:pt x="196" y="63"/>
                    </a:cubicBezTo>
                    <a:cubicBezTo>
                      <a:pt x="195" y="61"/>
                      <a:pt x="194" y="57"/>
                      <a:pt x="195" y="54"/>
                    </a:cubicBezTo>
                    <a:cubicBezTo>
                      <a:pt x="195" y="52"/>
                      <a:pt x="198" y="52"/>
                      <a:pt x="198" y="50"/>
                    </a:cubicBezTo>
                    <a:cubicBezTo>
                      <a:pt x="198" y="48"/>
                      <a:pt x="198" y="45"/>
                      <a:pt x="196" y="44"/>
                    </a:cubicBezTo>
                    <a:cubicBezTo>
                      <a:pt x="194" y="42"/>
                      <a:pt x="191" y="42"/>
                      <a:pt x="189" y="43"/>
                    </a:cubicBezTo>
                    <a:cubicBezTo>
                      <a:pt x="187" y="43"/>
                      <a:pt x="186" y="45"/>
                      <a:pt x="186" y="47"/>
                    </a:cubicBezTo>
                    <a:cubicBezTo>
                      <a:pt x="186" y="49"/>
                      <a:pt x="189" y="51"/>
                      <a:pt x="190" y="53"/>
                    </a:cubicBezTo>
                    <a:cubicBezTo>
                      <a:pt x="190" y="55"/>
                      <a:pt x="191" y="58"/>
                      <a:pt x="190" y="60"/>
                    </a:cubicBezTo>
                    <a:cubicBezTo>
                      <a:pt x="188" y="62"/>
                      <a:pt x="186" y="64"/>
                      <a:pt x="184" y="63"/>
                    </a:cubicBezTo>
                    <a:cubicBezTo>
                      <a:pt x="181" y="62"/>
                      <a:pt x="180" y="57"/>
                      <a:pt x="177" y="56"/>
                    </a:cubicBezTo>
                    <a:cubicBezTo>
                      <a:pt x="175" y="55"/>
                      <a:pt x="173" y="55"/>
                      <a:pt x="170" y="56"/>
                    </a:cubicBezTo>
                    <a:cubicBezTo>
                      <a:pt x="167" y="56"/>
                      <a:pt x="162" y="57"/>
                      <a:pt x="160" y="58"/>
                    </a:cubicBezTo>
                    <a:cubicBezTo>
                      <a:pt x="158" y="59"/>
                      <a:pt x="160" y="62"/>
                      <a:pt x="157" y="63"/>
                    </a:cubicBezTo>
                    <a:cubicBezTo>
                      <a:pt x="153" y="63"/>
                      <a:pt x="146" y="64"/>
                      <a:pt x="143" y="62"/>
                    </a:cubicBezTo>
                    <a:cubicBezTo>
                      <a:pt x="140" y="60"/>
                      <a:pt x="144" y="56"/>
                      <a:pt x="142" y="53"/>
                    </a:cubicBezTo>
                    <a:cubicBezTo>
                      <a:pt x="140" y="50"/>
                      <a:pt x="134" y="50"/>
                      <a:pt x="131" y="47"/>
                    </a:cubicBezTo>
                    <a:cubicBezTo>
                      <a:pt x="128" y="45"/>
                      <a:pt x="125" y="42"/>
                      <a:pt x="125" y="38"/>
                    </a:cubicBezTo>
                    <a:cubicBezTo>
                      <a:pt x="124" y="33"/>
                      <a:pt x="128" y="27"/>
                      <a:pt x="126" y="21"/>
                    </a:cubicBezTo>
                    <a:cubicBezTo>
                      <a:pt x="125" y="15"/>
                      <a:pt x="120" y="6"/>
                      <a:pt x="117" y="3"/>
                    </a:cubicBezTo>
                    <a:cubicBezTo>
                      <a:pt x="114" y="0"/>
                      <a:pt x="114" y="4"/>
                      <a:pt x="112" y="5"/>
                    </a:cubicBezTo>
                    <a:cubicBezTo>
                      <a:pt x="111" y="7"/>
                      <a:pt x="111" y="12"/>
                      <a:pt x="108" y="14"/>
                    </a:cubicBezTo>
                    <a:cubicBezTo>
                      <a:pt x="105" y="15"/>
                      <a:pt x="100" y="12"/>
                      <a:pt x="97" y="14"/>
                    </a:cubicBezTo>
                    <a:cubicBezTo>
                      <a:pt x="94" y="17"/>
                      <a:pt x="96" y="23"/>
                      <a:pt x="93" y="25"/>
                    </a:cubicBezTo>
                    <a:cubicBezTo>
                      <a:pt x="90" y="27"/>
                      <a:pt x="86" y="24"/>
                      <a:pt x="84" y="26"/>
                    </a:cubicBezTo>
                    <a:cubicBezTo>
                      <a:pt x="81" y="28"/>
                      <a:pt x="80" y="32"/>
                      <a:pt x="78" y="35"/>
                    </a:cubicBezTo>
                    <a:cubicBezTo>
                      <a:pt x="77" y="38"/>
                      <a:pt x="77" y="43"/>
                      <a:pt x="75" y="44"/>
                    </a:cubicBezTo>
                    <a:cubicBezTo>
                      <a:pt x="72" y="45"/>
                      <a:pt x="70" y="41"/>
                      <a:pt x="69" y="38"/>
                    </a:cubicBezTo>
                    <a:cubicBezTo>
                      <a:pt x="67" y="36"/>
                      <a:pt x="67" y="32"/>
                      <a:pt x="67" y="29"/>
                    </a:cubicBezTo>
                    <a:cubicBezTo>
                      <a:pt x="66" y="26"/>
                      <a:pt x="67" y="23"/>
                      <a:pt x="65" y="22"/>
                    </a:cubicBezTo>
                    <a:cubicBezTo>
                      <a:pt x="63" y="20"/>
                      <a:pt x="59" y="21"/>
                      <a:pt x="56" y="20"/>
                    </a:cubicBezTo>
                    <a:cubicBezTo>
                      <a:pt x="54" y="20"/>
                      <a:pt x="52" y="21"/>
                      <a:pt x="50" y="20"/>
                    </a:cubicBezTo>
                    <a:cubicBezTo>
                      <a:pt x="48" y="20"/>
                      <a:pt x="46" y="19"/>
                      <a:pt x="45" y="17"/>
                    </a:cubicBezTo>
                    <a:cubicBezTo>
                      <a:pt x="44" y="14"/>
                      <a:pt x="48" y="8"/>
                      <a:pt x="46" y="5"/>
                    </a:cubicBezTo>
                    <a:cubicBezTo>
                      <a:pt x="44" y="2"/>
                      <a:pt x="42" y="2"/>
                      <a:pt x="37" y="3"/>
                    </a:cubicBezTo>
                    <a:cubicBezTo>
                      <a:pt x="34" y="4"/>
                      <a:pt x="30" y="4"/>
                      <a:pt x="26" y="5"/>
                    </a:cubicBezTo>
                    <a:cubicBezTo>
                      <a:pt x="27" y="7"/>
                      <a:pt x="27" y="9"/>
                      <a:pt x="27" y="11"/>
                    </a:cubicBezTo>
                    <a:cubicBezTo>
                      <a:pt x="26" y="14"/>
                      <a:pt x="25" y="17"/>
                      <a:pt x="23" y="18"/>
                    </a:cubicBezTo>
                    <a:cubicBezTo>
                      <a:pt x="21" y="19"/>
                      <a:pt x="17" y="16"/>
                      <a:pt x="15" y="17"/>
                    </a:cubicBezTo>
                    <a:cubicBezTo>
                      <a:pt x="15" y="17"/>
                      <a:pt x="14" y="18"/>
                      <a:pt x="15" y="18"/>
                    </a:cubicBezTo>
                    <a:cubicBezTo>
                      <a:pt x="17" y="22"/>
                      <a:pt x="18" y="26"/>
                      <a:pt x="20" y="27"/>
                    </a:cubicBezTo>
                    <a:cubicBezTo>
                      <a:pt x="24" y="30"/>
                      <a:pt x="24" y="27"/>
                      <a:pt x="26" y="27"/>
                    </a:cubicBezTo>
                    <a:cubicBezTo>
                      <a:pt x="27" y="28"/>
                      <a:pt x="29" y="29"/>
                      <a:pt x="29" y="31"/>
                    </a:cubicBezTo>
                    <a:cubicBezTo>
                      <a:pt x="28" y="32"/>
                      <a:pt x="24" y="33"/>
                      <a:pt x="24" y="35"/>
                    </a:cubicBezTo>
                    <a:cubicBezTo>
                      <a:pt x="24" y="37"/>
                      <a:pt x="26" y="37"/>
                      <a:pt x="28" y="38"/>
                    </a:cubicBezTo>
                    <a:cubicBezTo>
                      <a:pt x="29" y="39"/>
                      <a:pt x="32" y="39"/>
                      <a:pt x="33" y="40"/>
                    </a:cubicBezTo>
                    <a:cubicBezTo>
                      <a:pt x="34" y="42"/>
                      <a:pt x="35" y="44"/>
                      <a:pt x="34" y="46"/>
                    </a:cubicBezTo>
                    <a:cubicBezTo>
                      <a:pt x="34" y="48"/>
                      <a:pt x="34" y="52"/>
                      <a:pt x="32" y="54"/>
                    </a:cubicBezTo>
                    <a:cubicBezTo>
                      <a:pt x="30" y="56"/>
                      <a:pt x="26" y="54"/>
                      <a:pt x="25" y="56"/>
                    </a:cubicBezTo>
                    <a:cubicBezTo>
                      <a:pt x="24" y="58"/>
                      <a:pt x="27" y="62"/>
                      <a:pt x="25" y="64"/>
                    </a:cubicBezTo>
                    <a:cubicBezTo>
                      <a:pt x="23" y="65"/>
                      <a:pt x="20" y="61"/>
                      <a:pt x="18" y="61"/>
                    </a:cubicBezTo>
                    <a:cubicBezTo>
                      <a:pt x="16" y="62"/>
                      <a:pt x="19" y="66"/>
                      <a:pt x="16" y="67"/>
                    </a:cubicBezTo>
                    <a:cubicBezTo>
                      <a:pt x="13" y="67"/>
                      <a:pt x="6" y="63"/>
                      <a:pt x="3" y="66"/>
                    </a:cubicBezTo>
                    <a:cubicBezTo>
                      <a:pt x="0" y="68"/>
                      <a:pt x="8" y="74"/>
                      <a:pt x="5" y="77"/>
                    </a:cubicBezTo>
                    <a:cubicBezTo>
                      <a:pt x="9" y="79"/>
                      <a:pt x="12" y="80"/>
                      <a:pt x="15" y="82"/>
                    </a:cubicBezTo>
                    <a:cubicBezTo>
                      <a:pt x="18" y="85"/>
                      <a:pt x="20" y="91"/>
                      <a:pt x="23" y="93"/>
                    </a:cubicBezTo>
                    <a:cubicBezTo>
                      <a:pt x="27" y="94"/>
                      <a:pt x="31" y="94"/>
                      <a:pt x="34" y="92"/>
                    </a:cubicBezTo>
                    <a:cubicBezTo>
                      <a:pt x="38" y="90"/>
                      <a:pt x="39" y="86"/>
                      <a:pt x="40" y="83"/>
                    </a:cubicBezTo>
                    <a:cubicBezTo>
                      <a:pt x="42" y="79"/>
                      <a:pt x="40" y="74"/>
                      <a:pt x="43" y="72"/>
                    </a:cubicBezTo>
                    <a:cubicBezTo>
                      <a:pt x="47" y="70"/>
                      <a:pt x="50" y="77"/>
                      <a:pt x="53" y="76"/>
                    </a:cubicBezTo>
                    <a:cubicBezTo>
                      <a:pt x="56" y="76"/>
                      <a:pt x="54" y="72"/>
                      <a:pt x="57" y="70"/>
                    </a:cubicBezTo>
                    <a:cubicBezTo>
                      <a:pt x="61" y="68"/>
                      <a:pt x="67" y="67"/>
                      <a:pt x="70" y="67"/>
                    </a:cubicBezTo>
                    <a:cubicBezTo>
                      <a:pt x="73" y="68"/>
                      <a:pt x="73" y="71"/>
                      <a:pt x="72" y="73"/>
                    </a:cubicBezTo>
                    <a:cubicBezTo>
                      <a:pt x="71" y="75"/>
                      <a:pt x="67" y="74"/>
                      <a:pt x="67" y="78"/>
                    </a:cubicBezTo>
                    <a:cubicBezTo>
                      <a:pt x="67" y="83"/>
                      <a:pt x="70" y="91"/>
                      <a:pt x="70" y="97"/>
                    </a:cubicBezTo>
                    <a:cubicBezTo>
                      <a:pt x="74" y="97"/>
                      <a:pt x="75" y="98"/>
                      <a:pt x="77" y="99"/>
                    </a:cubicBezTo>
                    <a:cubicBezTo>
                      <a:pt x="80" y="100"/>
                      <a:pt x="82" y="101"/>
                      <a:pt x="84" y="104"/>
                    </a:cubicBezTo>
                    <a:cubicBezTo>
                      <a:pt x="85" y="107"/>
                      <a:pt x="84" y="112"/>
                      <a:pt x="85" y="115"/>
                    </a:cubicBezTo>
                    <a:cubicBezTo>
                      <a:pt x="86" y="118"/>
                      <a:pt x="88" y="119"/>
                      <a:pt x="90" y="121"/>
                    </a:cubicBezTo>
                    <a:cubicBezTo>
                      <a:pt x="90" y="122"/>
                      <a:pt x="91" y="123"/>
                      <a:pt x="91" y="123"/>
                    </a:cubicBezTo>
                    <a:close/>
                    <a:moveTo>
                      <a:pt x="70" y="99"/>
                    </a:moveTo>
                    <a:lnTo>
                      <a:pt x="70" y="99"/>
                    </a:lnTo>
                    <a:cubicBezTo>
                      <a:pt x="70" y="99"/>
                      <a:pt x="70" y="99"/>
                      <a:pt x="70" y="99"/>
                    </a:cubicBezTo>
                    <a:close/>
                    <a:moveTo>
                      <a:pt x="70" y="99"/>
                    </a:moveTo>
                    <a:cubicBezTo>
                      <a:pt x="70" y="99"/>
                      <a:pt x="70" y="99"/>
                      <a:pt x="70" y="99"/>
                    </a:cubicBezTo>
                    <a:cubicBezTo>
                      <a:pt x="70" y="99"/>
                      <a:pt x="70" y="99"/>
                      <a:pt x="70" y="99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Freeform 30">
                <a:extLst>
                  <a:ext uri="{FF2B5EF4-FFF2-40B4-BE49-F238E27FC236}">
                    <a16:creationId xmlns:a16="http://schemas.microsoft.com/office/drawing/2014/main" xmlns="" id="{D6CACA54-947C-4CDD-9ACE-06908D68CD9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5140641" y="3925140"/>
                <a:ext cx="888099" cy="1265243"/>
              </a:xfrm>
              <a:custGeom>
                <a:avLst/>
                <a:gdLst/>
                <a:ahLst/>
                <a:cxnLst>
                  <a:cxn ang="0">
                    <a:pos x="151" y="77"/>
                  </a:cxn>
                  <a:cxn ang="0">
                    <a:pos x="130" y="81"/>
                  </a:cxn>
                  <a:cxn ang="0">
                    <a:pos x="115" y="86"/>
                  </a:cxn>
                  <a:cxn ang="0">
                    <a:pos x="99" y="93"/>
                  </a:cxn>
                  <a:cxn ang="0">
                    <a:pos x="94" y="107"/>
                  </a:cxn>
                  <a:cxn ang="0">
                    <a:pos x="101" y="125"/>
                  </a:cxn>
                  <a:cxn ang="0">
                    <a:pos x="114" y="135"/>
                  </a:cxn>
                  <a:cxn ang="0">
                    <a:pos x="110" y="154"/>
                  </a:cxn>
                  <a:cxn ang="0">
                    <a:pos x="103" y="175"/>
                  </a:cxn>
                  <a:cxn ang="0">
                    <a:pos x="102" y="206"/>
                  </a:cxn>
                  <a:cxn ang="0">
                    <a:pos x="108" y="231"/>
                  </a:cxn>
                  <a:cxn ang="0">
                    <a:pos x="108" y="243"/>
                  </a:cxn>
                  <a:cxn ang="0">
                    <a:pos x="107" y="266"/>
                  </a:cxn>
                  <a:cxn ang="0">
                    <a:pos x="94" y="257"/>
                  </a:cxn>
                  <a:cxn ang="0">
                    <a:pos x="82" y="239"/>
                  </a:cxn>
                  <a:cxn ang="0">
                    <a:pos x="68" y="239"/>
                  </a:cxn>
                  <a:cxn ang="0">
                    <a:pos x="58" y="244"/>
                  </a:cxn>
                  <a:cxn ang="0">
                    <a:pos x="45" y="237"/>
                  </a:cxn>
                  <a:cxn ang="0">
                    <a:pos x="36" y="244"/>
                  </a:cxn>
                  <a:cxn ang="0">
                    <a:pos x="19" y="246"/>
                  </a:cxn>
                  <a:cxn ang="0">
                    <a:pos x="4" y="244"/>
                  </a:cxn>
                  <a:cxn ang="0">
                    <a:pos x="1" y="229"/>
                  </a:cxn>
                  <a:cxn ang="0">
                    <a:pos x="8" y="220"/>
                  </a:cxn>
                  <a:cxn ang="0">
                    <a:pos x="1" y="209"/>
                  </a:cxn>
                  <a:cxn ang="0">
                    <a:pos x="7" y="199"/>
                  </a:cxn>
                  <a:cxn ang="0">
                    <a:pos x="11" y="185"/>
                  </a:cxn>
                  <a:cxn ang="0">
                    <a:pos x="7" y="179"/>
                  </a:cxn>
                  <a:cxn ang="0">
                    <a:pos x="5" y="166"/>
                  </a:cxn>
                  <a:cxn ang="0">
                    <a:pos x="5" y="159"/>
                  </a:cxn>
                  <a:cxn ang="0">
                    <a:pos x="13" y="142"/>
                  </a:cxn>
                  <a:cxn ang="0">
                    <a:pos x="17" y="117"/>
                  </a:cxn>
                  <a:cxn ang="0">
                    <a:pos x="26" y="87"/>
                  </a:cxn>
                  <a:cxn ang="0">
                    <a:pos x="28" y="76"/>
                  </a:cxn>
                  <a:cxn ang="0">
                    <a:pos x="23" y="71"/>
                  </a:cxn>
                  <a:cxn ang="0">
                    <a:pos x="47" y="53"/>
                  </a:cxn>
                  <a:cxn ang="0">
                    <a:pos x="61" y="46"/>
                  </a:cxn>
                  <a:cxn ang="0">
                    <a:pos x="76" y="14"/>
                  </a:cxn>
                  <a:cxn ang="0">
                    <a:pos x="103" y="11"/>
                  </a:cxn>
                  <a:cxn ang="0">
                    <a:pos x="112" y="46"/>
                  </a:cxn>
                  <a:cxn ang="0">
                    <a:pos x="130" y="51"/>
                  </a:cxn>
                  <a:cxn ang="0">
                    <a:pos x="156" y="63"/>
                  </a:cxn>
                </a:cxnLst>
                <a:rect l="0" t="0" r="r" b="b"/>
                <a:pathLst>
                  <a:path w="159" h="266">
                    <a:moveTo>
                      <a:pt x="155" y="65"/>
                    </a:moveTo>
                    <a:cubicBezTo>
                      <a:pt x="153" y="68"/>
                      <a:pt x="154" y="74"/>
                      <a:pt x="151" y="77"/>
                    </a:cubicBezTo>
                    <a:cubicBezTo>
                      <a:pt x="148" y="79"/>
                      <a:pt x="143" y="76"/>
                      <a:pt x="140" y="77"/>
                    </a:cubicBezTo>
                    <a:cubicBezTo>
                      <a:pt x="136" y="78"/>
                      <a:pt x="133" y="81"/>
                      <a:pt x="130" y="81"/>
                    </a:cubicBezTo>
                    <a:cubicBezTo>
                      <a:pt x="127" y="82"/>
                      <a:pt x="125" y="80"/>
                      <a:pt x="122" y="81"/>
                    </a:cubicBezTo>
                    <a:cubicBezTo>
                      <a:pt x="119" y="81"/>
                      <a:pt x="117" y="84"/>
                      <a:pt x="115" y="86"/>
                    </a:cubicBezTo>
                    <a:cubicBezTo>
                      <a:pt x="113" y="88"/>
                      <a:pt x="114" y="91"/>
                      <a:pt x="111" y="93"/>
                    </a:cubicBezTo>
                    <a:cubicBezTo>
                      <a:pt x="108" y="94"/>
                      <a:pt x="102" y="90"/>
                      <a:pt x="99" y="93"/>
                    </a:cubicBezTo>
                    <a:cubicBezTo>
                      <a:pt x="96" y="96"/>
                      <a:pt x="100" y="103"/>
                      <a:pt x="99" y="105"/>
                    </a:cubicBezTo>
                    <a:cubicBezTo>
                      <a:pt x="98" y="108"/>
                      <a:pt x="95" y="105"/>
                      <a:pt x="94" y="107"/>
                    </a:cubicBezTo>
                    <a:cubicBezTo>
                      <a:pt x="94" y="110"/>
                      <a:pt x="94" y="118"/>
                      <a:pt x="95" y="121"/>
                    </a:cubicBezTo>
                    <a:cubicBezTo>
                      <a:pt x="96" y="124"/>
                      <a:pt x="98" y="124"/>
                      <a:pt x="101" y="125"/>
                    </a:cubicBezTo>
                    <a:cubicBezTo>
                      <a:pt x="103" y="125"/>
                      <a:pt x="107" y="124"/>
                      <a:pt x="110" y="126"/>
                    </a:cubicBezTo>
                    <a:cubicBezTo>
                      <a:pt x="112" y="128"/>
                      <a:pt x="113" y="131"/>
                      <a:pt x="114" y="135"/>
                    </a:cubicBezTo>
                    <a:cubicBezTo>
                      <a:pt x="114" y="139"/>
                      <a:pt x="114" y="146"/>
                      <a:pt x="114" y="149"/>
                    </a:cubicBezTo>
                    <a:cubicBezTo>
                      <a:pt x="113" y="153"/>
                      <a:pt x="111" y="151"/>
                      <a:pt x="110" y="154"/>
                    </a:cubicBezTo>
                    <a:cubicBezTo>
                      <a:pt x="109" y="158"/>
                      <a:pt x="110" y="166"/>
                      <a:pt x="108" y="169"/>
                    </a:cubicBezTo>
                    <a:cubicBezTo>
                      <a:pt x="107" y="173"/>
                      <a:pt x="104" y="171"/>
                      <a:pt x="103" y="175"/>
                    </a:cubicBezTo>
                    <a:cubicBezTo>
                      <a:pt x="102" y="178"/>
                      <a:pt x="104" y="186"/>
                      <a:pt x="104" y="191"/>
                    </a:cubicBezTo>
                    <a:cubicBezTo>
                      <a:pt x="104" y="196"/>
                      <a:pt x="101" y="202"/>
                      <a:pt x="102" y="206"/>
                    </a:cubicBezTo>
                    <a:cubicBezTo>
                      <a:pt x="102" y="210"/>
                      <a:pt x="107" y="207"/>
                      <a:pt x="108" y="211"/>
                    </a:cubicBezTo>
                    <a:cubicBezTo>
                      <a:pt x="109" y="216"/>
                      <a:pt x="108" y="226"/>
                      <a:pt x="108" y="231"/>
                    </a:cubicBezTo>
                    <a:cubicBezTo>
                      <a:pt x="107" y="235"/>
                      <a:pt x="106" y="236"/>
                      <a:pt x="106" y="239"/>
                    </a:cubicBezTo>
                    <a:cubicBezTo>
                      <a:pt x="106" y="241"/>
                      <a:pt x="108" y="239"/>
                      <a:pt x="108" y="243"/>
                    </a:cubicBezTo>
                    <a:cubicBezTo>
                      <a:pt x="109" y="248"/>
                      <a:pt x="110" y="259"/>
                      <a:pt x="109" y="263"/>
                    </a:cubicBezTo>
                    <a:cubicBezTo>
                      <a:pt x="109" y="265"/>
                      <a:pt x="108" y="265"/>
                      <a:pt x="107" y="266"/>
                    </a:cubicBezTo>
                    <a:cubicBezTo>
                      <a:pt x="106" y="264"/>
                      <a:pt x="105" y="261"/>
                      <a:pt x="103" y="261"/>
                    </a:cubicBezTo>
                    <a:cubicBezTo>
                      <a:pt x="99" y="259"/>
                      <a:pt x="97" y="258"/>
                      <a:pt x="94" y="257"/>
                    </a:cubicBezTo>
                    <a:cubicBezTo>
                      <a:pt x="92" y="255"/>
                      <a:pt x="92" y="253"/>
                      <a:pt x="90" y="250"/>
                    </a:cubicBezTo>
                    <a:cubicBezTo>
                      <a:pt x="88" y="247"/>
                      <a:pt x="84" y="242"/>
                      <a:pt x="82" y="239"/>
                    </a:cubicBezTo>
                    <a:cubicBezTo>
                      <a:pt x="79" y="236"/>
                      <a:pt x="78" y="235"/>
                      <a:pt x="75" y="235"/>
                    </a:cubicBezTo>
                    <a:cubicBezTo>
                      <a:pt x="73" y="235"/>
                      <a:pt x="70" y="237"/>
                      <a:pt x="68" y="239"/>
                    </a:cubicBezTo>
                    <a:cubicBezTo>
                      <a:pt x="66" y="240"/>
                      <a:pt x="65" y="242"/>
                      <a:pt x="64" y="243"/>
                    </a:cubicBezTo>
                    <a:cubicBezTo>
                      <a:pt x="62" y="244"/>
                      <a:pt x="60" y="245"/>
                      <a:pt x="58" y="244"/>
                    </a:cubicBezTo>
                    <a:cubicBezTo>
                      <a:pt x="56" y="244"/>
                      <a:pt x="55" y="241"/>
                      <a:pt x="53" y="239"/>
                    </a:cubicBezTo>
                    <a:cubicBezTo>
                      <a:pt x="51" y="238"/>
                      <a:pt x="48" y="237"/>
                      <a:pt x="45" y="237"/>
                    </a:cubicBezTo>
                    <a:cubicBezTo>
                      <a:pt x="43" y="237"/>
                      <a:pt x="42" y="238"/>
                      <a:pt x="40" y="239"/>
                    </a:cubicBezTo>
                    <a:cubicBezTo>
                      <a:pt x="39" y="241"/>
                      <a:pt x="39" y="243"/>
                      <a:pt x="36" y="244"/>
                    </a:cubicBezTo>
                    <a:cubicBezTo>
                      <a:pt x="32" y="244"/>
                      <a:pt x="25" y="242"/>
                      <a:pt x="22" y="243"/>
                    </a:cubicBezTo>
                    <a:cubicBezTo>
                      <a:pt x="19" y="243"/>
                      <a:pt x="21" y="245"/>
                      <a:pt x="19" y="246"/>
                    </a:cubicBezTo>
                    <a:cubicBezTo>
                      <a:pt x="18" y="247"/>
                      <a:pt x="14" y="249"/>
                      <a:pt x="12" y="249"/>
                    </a:cubicBezTo>
                    <a:cubicBezTo>
                      <a:pt x="9" y="248"/>
                      <a:pt x="6" y="246"/>
                      <a:pt x="4" y="244"/>
                    </a:cubicBezTo>
                    <a:cubicBezTo>
                      <a:pt x="3" y="243"/>
                      <a:pt x="1" y="242"/>
                      <a:pt x="1" y="239"/>
                    </a:cubicBezTo>
                    <a:cubicBezTo>
                      <a:pt x="0" y="236"/>
                      <a:pt x="0" y="231"/>
                      <a:pt x="1" y="229"/>
                    </a:cubicBezTo>
                    <a:cubicBezTo>
                      <a:pt x="2" y="227"/>
                      <a:pt x="5" y="229"/>
                      <a:pt x="6" y="227"/>
                    </a:cubicBezTo>
                    <a:cubicBezTo>
                      <a:pt x="7" y="225"/>
                      <a:pt x="8" y="222"/>
                      <a:pt x="8" y="220"/>
                    </a:cubicBezTo>
                    <a:cubicBezTo>
                      <a:pt x="8" y="217"/>
                      <a:pt x="6" y="215"/>
                      <a:pt x="5" y="213"/>
                    </a:cubicBezTo>
                    <a:cubicBezTo>
                      <a:pt x="4" y="211"/>
                      <a:pt x="1" y="211"/>
                      <a:pt x="1" y="209"/>
                    </a:cubicBezTo>
                    <a:cubicBezTo>
                      <a:pt x="0" y="207"/>
                      <a:pt x="2" y="206"/>
                      <a:pt x="3" y="204"/>
                    </a:cubicBezTo>
                    <a:cubicBezTo>
                      <a:pt x="4" y="202"/>
                      <a:pt x="6" y="202"/>
                      <a:pt x="7" y="199"/>
                    </a:cubicBezTo>
                    <a:cubicBezTo>
                      <a:pt x="7" y="196"/>
                      <a:pt x="6" y="190"/>
                      <a:pt x="7" y="187"/>
                    </a:cubicBezTo>
                    <a:cubicBezTo>
                      <a:pt x="8" y="184"/>
                      <a:pt x="10" y="186"/>
                      <a:pt x="11" y="185"/>
                    </a:cubicBezTo>
                    <a:cubicBezTo>
                      <a:pt x="12" y="184"/>
                      <a:pt x="12" y="182"/>
                      <a:pt x="11" y="181"/>
                    </a:cubicBezTo>
                    <a:cubicBezTo>
                      <a:pt x="10" y="180"/>
                      <a:pt x="7" y="181"/>
                      <a:pt x="7" y="179"/>
                    </a:cubicBezTo>
                    <a:cubicBezTo>
                      <a:pt x="6" y="178"/>
                      <a:pt x="7" y="177"/>
                      <a:pt x="7" y="174"/>
                    </a:cubicBezTo>
                    <a:cubicBezTo>
                      <a:pt x="7" y="172"/>
                      <a:pt x="8" y="171"/>
                      <a:pt x="5" y="166"/>
                    </a:cubicBezTo>
                    <a:cubicBezTo>
                      <a:pt x="4" y="164"/>
                      <a:pt x="2" y="162"/>
                      <a:pt x="0" y="160"/>
                    </a:cubicBezTo>
                    <a:cubicBezTo>
                      <a:pt x="2" y="160"/>
                      <a:pt x="3" y="159"/>
                      <a:pt x="5" y="159"/>
                    </a:cubicBezTo>
                    <a:cubicBezTo>
                      <a:pt x="9" y="157"/>
                      <a:pt x="3" y="153"/>
                      <a:pt x="5" y="150"/>
                    </a:cubicBezTo>
                    <a:cubicBezTo>
                      <a:pt x="6" y="147"/>
                      <a:pt x="11" y="145"/>
                      <a:pt x="13" y="142"/>
                    </a:cubicBezTo>
                    <a:cubicBezTo>
                      <a:pt x="15" y="139"/>
                      <a:pt x="15" y="138"/>
                      <a:pt x="16" y="134"/>
                    </a:cubicBezTo>
                    <a:cubicBezTo>
                      <a:pt x="16" y="129"/>
                      <a:pt x="15" y="122"/>
                      <a:pt x="17" y="117"/>
                    </a:cubicBezTo>
                    <a:cubicBezTo>
                      <a:pt x="19" y="113"/>
                      <a:pt x="24" y="114"/>
                      <a:pt x="26" y="108"/>
                    </a:cubicBezTo>
                    <a:cubicBezTo>
                      <a:pt x="28" y="103"/>
                      <a:pt x="25" y="91"/>
                      <a:pt x="26" y="87"/>
                    </a:cubicBezTo>
                    <a:cubicBezTo>
                      <a:pt x="27" y="83"/>
                      <a:pt x="29" y="86"/>
                      <a:pt x="29" y="84"/>
                    </a:cubicBezTo>
                    <a:cubicBezTo>
                      <a:pt x="30" y="81"/>
                      <a:pt x="30" y="79"/>
                      <a:pt x="28" y="76"/>
                    </a:cubicBezTo>
                    <a:cubicBezTo>
                      <a:pt x="27" y="74"/>
                      <a:pt x="24" y="73"/>
                      <a:pt x="22" y="72"/>
                    </a:cubicBezTo>
                    <a:cubicBezTo>
                      <a:pt x="22" y="72"/>
                      <a:pt x="23" y="71"/>
                      <a:pt x="23" y="71"/>
                    </a:cubicBezTo>
                    <a:cubicBezTo>
                      <a:pt x="25" y="70"/>
                      <a:pt x="31" y="70"/>
                      <a:pt x="35" y="67"/>
                    </a:cubicBezTo>
                    <a:cubicBezTo>
                      <a:pt x="39" y="64"/>
                      <a:pt x="45" y="57"/>
                      <a:pt x="47" y="53"/>
                    </a:cubicBezTo>
                    <a:cubicBezTo>
                      <a:pt x="50" y="49"/>
                      <a:pt x="47" y="46"/>
                      <a:pt x="50" y="45"/>
                    </a:cubicBezTo>
                    <a:cubicBezTo>
                      <a:pt x="53" y="43"/>
                      <a:pt x="59" y="49"/>
                      <a:pt x="61" y="46"/>
                    </a:cubicBezTo>
                    <a:cubicBezTo>
                      <a:pt x="64" y="42"/>
                      <a:pt x="60" y="35"/>
                      <a:pt x="62" y="29"/>
                    </a:cubicBezTo>
                    <a:cubicBezTo>
                      <a:pt x="65" y="23"/>
                      <a:pt x="72" y="19"/>
                      <a:pt x="76" y="14"/>
                    </a:cubicBezTo>
                    <a:cubicBezTo>
                      <a:pt x="81" y="10"/>
                      <a:pt x="85" y="2"/>
                      <a:pt x="90" y="1"/>
                    </a:cubicBezTo>
                    <a:cubicBezTo>
                      <a:pt x="96" y="0"/>
                      <a:pt x="100" y="5"/>
                      <a:pt x="103" y="11"/>
                    </a:cubicBezTo>
                    <a:cubicBezTo>
                      <a:pt x="106" y="17"/>
                      <a:pt x="104" y="28"/>
                      <a:pt x="106" y="34"/>
                    </a:cubicBezTo>
                    <a:cubicBezTo>
                      <a:pt x="108" y="40"/>
                      <a:pt x="108" y="44"/>
                      <a:pt x="112" y="46"/>
                    </a:cubicBezTo>
                    <a:cubicBezTo>
                      <a:pt x="116" y="47"/>
                      <a:pt x="122" y="42"/>
                      <a:pt x="126" y="43"/>
                    </a:cubicBezTo>
                    <a:cubicBezTo>
                      <a:pt x="129" y="44"/>
                      <a:pt x="126" y="51"/>
                      <a:pt x="130" y="51"/>
                    </a:cubicBezTo>
                    <a:cubicBezTo>
                      <a:pt x="134" y="50"/>
                      <a:pt x="132" y="36"/>
                      <a:pt x="140" y="41"/>
                    </a:cubicBezTo>
                    <a:cubicBezTo>
                      <a:pt x="145" y="45"/>
                      <a:pt x="149" y="54"/>
                      <a:pt x="156" y="63"/>
                    </a:cubicBezTo>
                    <a:cubicBezTo>
                      <a:pt x="159" y="58"/>
                      <a:pt x="156" y="62"/>
                      <a:pt x="155" y="65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Freeform 28">
                <a:extLst>
                  <a:ext uri="{FF2B5EF4-FFF2-40B4-BE49-F238E27FC236}">
                    <a16:creationId xmlns:a16="http://schemas.microsoft.com/office/drawing/2014/main" xmlns="" id="{AF2AF205-3B0C-4EED-A09C-EE38976ACF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550748" y="5062765"/>
                <a:ext cx="1228136" cy="732240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34" y="100"/>
                  </a:cxn>
                  <a:cxn ang="0">
                    <a:pos x="27" y="83"/>
                  </a:cxn>
                  <a:cxn ang="0">
                    <a:pos x="32" y="68"/>
                  </a:cxn>
                  <a:cxn ang="0">
                    <a:pos x="46" y="62"/>
                  </a:cxn>
                  <a:cxn ang="0">
                    <a:pos x="56" y="46"/>
                  </a:cxn>
                  <a:cxn ang="0">
                    <a:pos x="65" y="39"/>
                  </a:cxn>
                  <a:cxn ang="0">
                    <a:pos x="75" y="45"/>
                  </a:cxn>
                  <a:cxn ang="0">
                    <a:pos x="81" y="37"/>
                  </a:cxn>
                  <a:cxn ang="0">
                    <a:pos x="83" y="27"/>
                  </a:cxn>
                  <a:cxn ang="0">
                    <a:pos x="92" y="12"/>
                  </a:cxn>
                  <a:cxn ang="0">
                    <a:pos x="107" y="7"/>
                  </a:cxn>
                  <a:cxn ang="0">
                    <a:pos x="117" y="9"/>
                  </a:cxn>
                  <a:cxn ang="0">
                    <a:pos x="132" y="11"/>
                  </a:cxn>
                  <a:cxn ang="0">
                    <a:pos x="149" y="9"/>
                  </a:cxn>
                  <a:cxn ang="0">
                    <a:pos x="158" y="2"/>
                  </a:cxn>
                  <a:cxn ang="0">
                    <a:pos x="171" y="9"/>
                  </a:cxn>
                  <a:cxn ang="0">
                    <a:pos x="181" y="4"/>
                  </a:cxn>
                  <a:cxn ang="0">
                    <a:pos x="195" y="4"/>
                  </a:cxn>
                  <a:cxn ang="0">
                    <a:pos x="207" y="22"/>
                  </a:cxn>
                  <a:cxn ang="0">
                    <a:pos x="220" y="31"/>
                  </a:cxn>
                  <a:cxn ang="0">
                    <a:pos x="211" y="37"/>
                  </a:cxn>
                  <a:cxn ang="0">
                    <a:pos x="208" y="59"/>
                  </a:cxn>
                  <a:cxn ang="0">
                    <a:pos x="199" y="77"/>
                  </a:cxn>
                  <a:cxn ang="0">
                    <a:pos x="192" y="89"/>
                  </a:cxn>
                  <a:cxn ang="0">
                    <a:pos x="180" y="98"/>
                  </a:cxn>
                  <a:cxn ang="0">
                    <a:pos x="163" y="110"/>
                  </a:cxn>
                  <a:cxn ang="0">
                    <a:pos x="157" y="133"/>
                  </a:cxn>
                  <a:cxn ang="0">
                    <a:pos x="148" y="137"/>
                  </a:cxn>
                  <a:cxn ang="0">
                    <a:pos x="140" y="143"/>
                  </a:cxn>
                  <a:cxn ang="0">
                    <a:pos x="130" y="136"/>
                  </a:cxn>
                  <a:cxn ang="0">
                    <a:pos x="114" y="149"/>
                  </a:cxn>
                  <a:cxn ang="0">
                    <a:pos x="101" y="154"/>
                  </a:cxn>
                  <a:cxn ang="0">
                    <a:pos x="85" y="149"/>
                  </a:cxn>
                  <a:cxn ang="0">
                    <a:pos x="81" y="139"/>
                  </a:cxn>
                  <a:cxn ang="0">
                    <a:pos x="72" y="142"/>
                  </a:cxn>
                  <a:cxn ang="0">
                    <a:pos x="74" y="129"/>
                  </a:cxn>
                  <a:cxn ang="0">
                    <a:pos x="65" y="122"/>
                  </a:cxn>
                  <a:cxn ang="0">
                    <a:pos x="66" y="132"/>
                  </a:cxn>
                  <a:cxn ang="0">
                    <a:pos x="60" y="142"/>
                  </a:cxn>
                  <a:cxn ang="0">
                    <a:pos x="46" y="135"/>
                  </a:cxn>
                  <a:cxn ang="0">
                    <a:pos x="33" y="142"/>
                  </a:cxn>
                  <a:cxn ang="0">
                    <a:pos x="18" y="132"/>
                  </a:cxn>
                  <a:cxn ang="0">
                    <a:pos x="1" y="117"/>
                  </a:cxn>
                  <a:cxn ang="0">
                    <a:pos x="114" y="4"/>
                  </a:cxn>
                  <a:cxn ang="0">
                    <a:pos x="114" y="4"/>
                  </a:cxn>
                  <a:cxn ang="0">
                    <a:pos x="114" y="5"/>
                  </a:cxn>
                </a:cxnLst>
                <a:rect l="0" t="0" r="r" b="b"/>
                <a:pathLst>
                  <a:path w="220" h="154">
                    <a:moveTo>
                      <a:pt x="8" y="104"/>
                    </a:moveTo>
                    <a:cubicBezTo>
                      <a:pt x="13" y="103"/>
                      <a:pt x="13" y="101"/>
                      <a:pt x="16" y="101"/>
                    </a:cubicBezTo>
                    <a:cubicBezTo>
                      <a:pt x="19" y="101"/>
                      <a:pt x="23" y="106"/>
                      <a:pt x="27" y="106"/>
                    </a:cubicBezTo>
                    <a:cubicBezTo>
                      <a:pt x="30" y="106"/>
                      <a:pt x="33" y="103"/>
                      <a:pt x="34" y="100"/>
                    </a:cubicBezTo>
                    <a:cubicBezTo>
                      <a:pt x="35" y="97"/>
                      <a:pt x="33" y="93"/>
                      <a:pt x="32" y="90"/>
                    </a:cubicBezTo>
                    <a:cubicBezTo>
                      <a:pt x="31" y="87"/>
                      <a:pt x="28" y="86"/>
                      <a:pt x="27" y="83"/>
                    </a:cubicBezTo>
                    <a:cubicBezTo>
                      <a:pt x="26" y="80"/>
                      <a:pt x="26" y="75"/>
                      <a:pt x="27" y="72"/>
                    </a:cubicBezTo>
                    <a:cubicBezTo>
                      <a:pt x="28" y="70"/>
                      <a:pt x="30" y="69"/>
                      <a:pt x="32" y="68"/>
                    </a:cubicBezTo>
                    <a:cubicBezTo>
                      <a:pt x="34" y="67"/>
                      <a:pt x="36" y="67"/>
                      <a:pt x="39" y="66"/>
                    </a:cubicBezTo>
                    <a:cubicBezTo>
                      <a:pt x="41" y="65"/>
                      <a:pt x="44" y="65"/>
                      <a:pt x="46" y="62"/>
                    </a:cubicBezTo>
                    <a:cubicBezTo>
                      <a:pt x="48" y="59"/>
                      <a:pt x="47" y="53"/>
                      <a:pt x="49" y="50"/>
                    </a:cubicBezTo>
                    <a:cubicBezTo>
                      <a:pt x="51" y="47"/>
                      <a:pt x="53" y="47"/>
                      <a:pt x="56" y="46"/>
                    </a:cubicBezTo>
                    <a:cubicBezTo>
                      <a:pt x="58" y="45"/>
                      <a:pt x="62" y="46"/>
                      <a:pt x="64" y="45"/>
                    </a:cubicBezTo>
                    <a:cubicBezTo>
                      <a:pt x="66" y="43"/>
                      <a:pt x="64" y="41"/>
                      <a:pt x="65" y="39"/>
                    </a:cubicBezTo>
                    <a:cubicBezTo>
                      <a:pt x="66" y="38"/>
                      <a:pt x="67" y="35"/>
                      <a:pt x="70" y="36"/>
                    </a:cubicBezTo>
                    <a:cubicBezTo>
                      <a:pt x="72" y="37"/>
                      <a:pt x="73" y="43"/>
                      <a:pt x="75" y="45"/>
                    </a:cubicBezTo>
                    <a:cubicBezTo>
                      <a:pt x="78" y="46"/>
                      <a:pt x="81" y="47"/>
                      <a:pt x="83" y="45"/>
                    </a:cubicBezTo>
                    <a:cubicBezTo>
                      <a:pt x="85" y="43"/>
                      <a:pt x="82" y="40"/>
                      <a:pt x="81" y="37"/>
                    </a:cubicBezTo>
                    <a:cubicBezTo>
                      <a:pt x="80" y="35"/>
                      <a:pt x="78" y="33"/>
                      <a:pt x="78" y="31"/>
                    </a:cubicBezTo>
                    <a:cubicBezTo>
                      <a:pt x="79" y="28"/>
                      <a:pt x="82" y="29"/>
                      <a:pt x="83" y="27"/>
                    </a:cubicBezTo>
                    <a:cubicBezTo>
                      <a:pt x="84" y="24"/>
                      <a:pt x="81" y="20"/>
                      <a:pt x="83" y="17"/>
                    </a:cubicBezTo>
                    <a:cubicBezTo>
                      <a:pt x="85" y="14"/>
                      <a:pt x="89" y="13"/>
                      <a:pt x="92" y="12"/>
                    </a:cubicBezTo>
                    <a:cubicBezTo>
                      <a:pt x="96" y="12"/>
                      <a:pt x="100" y="15"/>
                      <a:pt x="103" y="14"/>
                    </a:cubicBezTo>
                    <a:cubicBezTo>
                      <a:pt x="106" y="13"/>
                      <a:pt x="103" y="9"/>
                      <a:pt x="107" y="7"/>
                    </a:cubicBezTo>
                    <a:cubicBezTo>
                      <a:pt x="109" y="6"/>
                      <a:pt x="111" y="6"/>
                      <a:pt x="114" y="5"/>
                    </a:cubicBezTo>
                    <a:cubicBezTo>
                      <a:pt x="115" y="7"/>
                      <a:pt x="116" y="8"/>
                      <a:pt x="117" y="9"/>
                    </a:cubicBezTo>
                    <a:cubicBezTo>
                      <a:pt x="119" y="11"/>
                      <a:pt x="122" y="13"/>
                      <a:pt x="125" y="14"/>
                    </a:cubicBezTo>
                    <a:cubicBezTo>
                      <a:pt x="127" y="14"/>
                      <a:pt x="131" y="12"/>
                      <a:pt x="132" y="11"/>
                    </a:cubicBezTo>
                    <a:cubicBezTo>
                      <a:pt x="134" y="10"/>
                      <a:pt x="132" y="8"/>
                      <a:pt x="135" y="8"/>
                    </a:cubicBezTo>
                    <a:cubicBezTo>
                      <a:pt x="138" y="7"/>
                      <a:pt x="145" y="9"/>
                      <a:pt x="149" y="9"/>
                    </a:cubicBezTo>
                    <a:cubicBezTo>
                      <a:pt x="152" y="8"/>
                      <a:pt x="152" y="6"/>
                      <a:pt x="153" y="4"/>
                    </a:cubicBezTo>
                    <a:cubicBezTo>
                      <a:pt x="155" y="3"/>
                      <a:pt x="156" y="2"/>
                      <a:pt x="158" y="2"/>
                    </a:cubicBezTo>
                    <a:cubicBezTo>
                      <a:pt x="161" y="2"/>
                      <a:pt x="164" y="3"/>
                      <a:pt x="166" y="4"/>
                    </a:cubicBezTo>
                    <a:cubicBezTo>
                      <a:pt x="168" y="6"/>
                      <a:pt x="169" y="9"/>
                      <a:pt x="171" y="9"/>
                    </a:cubicBezTo>
                    <a:cubicBezTo>
                      <a:pt x="173" y="10"/>
                      <a:pt x="175" y="9"/>
                      <a:pt x="177" y="8"/>
                    </a:cubicBezTo>
                    <a:cubicBezTo>
                      <a:pt x="178" y="7"/>
                      <a:pt x="179" y="5"/>
                      <a:pt x="181" y="4"/>
                    </a:cubicBezTo>
                    <a:cubicBezTo>
                      <a:pt x="183" y="2"/>
                      <a:pt x="186" y="0"/>
                      <a:pt x="188" y="0"/>
                    </a:cubicBezTo>
                    <a:cubicBezTo>
                      <a:pt x="191" y="0"/>
                      <a:pt x="192" y="1"/>
                      <a:pt x="195" y="4"/>
                    </a:cubicBezTo>
                    <a:cubicBezTo>
                      <a:pt x="197" y="7"/>
                      <a:pt x="201" y="12"/>
                      <a:pt x="203" y="15"/>
                    </a:cubicBezTo>
                    <a:cubicBezTo>
                      <a:pt x="205" y="18"/>
                      <a:pt x="205" y="20"/>
                      <a:pt x="207" y="22"/>
                    </a:cubicBezTo>
                    <a:cubicBezTo>
                      <a:pt x="210" y="23"/>
                      <a:pt x="212" y="24"/>
                      <a:pt x="216" y="26"/>
                    </a:cubicBezTo>
                    <a:cubicBezTo>
                      <a:pt x="218" y="26"/>
                      <a:pt x="219" y="29"/>
                      <a:pt x="220" y="31"/>
                    </a:cubicBezTo>
                    <a:cubicBezTo>
                      <a:pt x="219" y="31"/>
                      <a:pt x="219" y="32"/>
                      <a:pt x="218" y="33"/>
                    </a:cubicBezTo>
                    <a:cubicBezTo>
                      <a:pt x="215" y="34"/>
                      <a:pt x="213" y="35"/>
                      <a:pt x="211" y="37"/>
                    </a:cubicBezTo>
                    <a:cubicBezTo>
                      <a:pt x="208" y="40"/>
                      <a:pt x="209" y="44"/>
                      <a:pt x="208" y="47"/>
                    </a:cubicBezTo>
                    <a:cubicBezTo>
                      <a:pt x="208" y="51"/>
                      <a:pt x="210" y="56"/>
                      <a:pt x="208" y="59"/>
                    </a:cubicBezTo>
                    <a:cubicBezTo>
                      <a:pt x="206" y="62"/>
                      <a:pt x="200" y="60"/>
                      <a:pt x="198" y="64"/>
                    </a:cubicBezTo>
                    <a:cubicBezTo>
                      <a:pt x="197" y="67"/>
                      <a:pt x="200" y="74"/>
                      <a:pt x="199" y="77"/>
                    </a:cubicBezTo>
                    <a:cubicBezTo>
                      <a:pt x="198" y="80"/>
                      <a:pt x="195" y="78"/>
                      <a:pt x="194" y="80"/>
                    </a:cubicBezTo>
                    <a:cubicBezTo>
                      <a:pt x="193" y="82"/>
                      <a:pt x="194" y="87"/>
                      <a:pt x="192" y="89"/>
                    </a:cubicBezTo>
                    <a:cubicBezTo>
                      <a:pt x="190" y="91"/>
                      <a:pt x="186" y="89"/>
                      <a:pt x="184" y="90"/>
                    </a:cubicBezTo>
                    <a:cubicBezTo>
                      <a:pt x="182" y="92"/>
                      <a:pt x="182" y="96"/>
                      <a:pt x="180" y="98"/>
                    </a:cubicBezTo>
                    <a:cubicBezTo>
                      <a:pt x="177" y="101"/>
                      <a:pt x="173" y="103"/>
                      <a:pt x="170" y="105"/>
                    </a:cubicBezTo>
                    <a:cubicBezTo>
                      <a:pt x="167" y="107"/>
                      <a:pt x="165" y="108"/>
                      <a:pt x="163" y="110"/>
                    </a:cubicBezTo>
                    <a:cubicBezTo>
                      <a:pt x="161" y="112"/>
                      <a:pt x="158" y="114"/>
                      <a:pt x="157" y="118"/>
                    </a:cubicBezTo>
                    <a:cubicBezTo>
                      <a:pt x="156" y="122"/>
                      <a:pt x="159" y="130"/>
                      <a:pt x="157" y="133"/>
                    </a:cubicBezTo>
                    <a:cubicBezTo>
                      <a:pt x="156" y="136"/>
                      <a:pt x="154" y="132"/>
                      <a:pt x="152" y="133"/>
                    </a:cubicBezTo>
                    <a:cubicBezTo>
                      <a:pt x="150" y="134"/>
                      <a:pt x="148" y="135"/>
                      <a:pt x="148" y="137"/>
                    </a:cubicBezTo>
                    <a:cubicBezTo>
                      <a:pt x="147" y="139"/>
                      <a:pt x="149" y="143"/>
                      <a:pt x="147" y="145"/>
                    </a:cubicBezTo>
                    <a:cubicBezTo>
                      <a:pt x="145" y="146"/>
                      <a:pt x="142" y="144"/>
                      <a:pt x="140" y="143"/>
                    </a:cubicBezTo>
                    <a:cubicBezTo>
                      <a:pt x="138" y="141"/>
                      <a:pt x="138" y="138"/>
                      <a:pt x="136" y="137"/>
                    </a:cubicBezTo>
                    <a:cubicBezTo>
                      <a:pt x="134" y="135"/>
                      <a:pt x="133" y="134"/>
                      <a:pt x="130" y="136"/>
                    </a:cubicBezTo>
                    <a:cubicBezTo>
                      <a:pt x="127" y="137"/>
                      <a:pt x="121" y="141"/>
                      <a:pt x="119" y="143"/>
                    </a:cubicBezTo>
                    <a:cubicBezTo>
                      <a:pt x="116" y="146"/>
                      <a:pt x="117" y="149"/>
                      <a:pt x="114" y="149"/>
                    </a:cubicBezTo>
                    <a:cubicBezTo>
                      <a:pt x="112" y="150"/>
                      <a:pt x="108" y="146"/>
                      <a:pt x="106" y="147"/>
                    </a:cubicBezTo>
                    <a:cubicBezTo>
                      <a:pt x="103" y="148"/>
                      <a:pt x="110" y="152"/>
                      <a:pt x="101" y="154"/>
                    </a:cubicBezTo>
                    <a:cubicBezTo>
                      <a:pt x="99" y="154"/>
                      <a:pt x="96" y="154"/>
                      <a:pt x="93" y="154"/>
                    </a:cubicBezTo>
                    <a:cubicBezTo>
                      <a:pt x="92" y="150"/>
                      <a:pt x="87" y="152"/>
                      <a:pt x="85" y="149"/>
                    </a:cubicBezTo>
                    <a:cubicBezTo>
                      <a:pt x="84" y="146"/>
                      <a:pt x="87" y="142"/>
                      <a:pt x="86" y="140"/>
                    </a:cubicBezTo>
                    <a:cubicBezTo>
                      <a:pt x="85" y="137"/>
                      <a:pt x="83" y="137"/>
                      <a:pt x="81" y="139"/>
                    </a:cubicBezTo>
                    <a:cubicBezTo>
                      <a:pt x="79" y="140"/>
                      <a:pt x="80" y="146"/>
                      <a:pt x="78" y="147"/>
                    </a:cubicBezTo>
                    <a:cubicBezTo>
                      <a:pt x="75" y="148"/>
                      <a:pt x="74" y="145"/>
                      <a:pt x="72" y="142"/>
                    </a:cubicBezTo>
                    <a:cubicBezTo>
                      <a:pt x="71" y="140"/>
                      <a:pt x="70" y="136"/>
                      <a:pt x="71" y="133"/>
                    </a:cubicBezTo>
                    <a:cubicBezTo>
                      <a:pt x="71" y="131"/>
                      <a:pt x="74" y="131"/>
                      <a:pt x="74" y="129"/>
                    </a:cubicBezTo>
                    <a:cubicBezTo>
                      <a:pt x="74" y="127"/>
                      <a:pt x="74" y="124"/>
                      <a:pt x="72" y="123"/>
                    </a:cubicBezTo>
                    <a:cubicBezTo>
                      <a:pt x="70" y="121"/>
                      <a:pt x="67" y="121"/>
                      <a:pt x="65" y="122"/>
                    </a:cubicBezTo>
                    <a:cubicBezTo>
                      <a:pt x="63" y="122"/>
                      <a:pt x="62" y="124"/>
                      <a:pt x="62" y="126"/>
                    </a:cubicBezTo>
                    <a:cubicBezTo>
                      <a:pt x="62" y="128"/>
                      <a:pt x="65" y="130"/>
                      <a:pt x="66" y="132"/>
                    </a:cubicBezTo>
                    <a:cubicBezTo>
                      <a:pt x="66" y="134"/>
                      <a:pt x="67" y="137"/>
                      <a:pt x="66" y="139"/>
                    </a:cubicBezTo>
                    <a:cubicBezTo>
                      <a:pt x="64" y="141"/>
                      <a:pt x="62" y="143"/>
                      <a:pt x="60" y="142"/>
                    </a:cubicBezTo>
                    <a:cubicBezTo>
                      <a:pt x="57" y="141"/>
                      <a:pt x="56" y="136"/>
                      <a:pt x="53" y="135"/>
                    </a:cubicBezTo>
                    <a:cubicBezTo>
                      <a:pt x="51" y="134"/>
                      <a:pt x="49" y="134"/>
                      <a:pt x="46" y="135"/>
                    </a:cubicBezTo>
                    <a:cubicBezTo>
                      <a:pt x="43" y="135"/>
                      <a:pt x="38" y="136"/>
                      <a:pt x="36" y="137"/>
                    </a:cubicBezTo>
                    <a:cubicBezTo>
                      <a:pt x="34" y="138"/>
                      <a:pt x="36" y="141"/>
                      <a:pt x="33" y="142"/>
                    </a:cubicBezTo>
                    <a:cubicBezTo>
                      <a:pt x="29" y="142"/>
                      <a:pt x="22" y="143"/>
                      <a:pt x="19" y="141"/>
                    </a:cubicBezTo>
                    <a:cubicBezTo>
                      <a:pt x="16" y="139"/>
                      <a:pt x="20" y="135"/>
                      <a:pt x="18" y="132"/>
                    </a:cubicBezTo>
                    <a:cubicBezTo>
                      <a:pt x="16" y="129"/>
                      <a:pt x="10" y="129"/>
                      <a:pt x="7" y="126"/>
                    </a:cubicBezTo>
                    <a:cubicBezTo>
                      <a:pt x="4" y="124"/>
                      <a:pt x="1" y="121"/>
                      <a:pt x="1" y="117"/>
                    </a:cubicBezTo>
                    <a:cubicBezTo>
                      <a:pt x="0" y="111"/>
                      <a:pt x="2" y="105"/>
                      <a:pt x="8" y="104"/>
                    </a:cubicBezTo>
                    <a:close/>
                    <a:moveTo>
                      <a:pt x="114" y="4"/>
                    </a:moveTo>
                    <a:lnTo>
                      <a:pt x="114" y="4"/>
                    </a:lnTo>
                    <a:cubicBezTo>
                      <a:pt x="114" y="4"/>
                      <a:pt x="114" y="4"/>
                      <a:pt x="114" y="4"/>
                    </a:cubicBezTo>
                    <a:close/>
                    <a:moveTo>
                      <a:pt x="114" y="5"/>
                    </a:moveTo>
                    <a:cubicBezTo>
                      <a:pt x="114" y="5"/>
                      <a:pt x="114" y="5"/>
                      <a:pt x="114" y="5"/>
                    </a:cubicBezTo>
                    <a:cubicBezTo>
                      <a:pt x="114" y="5"/>
                      <a:pt x="114" y="5"/>
                      <a:pt x="114" y="5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Freeform 17">
                <a:extLst>
                  <a:ext uri="{FF2B5EF4-FFF2-40B4-BE49-F238E27FC236}">
                    <a16:creationId xmlns:a16="http://schemas.microsoft.com/office/drawing/2014/main" xmlns="" id="{47E407E4-DEF6-42E1-9EE3-987DD148476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193241" y="6115318"/>
                <a:ext cx="292032" cy="146448"/>
              </a:xfrm>
              <a:custGeom>
                <a:avLst/>
                <a:gdLst/>
                <a:ahLst/>
                <a:cxnLst>
                  <a:cxn ang="0">
                    <a:pos x="20" y="31"/>
                  </a:cxn>
                  <a:cxn ang="0">
                    <a:pos x="27" y="28"/>
                  </a:cxn>
                  <a:cxn ang="0">
                    <a:pos x="34" y="21"/>
                  </a:cxn>
                  <a:cxn ang="0">
                    <a:pos x="51" y="16"/>
                  </a:cxn>
                  <a:cxn ang="0">
                    <a:pos x="36" y="0"/>
                  </a:cxn>
                  <a:cxn ang="0">
                    <a:pos x="30" y="10"/>
                  </a:cxn>
                  <a:cxn ang="0">
                    <a:pos x="23" y="12"/>
                  </a:cxn>
                  <a:cxn ang="0">
                    <a:pos x="14" y="15"/>
                  </a:cxn>
                  <a:cxn ang="0">
                    <a:pos x="5" y="19"/>
                  </a:cxn>
                  <a:cxn ang="0">
                    <a:pos x="3" y="25"/>
                  </a:cxn>
                  <a:cxn ang="0">
                    <a:pos x="20" y="25"/>
                  </a:cxn>
                  <a:cxn ang="0">
                    <a:pos x="20" y="31"/>
                  </a:cxn>
                </a:cxnLst>
                <a:rect l="0" t="0" r="r" b="b"/>
                <a:pathLst>
                  <a:path w="52" h="31">
                    <a:moveTo>
                      <a:pt x="20" y="31"/>
                    </a:moveTo>
                    <a:cubicBezTo>
                      <a:pt x="23" y="30"/>
                      <a:pt x="25" y="29"/>
                      <a:pt x="27" y="28"/>
                    </a:cubicBezTo>
                    <a:cubicBezTo>
                      <a:pt x="32" y="25"/>
                      <a:pt x="30" y="23"/>
                      <a:pt x="34" y="21"/>
                    </a:cubicBezTo>
                    <a:cubicBezTo>
                      <a:pt x="38" y="19"/>
                      <a:pt x="50" y="22"/>
                      <a:pt x="51" y="16"/>
                    </a:cubicBezTo>
                    <a:cubicBezTo>
                      <a:pt x="52" y="9"/>
                      <a:pt x="46" y="1"/>
                      <a:pt x="36" y="0"/>
                    </a:cubicBezTo>
                    <a:cubicBezTo>
                      <a:pt x="35" y="3"/>
                      <a:pt x="33" y="8"/>
                      <a:pt x="30" y="10"/>
                    </a:cubicBezTo>
                    <a:cubicBezTo>
                      <a:pt x="28" y="12"/>
                      <a:pt x="25" y="11"/>
                      <a:pt x="23" y="12"/>
                    </a:cubicBezTo>
                    <a:cubicBezTo>
                      <a:pt x="20" y="13"/>
                      <a:pt x="17" y="13"/>
                      <a:pt x="14" y="15"/>
                    </a:cubicBezTo>
                    <a:cubicBezTo>
                      <a:pt x="11" y="16"/>
                      <a:pt x="7" y="17"/>
                      <a:pt x="5" y="19"/>
                    </a:cubicBezTo>
                    <a:cubicBezTo>
                      <a:pt x="3" y="21"/>
                      <a:pt x="0" y="23"/>
                      <a:pt x="3" y="25"/>
                    </a:cubicBezTo>
                    <a:cubicBezTo>
                      <a:pt x="7" y="26"/>
                      <a:pt x="17" y="24"/>
                      <a:pt x="20" y="25"/>
                    </a:cubicBezTo>
                    <a:cubicBezTo>
                      <a:pt x="23" y="26"/>
                      <a:pt x="20" y="29"/>
                      <a:pt x="20" y="3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Freeform 22">
                <a:extLst>
                  <a:ext uri="{FF2B5EF4-FFF2-40B4-BE49-F238E27FC236}">
                    <a16:creationId xmlns:a16="http://schemas.microsoft.com/office/drawing/2014/main" xmlns="" id="{7428A722-D8BC-4A14-B569-0D30CD311F5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006981" y="3897444"/>
                <a:ext cx="682076" cy="883797"/>
              </a:xfrm>
              <a:custGeom>
                <a:avLst/>
                <a:gdLst/>
                <a:ahLst/>
                <a:cxnLst>
                  <a:cxn ang="0">
                    <a:pos x="86" y="29"/>
                  </a:cxn>
                  <a:cxn ang="0">
                    <a:pos x="95" y="46"/>
                  </a:cxn>
                  <a:cxn ang="0">
                    <a:pos x="93" y="68"/>
                  </a:cxn>
                  <a:cxn ang="0">
                    <a:pos x="96" y="88"/>
                  </a:cxn>
                  <a:cxn ang="0">
                    <a:pos x="107" y="108"/>
                  </a:cxn>
                  <a:cxn ang="0">
                    <a:pos x="111" y="130"/>
                  </a:cxn>
                  <a:cxn ang="0">
                    <a:pos x="112" y="146"/>
                  </a:cxn>
                  <a:cxn ang="0">
                    <a:pos x="115" y="162"/>
                  </a:cxn>
                  <a:cxn ang="0">
                    <a:pos x="120" y="183"/>
                  </a:cxn>
                  <a:cxn ang="0">
                    <a:pos x="104" y="178"/>
                  </a:cxn>
                  <a:cxn ang="0">
                    <a:pos x="109" y="165"/>
                  </a:cxn>
                  <a:cxn ang="0">
                    <a:pos x="97" y="155"/>
                  </a:cxn>
                  <a:cxn ang="0">
                    <a:pos x="88" y="145"/>
                  </a:cxn>
                  <a:cxn ang="0">
                    <a:pos x="77" y="153"/>
                  </a:cxn>
                  <a:cxn ang="0">
                    <a:pos x="49" y="139"/>
                  </a:cxn>
                  <a:cxn ang="0">
                    <a:pos x="37" y="133"/>
                  </a:cxn>
                  <a:cxn ang="0">
                    <a:pos x="27" y="148"/>
                  </a:cxn>
                  <a:cxn ang="0">
                    <a:pos x="7" y="147"/>
                  </a:cxn>
                  <a:cxn ang="0">
                    <a:pos x="10" y="115"/>
                  </a:cxn>
                  <a:cxn ang="0">
                    <a:pos x="2" y="101"/>
                  </a:cxn>
                  <a:cxn ang="0">
                    <a:pos x="3" y="82"/>
                  </a:cxn>
                  <a:cxn ang="0">
                    <a:pos x="9" y="70"/>
                  </a:cxn>
                  <a:cxn ang="0">
                    <a:pos x="9" y="54"/>
                  </a:cxn>
                  <a:cxn ang="0">
                    <a:pos x="11" y="44"/>
                  </a:cxn>
                  <a:cxn ang="0">
                    <a:pos x="1" y="31"/>
                  </a:cxn>
                  <a:cxn ang="0">
                    <a:pos x="6" y="17"/>
                  </a:cxn>
                  <a:cxn ang="0">
                    <a:pos x="16" y="26"/>
                  </a:cxn>
                  <a:cxn ang="0">
                    <a:pos x="27" y="40"/>
                  </a:cxn>
                  <a:cxn ang="0">
                    <a:pos x="39" y="28"/>
                  </a:cxn>
                  <a:cxn ang="0">
                    <a:pos x="53" y="16"/>
                  </a:cxn>
                  <a:cxn ang="0">
                    <a:pos x="64" y="3"/>
                  </a:cxn>
                  <a:cxn ang="0">
                    <a:pos x="78" y="13"/>
                  </a:cxn>
                </a:cxnLst>
                <a:rect l="0" t="0" r="r" b="b"/>
                <a:pathLst>
                  <a:path w="122" h="186">
                    <a:moveTo>
                      <a:pt x="86" y="16"/>
                    </a:moveTo>
                    <a:cubicBezTo>
                      <a:pt x="86" y="21"/>
                      <a:pt x="85" y="26"/>
                      <a:pt x="86" y="29"/>
                    </a:cubicBezTo>
                    <a:cubicBezTo>
                      <a:pt x="86" y="35"/>
                      <a:pt x="91" y="36"/>
                      <a:pt x="92" y="38"/>
                    </a:cubicBezTo>
                    <a:cubicBezTo>
                      <a:pt x="93" y="39"/>
                      <a:pt x="92" y="43"/>
                      <a:pt x="95" y="46"/>
                    </a:cubicBezTo>
                    <a:cubicBezTo>
                      <a:pt x="98" y="49"/>
                      <a:pt x="97" y="55"/>
                      <a:pt x="96" y="57"/>
                    </a:cubicBezTo>
                    <a:cubicBezTo>
                      <a:pt x="96" y="59"/>
                      <a:pt x="93" y="64"/>
                      <a:pt x="93" y="68"/>
                    </a:cubicBezTo>
                    <a:cubicBezTo>
                      <a:pt x="93" y="72"/>
                      <a:pt x="95" y="76"/>
                      <a:pt x="95" y="79"/>
                    </a:cubicBezTo>
                    <a:cubicBezTo>
                      <a:pt x="96" y="83"/>
                      <a:pt x="96" y="87"/>
                      <a:pt x="96" y="88"/>
                    </a:cubicBezTo>
                    <a:cubicBezTo>
                      <a:pt x="96" y="90"/>
                      <a:pt x="101" y="95"/>
                      <a:pt x="104" y="97"/>
                    </a:cubicBezTo>
                    <a:cubicBezTo>
                      <a:pt x="106" y="99"/>
                      <a:pt x="107" y="104"/>
                      <a:pt x="107" y="108"/>
                    </a:cubicBezTo>
                    <a:cubicBezTo>
                      <a:pt x="107" y="112"/>
                      <a:pt x="104" y="119"/>
                      <a:pt x="105" y="121"/>
                    </a:cubicBezTo>
                    <a:cubicBezTo>
                      <a:pt x="106" y="122"/>
                      <a:pt x="109" y="127"/>
                      <a:pt x="111" y="130"/>
                    </a:cubicBezTo>
                    <a:cubicBezTo>
                      <a:pt x="112" y="133"/>
                      <a:pt x="115" y="135"/>
                      <a:pt x="115" y="138"/>
                    </a:cubicBezTo>
                    <a:cubicBezTo>
                      <a:pt x="115" y="141"/>
                      <a:pt x="112" y="144"/>
                      <a:pt x="112" y="146"/>
                    </a:cubicBezTo>
                    <a:cubicBezTo>
                      <a:pt x="112" y="149"/>
                      <a:pt x="116" y="149"/>
                      <a:pt x="117" y="152"/>
                    </a:cubicBezTo>
                    <a:cubicBezTo>
                      <a:pt x="117" y="155"/>
                      <a:pt x="114" y="159"/>
                      <a:pt x="115" y="162"/>
                    </a:cubicBezTo>
                    <a:cubicBezTo>
                      <a:pt x="115" y="165"/>
                      <a:pt x="118" y="165"/>
                      <a:pt x="119" y="169"/>
                    </a:cubicBezTo>
                    <a:cubicBezTo>
                      <a:pt x="120" y="172"/>
                      <a:pt x="122" y="180"/>
                      <a:pt x="120" y="183"/>
                    </a:cubicBezTo>
                    <a:cubicBezTo>
                      <a:pt x="118" y="186"/>
                      <a:pt x="117" y="179"/>
                      <a:pt x="114" y="178"/>
                    </a:cubicBezTo>
                    <a:cubicBezTo>
                      <a:pt x="111" y="177"/>
                      <a:pt x="106" y="180"/>
                      <a:pt x="104" y="178"/>
                    </a:cubicBezTo>
                    <a:cubicBezTo>
                      <a:pt x="101" y="176"/>
                      <a:pt x="103" y="173"/>
                      <a:pt x="104" y="170"/>
                    </a:cubicBezTo>
                    <a:cubicBezTo>
                      <a:pt x="105" y="168"/>
                      <a:pt x="109" y="168"/>
                      <a:pt x="109" y="165"/>
                    </a:cubicBezTo>
                    <a:cubicBezTo>
                      <a:pt x="108" y="163"/>
                      <a:pt x="103" y="162"/>
                      <a:pt x="101" y="161"/>
                    </a:cubicBezTo>
                    <a:cubicBezTo>
                      <a:pt x="100" y="160"/>
                      <a:pt x="97" y="157"/>
                      <a:pt x="97" y="155"/>
                    </a:cubicBezTo>
                    <a:cubicBezTo>
                      <a:pt x="97" y="153"/>
                      <a:pt x="94" y="144"/>
                      <a:pt x="93" y="144"/>
                    </a:cubicBezTo>
                    <a:cubicBezTo>
                      <a:pt x="92" y="144"/>
                      <a:pt x="90" y="144"/>
                      <a:pt x="88" y="145"/>
                    </a:cubicBezTo>
                    <a:cubicBezTo>
                      <a:pt x="87" y="146"/>
                      <a:pt x="86" y="148"/>
                      <a:pt x="84" y="149"/>
                    </a:cubicBezTo>
                    <a:cubicBezTo>
                      <a:pt x="82" y="151"/>
                      <a:pt x="80" y="153"/>
                      <a:pt x="77" y="153"/>
                    </a:cubicBezTo>
                    <a:cubicBezTo>
                      <a:pt x="73" y="154"/>
                      <a:pt x="66" y="154"/>
                      <a:pt x="62" y="152"/>
                    </a:cubicBezTo>
                    <a:cubicBezTo>
                      <a:pt x="57" y="149"/>
                      <a:pt x="52" y="142"/>
                      <a:pt x="49" y="139"/>
                    </a:cubicBezTo>
                    <a:cubicBezTo>
                      <a:pt x="47" y="135"/>
                      <a:pt x="48" y="133"/>
                      <a:pt x="46" y="132"/>
                    </a:cubicBezTo>
                    <a:cubicBezTo>
                      <a:pt x="43" y="131"/>
                      <a:pt x="40" y="132"/>
                      <a:pt x="37" y="133"/>
                    </a:cubicBezTo>
                    <a:cubicBezTo>
                      <a:pt x="35" y="134"/>
                      <a:pt x="32" y="136"/>
                      <a:pt x="30" y="139"/>
                    </a:cubicBezTo>
                    <a:cubicBezTo>
                      <a:pt x="28" y="141"/>
                      <a:pt x="28" y="144"/>
                      <a:pt x="27" y="148"/>
                    </a:cubicBezTo>
                    <a:cubicBezTo>
                      <a:pt x="23" y="147"/>
                      <a:pt x="20" y="153"/>
                      <a:pt x="16" y="152"/>
                    </a:cubicBezTo>
                    <a:cubicBezTo>
                      <a:pt x="13" y="152"/>
                      <a:pt x="9" y="151"/>
                      <a:pt x="7" y="147"/>
                    </a:cubicBezTo>
                    <a:cubicBezTo>
                      <a:pt x="5" y="142"/>
                      <a:pt x="7" y="135"/>
                      <a:pt x="8" y="130"/>
                    </a:cubicBezTo>
                    <a:cubicBezTo>
                      <a:pt x="8" y="124"/>
                      <a:pt x="11" y="119"/>
                      <a:pt x="10" y="115"/>
                    </a:cubicBezTo>
                    <a:cubicBezTo>
                      <a:pt x="10" y="111"/>
                      <a:pt x="6" y="112"/>
                      <a:pt x="5" y="108"/>
                    </a:cubicBezTo>
                    <a:cubicBezTo>
                      <a:pt x="4" y="106"/>
                      <a:pt x="3" y="104"/>
                      <a:pt x="2" y="101"/>
                    </a:cubicBezTo>
                    <a:cubicBezTo>
                      <a:pt x="3" y="100"/>
                      <a:pt x="4" y="100"/>
                      <a:pt x="5" y="99"/>
                    </a:cubicBezTo>
                    <a:cubicBezTo>
                      <a:pt x="10" y="95"/>
                      <a:pt x="1" y="86"/>
                      <a:pt x="3" y="82"/>
                    </a:cubicBezTo>
                    <a:cubicBezTo>
                      <a:pt x="4" y="77"/>
                      <a:pt x="11" y="79"/>
                      <a:pt x="12" y="76"/>
                    </a:cubicBezTo>
                    <a:cubicBezTo>
                      <a:pt x="14" y="74"/>
                      <a:pt x="9" y="72"/>
                      <a:pt x="9" y="70"/>
                    </a:cubicBezTo>
                    <a:cubicBezTo>
                      <a:pt x="8" y="67"/>
                      <a:pt x="10" y="65"/>
                      <a:pt x="10" y="62"/>
                    </a:cubicBezTo>
                    <a:cubicBezTo>
                      <a:pt x="10" y="60"/>
                      <a:pt x="9" y="56"/>
                      <a:pt x="9" y="54"/>
                    </a:cubicBezTo>
                    <a:cubicBezTo>
                      <a:pt x="8" y="52"/>
                      <a:pt x="4" y="51"/>
                      <a:pt x="5" y="49"/>
                    </a:cubicBezTo>
                    <a:cubicBezTo>
                      <a:pt x="6" y="46"/>
                      <a:pt x="11" y="46"/>
                      <a:pt x="11" y="44"/>
                    </a:cubicBezTo>
                    <a:cubicBezTo>
                      <a:pt x="12" y="42"/>
                      <a:pt x="10" y="41"/>
                      <a:pt x="9" y="39"/>
                    </a:cubicBezTo>
                    <a:cubicBezTo>
                      <a:pt x="7" y="37"/>
                      <a:pt x="3" y="34"/>
                      <a:pt x="1" y="31"/>
                    </a:cubicBezTo>
                    <a:cubicBezTo>
                      <a:pt x="0" y="29"/>
                      <a:pt x="2" y="27"/>
                      <a:pt x="2" y="24"/>
                    </a:cubicBezTo>
                    <a:cubicBezTo>
                      <a:pt x="3" y="22"/>
                      <a:pt x="4" y="18"/>
                      <a:pt x="6" y="17"/>
                    </a:cubicBezTo>
                    <a:cubicBezTo>
                      <a:pt x="9" y="16"/>
                      <a:pt x="11" y="18"/>
                      <a:pt x="13" y="20"/>
                    </a:cubicBezTo>
                    <a:cubicBezTo>
                      <a:pt x="15" y="21"/>
                      <a:pt x="15" y="22"/>
                      <a:pt x="16" y="26"/>
                    </a:cubicBezTo>
                    <a:cubicBezTo>
                      <a:pt x="16" y="29"/>
                      <a:pt x="12" y="36"/>
                      <a:pt x="15" y="39"/>
                    </a:cubicBezTo>
                    <a:cubicBezTo>
                      <a:pt x="17" y="43"/>
                      <a:pt x="23" y="41"/>
                      <a:pt x="27" y="40"/>
                    </a:cubicBezTo>
                    <a:cubicBezTo>
                      <a:pt x="30" y="39"/>
                      <a:pt x="29" y="35"/>
                      <a:pt x="32" y="33"/>
                    </a:cubicBezTo>
                    <a:cubicBezTo>
                      <a:pt x="34" y="31"/>
                      <a:pt x="37" y="29"/>
                      <a:pt x="39" y="28"/>
                    </a:cubicBezTo>
                    <a:cubicBezTo>
                      <a:pt x="42" y="27"/>
                      <a:pt x="44" y="29"/>
                      <a:pt x="47" y="27"/>
                    </a:cubicBezTo>
                    <a:cubicBezTo>
                      <a:pt x="50" y="25"/>
                      <a:pt x="51" y="19"/>
                      <a:pt x="53" y="16"/>
                    </a:cubicBezTo>
                    <a:cubicBezTo>
                      <a:pt x="56" y="14"/>
                      <a:pt x="61" y="16"/>
                      <a:pt x="63" y="14"/>
                    </a:cubicBezTo>
                    <a:cubicBezTo>
                      <a:pt x="65" y="11"/>
                      <a:pt x="61" y="5"/>
                      <a:pt x="64" y="3"/>
                    </a:cubicBezTo>
                    <a:cubicBezTo>
                      <a:pt x="67" y="0"/>
                      <a:pt x="72" y="1"/>
                      <a:pt x="75" y="3"/>
                    </a:cubicBezTo>
                    <a:cubicBezTo>
                      <a:pt x="77" y="5"/>
                      <a:pt x="76" y="11"/>
                      <a:pt x="78" y="13"/>
                    </a:cubicBezTo>
                    <a:cubicBezTo>
                      <a:pt x="80" y="15"/>
                      <a:pt x="84" y="15"/>
                      <a:pt x="86" y="16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3" name="Freeform 5">
              <a:extLst>
                <a:ext uri="{FF2B5EF4-FFF2-40B4-BE49-F238E27FC236}">
                  <a16:creationId xmlns:a16="http://schemas.microsoft.com/office/drawing/2014/main" xmlns="" id="{B648487F-E902-4866-BB81-FBB4402732EA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6414360" y="5058902"/>
              <a:ext cx="1989690" cy="2289259"/>
            </a:xfrm>
            <a:custGeom>
              <a:avLst/>
              <a:gdLst/>
              <a:ahLst/>
              <a:cxnLst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30" y="67"/>
                </a:cxn>
                <a:cxn ang="0">
                  <a:pos x="52" y="33"/>
                </a:cxn>
                <a:cxn ang="0">
                  <a:pos x="71" y="6"/>
                </a:cxn>
                <a:cxn ang="0">
                  <a:pos x="106" y="7"/>
                </a:cxn>
                <a:cxn ang="0">
                  <a:pos x="140" y="24"/>
                </a:cxn>
                <a:cxn ang="0">
                  <a:pos x="152" y="47"/>
                </a:cxn>
                <a:cxn ang="0">
                  <a:pos x="175" y="75"/>
                </a:cxn>
                <a:cxn ang="0">
                  <a:pos x="196" y="76"/>
                </a:cxn>
                <a:cxn ang="0">
                  <a:pos x="215" y="69"/>
                </a:cxn>
                <a:cxn ang="0">
                  <a:pos x="238" y="90"/>
                </a:cxn>
                <a:cxn ang="0">
                  <a:pos x="246" y="122"/>
                </a:cxn>
                <a:cxn ang="0">
                  <a:pos x="265" y="145"/>
                </a:cxn>
                <a:cxn ang="0">
                  <a:pos x="258" y="174"/>
                </a:cxn>
                <a:cxn ang="0">
                  <a:pos x="228" y="168"/>
                </a:cxn>
                <a:cxn ang="0">
                  <a:pos x="199" y="185"/>
                </a:cxn>
                <a:cxn ang="0">
                  <a:pos x="196" y="204"/>
                </a:cxn>
                <a:cxn ang="0">
                  <a:pos x="191" y="233"/>
                </a:cxn>
                <a:cxn ang="0">
                  <a:pos x="203" y="257"/>
                </a:cxn>
                <a:cxn ang="0">
                  <a:pos x="213" y="265"/>
                </a:cxn>
                <a:cxn ang="0">
                  <a:pos x="218" y="282"/>
                </a:cxn>
                <a:cxn ang="0">
                  <a:pos x="220" y="302"/>
                </a:cxn>
                <a:cxn ang="0">
                  <a:pos x="187" y="319"/>
                </a:cxn>
                <a:cxn ang="0">
                  <a:pos x="139" y="314"/>
                </a:cxn>
                <a:cxn ang="0">
                  <a:pos x="151" y="292"/>
                </a:cxn>
                <a:cxn ang="0">
                  <a:pos x="113" y="293"/>
                </a:cxn>
                <a:cxn ang="0">
                  <a:pos x="95" y="312"/>
                </a:cxn>
                <a:cxn ang="0">
                  <a:pos x="84" y="328"/>
                </a:cxn>
                <a:cxn ang="0">
                  <a:pos x="59" y="346"/>
                </a:cxn>
                <a:cxn ang="0">
                  <a:pos x="28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31" y="327"/>
                </a:cxn>
                <a:cxn ang="0">
                  <a:pos x="24" y="310"/>
                </a:cxn>
                <a:cxn ang="0">
                  <a:pos x="15" y="288"/>
                </a:cxn>
                <a:cxn ang="0">
                  <a:pos x="9" y="276"/>
                </a:cxn>
                <a:cxn ang="0">
                  <a:pos x="10" y="257"/>
                </a:cxn>
                <a:cxn ang="0">
                  <a:pos x="14" y="226"/>
                </a:cxn>
                <a:cxn ang="0">
                  <a:pos x="25" y="209"/>
                </a:cxn>
                <a:cxn ang="0">
                  <a:pos x="18" y="184"/>
                </a:cxn>
                <a:cxn ang="0">
                  <a:pos x="23" y="160"/>
                </a:cxn>
                <a:cxn ang="0">
                  <a:pos x="24" y="129"/>
                </a:cxn>
                <a:cxn ang="0">
                  <a:pos x="18" y="104"/>
                </a:cxn>
              </a:cxnLst>
              <a:rect l="0" t="0" r="r" b="b"/>
              <a:pathLst>
                <a:path w="270" h="365"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1" y="85"/>
                    <a:pt x="11" y="85"/>
                    <a:pt x="11" y="85"/>
                  </a:cubicBez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4" y="83"/>
                    <a:pt x="20" y="86"/>
                    <a:pt x="23" y="84"/>
                  </a:cubicBezTo>
                  <a:cubicBezTo>
                    <a:pt x="26" y="82"/>
                    <a:pt x="26" y="78"/>
                    <a:pt x="27" y="76"/>
                  </a:cubicBezTo>
                  <a:cubicBezTo>
                    <a:pt x="28" y="73"/>
                    <a:pt x="28" y="70"/>
                    <a:pt x="30" y="67"/>
                  </a:cubicBezTo>
                  <a:cubicBezTo>
                    <a:pt x="32" y="65"/>
                    <a:pt x="37" y="62"/>
                    <a:pt x="38" y="58"/>
                  </a:cubicBezTo>
                  <a:cubicBezTo>
                    <a:pt x="40" y="54"/>
                    <a:pt x="37" y="47"/>
                    <a:pt x="39" y="43"/>
                  </a:cubicBezTo>
                  <a:cubicBezTo>
                    <a:pt x="40" y="39"/>
                    <a:pt x="43" y="38"/>
                    <a:pt x="45" y="37"/>
                  </a:cubicBezTo>
                  <a:cubicBezTo>
                    <a:pt x="47" y="35"/>
                    <a:pt x="49" y="34"/>
                    <a:pt x="52" y="33"/>
                  </a:cubicBezTo>
                  <a:cubicBezTo>
                    <a:pt x="54" y="32"/>
                    <a:pt x="56" y="33"/>
                    <a:pt x="57" y="30"/>
                  </a:cubicBezTo>
                  <a:cubicBezTo>
                    <a:pt x="59" y="27"/>
                    <a:pt x="58" y="21"/>
                    <a:pt x="59" y="17"/>
                  </a:cubicBezTo>
                  <a:cubicBezTo>
                    <a:pt x="60" y="14"/>
                    <a:pt x="60" y="11"/>
                    <a:pt x="62" y="9"/>
                  </a:cubicBezTo>
                  <a:cubicBezTo>
                    <a:pt x="64" y="7"/>
                    <a:pt x="68" y="7"/>
                    <a:pt x="71" y="6"/>
                  </a:cubicBezTo>
                  <a:cubicBezTo>
                    <a:pt x="75" y="4"/>
                    <a:pt x="80" y="3"/>
                    <a:pt x="83" y="2"/>
                  </a:cubicBezTo>
                  <a:cubicBezTo>
                    <a:pt x="86" y="1"/>
                    <a:pt x="87" y="0"/>
                    <a:pt x="90" y="0"/>
                  </a:cubicBezTo>
                  <a:cubicBezTo>
                    <a:pt x="92" y="1"/>
                    <a:pt x="94" y="4"/>
                    <a:pt x="97" y="5"/>
                  </a:cubicBezTo>
                  <a:cubicBezTo>
                    <a:pt x="100" y="6"/>
                    <a:pt x="103" y="6"/>
                    <a:pt x="106" y="7"/>
                  </a:cubicBezTo>
                  <a:cubicBezTo>
                    <a:pt x="109" y="8"/>
                    <a:pt x="111" y="9"/>
                    <a:pt x="114" y="10"/>
                  </a:cubicBezTo>
                  <a:cubicBezTo>
                    <a:pt x="117" y="10"/>
                    <a:pt x="121" y="8"/>
                    <a:pt x="124" y="10"/>
                  </a:cubicBezTo>
                  <a:cubicBezTo>
                    <a:pt x="127" y="13"/>
                    <a:pt x="128" y="20"/>
                    <a:pt x="131" y="22"/>
                  </a:cubicBezTo>
                  <a:cubicBezTo>
                    <a:pt x="134" y="25"/>
                    <a:pt x="138" y="22"/>
                    <a:pt x="140" y="24"/>
                  </a:cubicBezTo>
                  <a:cubicBezTo>
                    <a:pt x="143" y="26"/>
                    <a:pt x="142" y="31"/>
                    <a:pt x="145" y="33"/>
                  </a:cubicBezTo>
                  <a:cubicBezTo>
                    <a:pt x="148" y="35"/>
                    <a:pt x="154" y="32"/>
                    <a:pt x="156" y="34"/>
                  </a:cubicBezTo>
                  <a:cubicBezTo>
                    <a:pt x="158" y="36"/>
                    <a:pt x="153" y="37"/>
                    <a:pt x="152" y="39"/>
                  </a:cubicBezTo>
                  <a:cubicBezTo>
                    <a:pt x="151" y="42"/>
                    <a:pt x="151" y="44"/>
                    <a:pt x="152" y="47"/>
                  </a:cubicBezTo>
                  <a:cubicBezTo>
                    <a:pt x="154" y="49"/>
                    <a:pt x="157" y="47"/>
                    <a:pt x="158" y="52"/>
                  </a:cubicBezTo>
                  <a:cubicBezTo>
                    <a:pt x="159" y="56"/>
                    <a:pt x="158" y="67"/>
                    <a:pt x="158" y="70"/>
                  </a:cubicBezTo>
                  <a:cubicBezTo>
                    <a:pt x="159" y="74"/>
                    <a:pt x="159" y="73"/>
                    <a:pt x="162" y="74"/>
                  </a:cubicBezTo>
                  <a:cubicBezTo>
                    <a:pt x="165" y="75"/>
                    <a:pt x="171" y="76"/>
                    <a:pt x="175" y="75"/>
                  </a:cubicBezTo>
                  <a:cubicBezTo>
                    <a:pt x="178" y="74"/>
                    <a:pt x="180" y="70"/>
                    <a:pt x="182" y="69"/>
                  </a:cubicBezTo>
                  <a:cubicBezTo>
                    <a:pt x="184" y="68"/>
                    <a:pt x="186" y="67"/>
                    <a:pt x="188" y="69"/>
                  </a:cubicBezTo>
                  <a:cubicBezTo>
                    <a:pt x="190" y="70"/>
                    <a:pt x="190" y="74"/>
                    <a:pt x="191" y="76"/>
                  </a:cubicBezTo>
                  <a:cubicBezTo>
                    <a:pt x="193" y="77"/>
                    <a:pt x="194" y="78"/>
                    <a:pt x="196" y="76"/>
                  </a:cubicBezTo>
                  <a:cubicBezTo>
                    <a:pt x="197" y="74"/>
                    <a:pt x="196" y="67"/>
                    <a:pt x="197" y="64"/>
                  </a:cubicBezTo>
                  <a:cubicBezTo>
                    <a:pt x="199" y="61"/>
                    <a:pt x="201" y="59"/>
                    <a:pt x="204" y="58"/>
                  </a:cubicBezTo>
                  <a:cubicBezTo>
                    <a:pt x="206" y="56"/>
                    <a:pt x="209" y="55"/>
                    <a:pt x="211" y="58"/>
                  </a:cubicBezTo>
                  <a:cubicBezTo>
                    <a:pt x="214" y="60"/>
                    <a:pt x="211" y="67"/>
                    <a:pt x="215" y="69"/>
                  </a:cubicBezTo>
                  <a:cubicBezTo>
                    <a:pt x="219" y="72"/>
                    <a:pt x="227" y="68"/>
                    <a:pt x="230" y="70"/>
                  </a:cubicBezTo>
                  <a:cubicBezTo>
                    <a:pt x="234" y="71"/>
                    <a:pt x="231" y="76"/>
                    <a:pt x="232" y="78"/>
                  </a:cubicBezTo>
                  <a:cubicBezTo>
                    <a:pt x="233" y="81"/>
                    <a:pt x="236" y="82"/>
                    <a:pt x="237" y="84"/>
                  </a:cubicBezTo>
                  <a:cubicBezTo>
                    <a:pt x="238" y="86"/>
                    <a:pt x="239" y="88"/>
                    <a:pt x="238" y="90"/>
                  </a:cubicBezTo>
                  <a:cubicBezTo>
                    <a:pt x="237" y="92"/>
                    <a:pt x="233" y="95"/>
                    <a:pt x="233" y="97"/>
                  </a:cubicBezTo>
                  <a:cubicBezTo>
                    <a:pt x="233" y="100"/>
                    <a:pt x="237" y="101"/>
                    <a:pt x="239" y="103"/>
                  </a:cubicBezTo>
                  <a:cubicBezTo>
                    <a:pt x="241" y="105"/>
                    <a:pt x="243" y="106"/>
                    <a:pt x="245" y="109"/>
                  </a:cubicBezTo>
                  <a:cubicBezTo>
                    <a:pt x="246" y="112"/>
                    <a:pt x="245" y="118"/>
                    <a:pt x="246" y="122"/>
                  </a:cubicBezTo>
                  <a:cubicBezTo>
                    <a:pt x="246" y="125"/>
                    <a:pt x="249" y="127"/>
                    <a:pt x="249" y="131"/>
                  </a:cubicBezTo>
                  <a:cubicBezTo>
                    <a:pt x="250" y="134"/>
                    <a:pt x="249" y="141"/>
                    <a:pt x="250" y="144"/>
                  </a:cubicBezTo>
                  <a:cubicBezTo>
                    <a:pt x="251" y="147"/>
                    <a:pt x="253" y="147"/>
                    <a:pt x="256" y="147"/>
                  </a:cubicBezTo>
                  <a:cubicBezTo>
                    <a:pt x="258" y="147"/>
                    <a:pt x="263" y="142"/>
                    <a:pt x="265" y="145"/>
                  </a:cubicBezTo>
                  <a:cubicBezTo>
                    <a:pt x="268" y="149"/>
                    <a:pt x="265" y="158"/>
                    <a:pt x="266" y="162"/>
                  </a:cubicBezTo>
                  <a:cubicBezTo>
                    <a:pt x="266" y="166"/>
                    <a:pt x="270" y="166"/>
                    <a:pt x="269" y="168"/>
                  </a:cubicBezTo>
                  <a:cubicBezTo>
                    <a:pt x="269" y="171"/>
                    <a:pt x="265" y="171"/>
                    <a:pt x="263" y="172"/>
                  </a:cubicBezTo>
                  <a:cubicBezTo>
                    <a:pt x="262" y="173"/>
                    <a:pt x="260" y="173"/>
                    <a:pt x="258" y="174"/>
                  </a:cubicBezTo>
                  <a:cubicBezTo>
                    <a:pt x="257" y="175"/>
                    <a:pt x="256" y="178"/>
                    <a:pt x="254" y="179"/>
                  </a:cubicBezTo>
                  <a:cubicBezTo>
                    <a:pt x="252" y="179"/>
                    <a:pt x="250" y="179"/>
                    <a:pt x="247" y="179"/>
                  </a:cubicBezTo>
                  <a:cubicBezTo>
                    <a:pt x="244" y="178"/>
                    <a:pt x="241" y="175"/>
                    <a:pt x="237" y="173"/>
                  </a:cubicBezTo>
                  <a:cubicBezTo>
                    <a:pt x="234" y="172"/>
                    <a:pt x="234" y="169"/>
                    <a:pt x="228" y="168"/>
                  </a:cubicBezTo>
                  <a:cubicBezTo>
                    <a:pt x="222" y="167"/>
                    <a:pt x="208" y="166"/>
                    <a:pt x="202" y="168"/>
                  </a:cubicBezTo>
                  <a:cubicBezTo>
                    <a:pt x="196" y="169"/>
                    <a:pt x="194" y="174"/>
                    <a:pt x="193" y="176"/>
                  </a:cubicBezTo>
                  <a:cubicBezTo>
                    <a:pt x="191" y="179"/>
                    <a:pt x="191" y="180"/>
                    <a:pt x="193" y="182"/>
                  </a:cubicBezTo>
                  <a:cubicBezTo>
                    <a:pt x="194" y="183"/>
                    <a:pt x="198" y="183"/>
                    <a:pt x="199" y="185"/>
                  </a:cubicBezTo>
                  <a:cubicBezTo>
                    <a:pt x="199" y="187"/>
                    <a:pt x="196" y="188"/>
                    <a:pt x="196" y="190"/>
                  </a:cubicBezTo>
                  <a:cubicBezTo>
                    <a:pt x="195" y="191"/>
                    <a:pt x="197" y="193"/>
                    <a:pt x="196" y="195"/>
                  </a:cubicBezTo>
                  <a:cubicBezTo>
                    <a:pt x="195" y="196"/>
                    <a:pt x="191" y="195"/>
                    <a:pt x="191" y="197"/>
                  </a:cubicBezTo>
                  <a:cubicBezTo>
                    <a:pt x="191" y="200"/>
                    <a:pt x="195" y="201"/>
                    <a:pt x="196" y="204"/>
                  </a:cubicBezTo>
                  <a:cubicBezTo>
                    <a:pt x="197" y="208"/>
                    <a:pt x="199" y="213"/>
                    <a:pt x="196" y="217"/>
                  </a:cubicBezTo>
                  <a:cubicBezTo>
                    <a:pt x="193" y="221"/>
                    <a:pt x="185" y="219"/>
                    <a:pt x="182" y="221"/>
                  </a:cubicBezTo>
                  <a:cubicBezTo>
                    <a:pt x="180" y="223"/>
                    <a:pt x="181" y="224"/>
                    <a:pt x="182" y="226"/>
                  </a:cubicBezTo>
                  <a:cubicBezTo>
                    <a:pt x="184" y="229"/>
                    <a:pt x="189" y="230"/>
                    <a:pt x="191" y="233"/>
                  </a:cubicBezTo>
                  <a:cubicBezTo>
                    <a:pt x="192" y="235"/>
                    <a:pt x="190" y="238"/>
                    <a:pt x="191" y="241"/>
                  </a:cubicBezTo>
                  <a:cubicBezTo>
                    <a:pt x="192" y="243"/>
                    <a:pt x="194" y="243"/>
                    <a:pt x="196" y="245"/>
                  </a:cubicBezTo>
                  <a:cubicBezTo>
                    <a:pt x="197" y="247"/>
                    <a:pt x="196" y="250"/>
                    <a:pt x="197" y="252"/>
                  </a:cubicBezTo>
                  <a:cubicBezTo>
                    <a:pt x="199" y="255"/>
                    <a:pt x="202" y="254"/>
                    <a:pt x="203" y="257"/>
                  </a:cubicBezTo>
                  <a:cubicBezTo>
                    <a:pt x="204" y="259"/>
                    <a:pt x="202" y="263"/>
                    <a:pt x="202" y="266"/>
                  </a:cubicBezTo>
                  <a:cubicBezTo>
                    <a:pt x="203" y="268"/>
                    <a:pt x="205" y="268"/>
                    <a:pt x="207" y="269"/>
                  </a:cubicBezTo>
                  <a:cubicBezTo>
                    <a:pt x="208" y="270"/>
                    <a:pt x="211" y="273"/>
                    <a:pt x="213" y="272"/>
                  </a:cubicBezTo>
                  <a:cubicBezTo>
                    <a:pt x="214" y="271"/>
                    <a:pt x="210" y="267"/>
                    <a:pt x="213" y="265"/>
                  </a:cubicBezTo>
                  <a:cubicBezTo>
                    <a:pt x="216" y="264"/>
                    <a:pt x="222" y="264"/>
                    <a:pt x="225" y="266"/>
                  </a:cubicBezTo>
                  <a:cubicBezTo>
                    <a:pt x="227" y="268"/>
                    <a:pt x="226" y="272"/>
                    <a:pt x="224" y="274"/>
                  </a:cubicBezTo>
                  <a:cubicBezTo>
                    <a:pt x="223" y="276"/>
                    <a:pt x="219" y="274"/>
                    <a:pt x="218" y="276"/>
                  </a:cubicBezTo>
                  <a:cubicBezTo>
                    <a:pt x="216" y="277"/>
                    <a:pt x="216" y="280"/>
                    <a:pt x="218" y="282"/>
                  </a:cubicBezTo>
                  <a:cubicBezTo>
                    <a:pt x="219" y="284"/>
                    <a:pt x="223" y="284"/>
                    <a:pt x="225" y="286"/>
                  </a:cubicBezTo>
                  <a:cubicBezTo>
                    <a:pt x="226" y="288"/>
                    <a:pt x="225" y="290"/>
                    <a:pt x="224" y="292"/>
                  </a:cubicBezTo>
                  <a:cubicBezTo>
                    <a:pt x="223" y="293"/>
                    <a:pt x="221" y="292"/>
                    <a:pt x="220" y="294"/>
                  </a:cubicBezTo>
                  <a:cubicBezTo>
                    <a:pt x="219" y="296"/>
                    <a:pt x="221" y="300"/>
                    <a:pt x="220" y="302"/>
                  </a:cubicBezTo>
                  <a:cubicBezTo>
                    <a:pt x="219" y="305"/>
                    <a:pt x="217" y="306"/>
                    <a:pt x="214" y="306"/>
                  </a:cubicBezTo>
                  <a:cubicBezTo>
                    <a:pt x="211" y="307"/>
                    <a:pt x="207" y="306"/>
                    <a:pt x="204" y="307"/>
                  </a:cubicBezTo>
                  <a:cubicBezTo>
                    <a:pt x="201" y="308"/>
                    <a:pt x="200" y="309"/>
                    <a:pt x="197" y="311"/>
                  </a:cubicBezTo>
                  <a:cubicBezTo>
                    <a:pt x="194" y="313"/>
                    <a:pt x="191" y="317"/>
                    <a:pt x="187" y="319"/>
                  </a:cubicBezTo>
                  <a:cubicBezTo>
                    <a:pt x="183" y="320"/>
                    <a:pt x="179" y="321"/>
                    <a:pt x="174" y="321"/>
                  </a:cubicBezTo>
                  <a:cubicBezTo>
                    <a:pt x="170" y="322"/>
                    <a:pt x="165" y="321"/>
                    <a:pt x="161" y="320"/>
                  </a:cubicBezTo>
                  <a:cubicBezTo>
                    <a:pt x="157" y="319"/>
                    <a:pt x="155" y="316"/>
                    <a:pt x="151" y="315"/>
                  </a:cubicBezTo>
                  <a:cubicBezTo>
                    <a:pt x="147" y="314"/>
                    <a:pt x="142" y="314"/>
                    <a:pt x="139" y="314"/>
                  </a:cubicBezTo>
                  <a:cubicBezTo>
                    <a:pt x="136" y="313"/>
                    <a:pt x="135" y="312"/>
                    <a:pt x="134" y="311"/>
                  </a:cubicBezTo>
                  <a:cubicBezTo>
                    <a:pt x="132" y="310"/>
                    <a:pt x="132" y="308"/>
                    <a:pt x="134" y="306"/>
                  </a:cubicBezTo>
                  <a:cubicBezTo>
                    <a:pt x="135" y="304"/>
                    <a:pt x="139" y="301"/>
                    <a:pt x="142" y="299"/>
                  </a:cubicBezTo>
                  <a:cubicBezTo>
                    <a:pt x="145" y="297"/>
                    <a:pt x="151" y="295"/>
                    <a:pt x="151" y="292"/>
                  </a:cubicBezTo>
                  <a:cubicBezTo>
                    <a:pt x="151" y="288"/>
                    <a:pt x="146" y="286"/>
                    <a:pt x="143" y="285"/>
                  </a:cubicBezTo>
                  <a:cubicBezTo>
                    <a:pt x="140" y="283"/>
                    <a:pt x="137" y="282"/>
                    <a:pt x="134" y="284"/>
                  </a:cubicBezTo>
                  <a:cubicBezTo>
                    <a:pt x="131" y="285"/>
                    <a:pt x="133" y="292"/>
                    <a:pt x="128" y="294"/>
                  </a:cubicBezTo>
                  <a:cubicBezTo>
                    <a:pt x="124" y="295"/>
                    <a:pt x="116" y="291"/>
                    <a:pt x="113" y="293"/>
                  </a:cubicBezTo>
                  <a:cubicBezTo>
                    <a:pt x="109" y="295"/>
                    <a:pt x="115" y="301"/>
                    <a:pt x="111" y="303"/>
                  </a:cubicBezTo>
                  <a:cubicBezTo>
                    <a:pt x="108" y="305"/>
                    <a:pt x="100" y="301"/>
                    <a:pt x="97" y="302"/>
                  </a:cubicBezTo>
                  <a:cubicBezTo>
                    <a:pt x="93" y="303"/>
                    <a:pt x="92" y="305"/>
                    <a:pt x="92" y="307"/>
                  </a:cubicBezTo>
                  <a:cubicBezTo>
                    <a:pt x="91" y="309"/>
                    <a:pt x="93" y="311"/>
                    <a:pt x="95" y="312"/>
                  </a:cubicBezTo>
                  <a:cubicBezTo>
                    <a:pt x="96" y="313"/>
                    <a:pt x="100" y="312"/>
                    <a:pt x="100" y="314"/>
                  </a:cubicBezTo>
                  <a:cubicBezTo>
                    <a:pt x="101" y="316"/>
                    <a:pt x="100" y="320"/>
                    <a:pt x="98" y="322"/>
                  </a:cubicBezTo>
                  <a:cubicBezTo>
                    <a:pt x="95" y="324"/>
                    <a:pt x="91" y="324"/>
                    <a:pt x="88" y="325"/>
                  </a:cubicBezTo>
                  <a:cubicBezTo>
                    <a:pt x="86" y="326"/>
                    <a:pt x="85" y="325"/>
                    <a:pt x="84" y="328"/>
                  </a:cubicBezTo>
                  <a:cubicBezTo>
                    <a:pt x="84" y="331"/>
                    <a:pt x="86" y="336"/>
                    <a:pt x="85" y="340"/>
                  </a:cubicBezTo>
                  <a:cubicBezTo>
                    <a:pt x="84" y="343"/>
                    <a:pt x="82" y="345"/>
                    <a:pt x="79" y="346"/>
                  </a:cubicBezTo>
                  <a:cubicBezTo>
                    <a:pt x="76" y="347"/>
                    <a:pt x="72" y="346"/>
                    <a:pt x="68" y="346"/>
                  </a:cubicBezTo>
                  <a:cubicBezTo>
                    <a:pt x="65" y="346"/>
                    <a:pt x="61" y="343"/>
                    <a:pt x="59" y="346"/>
                  </a:cubicBezTo>
                  <a:cubicBezTo>
                    <a:pt x="56" y="348"/>
                    <a:pt x="57" y="353"/>
                    <a:pt x="56" y="356"/>
                  </a:cubicBezTo>
                  <a:cubicBezTo>
                    <a:pt x="55" y="358"/>
                    <a:pt x="54" y="359"/>
                    <a:pt x="52" y="361"/>
                  </a:cubicBezTo>
                  <a:cubicBezTo>
                    <a:pt x="49" y="362"/>
                    <a:pt x="49" y="365"/>
                    <a:pt x="44" y="363"/>
                  </a:cubicBezTo>
                  <a:cubicBezTo>
                    <a:pt x="40" y="361"/>
                    <a:pt x="32" y="352"/>
                    <a:pt x="28" y="350"/>
                  </a:cubicBezTo>
                  <a:lnTo>
                    <a:pt x="28" y="350"/>
                  </a:lnTo>
                  <a:lnTo>
                    <a:pt x="28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cubicBezTo>
                    <a:pt x="29" y="345"/>
                    <a:pt x="30" y="341"/>
                    <a:pt x="31" y="338"/>
                  </a:cubicBezTo>
                  <a:cubicBezTo>
                    <a:pt x="33" y="331"/>
                    <a:pt x="33" y="331"/>
                    <a:pt x="31" y="327"/>
                  </a:cubicBezTo>
                  <a:cubicBezTo>
                    <a:pt x="30" y="326"/>
                    <a:pt x="29" y="324"/>
                    <a:pt x="27" y="323"/>
                  </a:cubicBezTo>
                  <a:lnTo>
                    <a:pt x="22" y="319"/>
                  </a:lnTo>
                  <a:lnTo>
                    <a:pt x="23" y="313"/>
                  </a:lnTo>
                  <a:cubicBezTo>
                    <a:pt x="24" y="312"/>
                    <a:pt x="25" y="311"/>
                    <a:pt x="24" y="310"/>
                  </a:cubicBezTo>
                  <a:cubicBezTo>
                    <a:pt x="24" y="308"/>
                    <a:pt x="23" y="306"/>
                    <a:pt x="21" y="304"/>
                  </a:cubicBezTo>
                  <a:lnTo>
                    <a:pt x="19" y="301"/>
                  </a:lnTo>
                  <a:lnTo>
                    <a:pt x="18" y="298"/>
                  </a:lnTo>
                  <a:cubicBezTo>
                    <a:pt x="18" y="295"/>
                    <a:pt x="18" y="290"/>
                    <a:pt x="15" y="288"/>
                  </a:cubicBezTo>
                  <a:cubicBezTo>
                    <a:pt x="14" y="286"/>
                    <a:pt x="11" y="285"/>
                    <a:pt x="9" y="285"/>
                  </a:cubicBezTo>
                  <a:lnTo>
                    <a:pt x="0" y="282"/>
                  </a:lnTo>
                  <a:lnTo>
                    <a:pt x="4" y="279"/>
                  </a:lnTo>
                  <a:cubicBezTo>
                    <a:pt x="7" y="278"/>
                    <a:pt x="9" y="278"/>
                    <a:pt x="9" y="276"/>
                  </a:cubicBezTo>
                  <a:cubicBezTo>
                    <a:pt x="9" y="274"/>
                    <a:pt x="7" y="273"/>
                    <a:pt x="5" y="271"/>
                  </a:cubicBezTo>
                  <a:lnTo>
                    <a:pt x="0" y="265"/>
                  </a:lnTo>
                  <a:lnTo>
                    <a:pt x="5" y="261"/>
                  </a:lnTo>
                  <a:cubicBezTo>
                    <a:pt x="8" y="260"/>
                    <a:pt x="10" y="259"/>
                    <a:pt x="10" y="257"/>
                  </a:cubicBezTo>
                  <a:cubicBezTo>
                    <a:pt x="11" y="255"/>
                    <a:pt x="9" y="253"/>
                    <a:pt x="7" y="252"/>
                  </a:cubicBezTo>
                  <a:lnTo>
                    <a:pt x="3" y="246"/>
                  </a:lnTo>
                  <a:lnTo>
                    <a:pt x="7" y="227"/>
                  </a:lnTo>
                  <a:lnTo>
                    <a:pt x="14" y="226"/>
                  </a:lnTo>
                  <a:cubicBezTo>
                    <a:pt x="16" y="226"/>
                    <a:pt x="18" y="226"/>
                    <a:pt x="20" y="225"/>
                  </a:cubicBezTo>
                  <a:cubicBezTo>
                    <a:pt x="21" y="223"/>
                    <a:pt x="20" y="221"/>
                    <a:pt x="19" y="219"/>
                  </a:cubicBezTo>
                  <a:lnTo>
                    <a:pt x="18" y="212"/>
                  </a:lnTo>
                  <a:lnTo>
                    <a:pt x="25" y="209"/>
                  </a:lnTo>
                  <a:cubicBezTo>
                    <a:pt x="28" y="208"/>
                    <a:pt x="31" y="208"/>
                    <a:pt x="32" y="206"/>
                  </a:cubicBezTo>
                  <a:cubicBezTo>
                    <a:pt x="34" y="202"/>
                    <a:pt x="31" y="198"/>
                    <a:pt x="29" y="194"/>
                  </a:cubicBezTo>
                  <a:cubicBezTo>
                    <a:pt x="28" y="193"/>
                    <a:pt x="26" y="192"/>
                    <a:pt x="25" y="190"/>
                  </a:cubicBezTo>
                  <a:lnTo>
                    <a:pt x="18" y="184"/>
                  </a:lnTo>
                  <a:lnTo>
                    <a:pt x="21" y="174"/>
                  </a:lnTo>
                  <a:lnTo>
                    <a:pt x="23" y="172"/>
                  </a:lnTo>
                  <a:cubicBezTo>
                    <a:pt x="25" y="170"/>
                    <a:pt x="28" y="168"/>
                    <a:pt x="28" y="165"/>
                  </a:cubicBezTo>
                  <a:cubicBezTo>
                    <a:pt x="28" y="163"/>
                    <a:pt x="25" y="162"/>
                    <a:pt x="23" y="160"/>
                  </a:cubicBezTo>
                  <a:lnTo>
                    <a:pt x="20" y="157"/>
                  </a:lnTo>
                  <a:lnTo>
                    <a:pt x="18" y="144"/>
                  </a:lnTo>
                  <a:lnTo>
                    <a:pt x="20" y="137"/>
                  </a:lnTo>
                  <a:cubicBezTo>
                    <a:pt x="22" y="134"/>
                    <a:pt x="24" y="132"/>
                    <a:pt x="24" y="129"/>
                  </a:cubicBezTo>
                  <a:cubicBezTo>
                    <a:pt x="24" y="127"/>
                    <a:pt x="22" y="126"/>
                    <a:pt x="20" y="125"/>
                  </a:cubicBezTo>
                  <a:lnTo>
                    <a:pt x="17" y="123"/>
                  </a:lnTo>
                  <a:lnTo>
                    <a:pt x="17" y="106"/>
                  </a:lnTo>
                  <a:lnTo>
                    <a:pt x="18" y="104"/>
                  </a:lnTo>
                  <a:cubicBezTo>
                    <a:pt x="20" y="101"/>
                    <a:pt x="20" y="99"/>
                    <a:pt x="22" y="93"/>
                  </a:cubicBezTo>
                  <a:cubicBezTo>
                    <a:pt x="20" y="91"/>
                    <a:pt x="18" y="90"/>
                    <a:pt x="14" y="88"/>
                  </a:cubicBezTo>
                  <a:lnTo>
                    <a:pt x="11" y="85"/>
                  </a:ln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64" name="Freeform 9">
              <a:extLst>
                <a:ext uri="{FF2B5EF4-FFF2-40B4-BE49-F238E27FC236}">
                  <a16:creationId xmlns:a16="http://schemas.microsoft.com/office/drawing/2014/main" xmlns="" id="{84AEA277-DBCF-4DBA-8739-27EBF8CB540C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0169234" y="8029334"/>
              <a:ext cx="1773303" cy="1666957"/>
            </a:xfrm>
            <a:custGeom>
              <a:avLst/>
              <a:gdLst/>
              <a:ahLst/>
              <a:cxnLst>
                <a:cxn ang="0">
                  <a:pos x="210" y="238"/>
                </a:cxn>
                <a:cxn ang="0">
                  <a:pos x="199" y="253"/>
                </a:cxn>
                <a:cxn ang="0">
                  <a:pos x="167" y="264"/>
                </a:cxn>
                <a:cxn ang="0">
                  <a:pos x="160" y="247"/>
                </a:cxn>
                <a:cxn ang="0">
                  <a:pos x="142" y="251"/>
                </a:cxn>
                <a:cxn ang="0">
                  <a:pos x="120" y="238"/>
                </a:cxn>
                <a:cxn ang="0">
                  <a:pos x="111" y="226"/>
                </a:cxn>
                <a:cxn ang="0">
                  <a:pos x="92" y="218"/>
                </a:cxn>
                <a:cxn ang="0">
                  <a:pos x="77" y="201"/>
                </a:cxn>
                <a:cxn ang="0">
                  <a:pos x="49" y="182"/>
                </a:cxn>
                <a:cxn ang="0">
                  <a:pos x="35" y="183"/>
                </a:cxn>
                <a:cxn ang="0">
                  <a:pos x="19" y="162"/>
                </a:cxn>
                <a:cxn ang="0">
                  <a:pos x="10" y="145"/>
                </a:cxn>
                <a:cxn ang="0">
                  <a:pos x="1" y="126"/>
                </a:cxn>
                <a:cxn ang="0">
                  <a:pos x="15" y="120"/>
                </a:cxn>
                <a:cxn ang="0">
                  <a:pos x="27" y="106"/>
                </a:cxn>
                <a:cxn ang="0">
                  <a:pos x="43" y="112"/>
                </a:cxn>
                <a:cxn ang="0">
                  <a:pos x="55" y="91"/>
                </a:cxn>
                <a:cxn ang="0">
                  <a:pos x="58" y="79"/>
                </a:cxn>
                <a:cxn ang="0">
                  <a:pos x="79" y="80"/>
                </a:cxn>
                <a:cxn ang="0">
                  <a:pos x="98" y="86"/>
                </a:cxn>
                <a:cxn ang="0">
                  <a:pos x="109" y="106"/>
                </a:cxn>
                <a:cxn ang="0">
                  <a:pos x="128" y="107"/>
                </a:cxn>
                <a:cxn ang="0">
                  <a:pos x="128" y="83"/>
                </a:cxn>
                <a:cxn ang="0">
                  <a:pos x="131" y="67"/>
                </a:cxn>
                <a:cxn ang="0">
                  <a:pos x="151" y="71"/>
                </a:cxn>
                <a:cxn ang="0">
                  <a:pos x="140" y="44"/>
                </a:cxn>
                <a:cxn ang="0">
                  <a:pos x="147" y="27"/>
                </a:cxn>
                <a:cxn ang="0">
                  <a:pos x="170" y="12"/>
                </a:cxn>
                <a:cxn ang="0">
                  <a:pos x="179" y="4"/>
                </a:cxn>
                <a:cxn ang="0">
                  <a:pos x="196" y="21"/>
                </a:cxn>
                <a:cxn ang="0">
                  <a:pos x="224" y="40"/>
                </a:cxn>
                <a:cxn ang="0">
                  <a:pos x="235" y="48"/>
                </a:cxn>
                <a:cxn ang="0">
                  <a:pos x="228" y="81"/>
                </a:cxn>
                <a:cxn ang="0">
                  <a:pos x="226" y="101"/>
                </a:cxn>
                <a:cxn ang="0">
                  <a:pos x="225" y="132"/>
                </a:cxn>
                <a:cxn ang="0">
                  <a:pos x="218" y="145"/>
                </a:cxn>
                <a:cxn ang="0">
                  <a:pos x="203" y="173"/>
                </a:cxn>
                <a:cxn ang="0">
                  <a:pos x="191" y="189"/>
                </a:cxn>
                <a:cxn ang="0">
                  <a:pos x="191" y="210"/>
                </a:cxn>
                <a:cxn ang="0">
                  <a:pos x="211" y="225"/>
                </a:cxn>
                <a:cxn ang="0">
                  <a:pos x="177" y="1"/>
                </a:cxn>
                <a:cxn ang="0">
                  <a:pos x="58" y="76"/>
                </a:cxn>
                <a:cxn ang="0">
                  <a:pos x="57" y="76"/>
                </a:cxn>
              </a:cxnLst>
              <a:rect l="0" t="0" r="r" b="b"/>
              <a:pathLst>
                <a:path w="241" h="266">
                  <a:moveTo>
                    <a:pt x="220" y="231"/>
                  </a:moveTo>
                  <a:cubicBezTo>
                    <a:pt x="224" y="234"/>
                    <a:pt x="227" y="237"/>
                    <a:pt x="224" y="238"/>
                  </a:cubicBezTo>
                  <a:cubicBezTo>
                    <a:pt x="221" y="239"/>
                    <a:pt x="213" y="236"/>
                    <a:pt x="210" y="238"/>
                  </a:cubicBezTo>
                  <a:cubicBezTo>
                    <a:pt x="206" y="240"/>
                    <a:pt x="209" y="244"/>
                    <a:pt x="208" y="246"/>
                  </a:cubicBezTo>
                  <a:cubicBezTo>
                    <a:pt x="206" y="247"/>
                    <a:pt x="205" y="244"/>
                    <a:pt x="203" y="246"/>
                  </a:cubicBezTo>
                  <a:cubicBezTo>
                    <a:pt x="201" y="247"/>
                    <a:pt x="204" y="252"/>
                    <a:pt x="199" y="253"/>
                  </a:cubicBezTo>
                  <a:cubicBezTo>
                    <a:pt x="195" y="254"/>
                    <a:pt x="185" y="250"/>
                    <a:pt x="181" y="253"/>
                  </a:cubicBezTo>
                  <a:cubicBezTo>
                    <a:pt x="177" y="255"/>
                    <a:pt x="184" y="261"/>
                    <a:pt x="180" y="264"/>
                  </a:cubicBezTo>
                  <a:cubicBezTo>
                    <a:pt x="177" y="266"/>
                    <a:pt x="171" y="265"/>
                    <a:pt x="167" y="264"/>
                  </a:cubicBezTo>
                  <a:cubicBezTo>
                    <a:pt x="163" y="263"/>
                    <a:pt x="160" y="260"/>
                    <a:pt x="160" y="257"/>
                  </a:cubicBezTo>
                  <a:cubicBezTo>
                    <a:pt x="159" y="255"/>
                    <a:pt x="165" y="258"/>
                    <a:pt x="166" y="255"/>
                  </a:cubicBezTo>
                  <a:cubicBezTo>
                    <a:pt x="166" y="253"/>
                    <a:pt x="163" y="249"/>
                    <a:pt x="160" y="247"/>
                  </a:cubicBezTo>
                  <a:cubicBezTo>
                    <a:pt x="157" y="246"/>
                    <a:pt x="153" y="249"/>
                    <a:pt x="150" y="248"/>
                  </a:cubicBezTo>
                  <a:cubicBezTo>
                    <a:pt x="147" y="248"/>
                    <a:pt x="146" y="243"/>
                    <a:pt x="144" y="244"/>
                  </a:cubicBezTo>
                  <a:cubicBezTo>
                    <a:pt x="142" y="245"/>
                    <a:pt x="146" y="250"/>
                    <a:pt x="142" y="251"/>
                  </a:cubicBezTo>
                  <a:cubicBezTo>
                    <a:pt x="139" y="252"/>
                    <a:pt x="130" y="252"/>
                    <a:pt x="127" y="250"/>
                  </a:cubicBezTo>
                  <a:cubicBezTo>
                    <a:pt x="123" y="247"/>
                    <a:pt x="127" y="241"/>
                    <a:pt x="126" y="238"/>
                  </a:cubicBezTo>
                  <a:cubicBezTo>
                    <a:pt x="124" y="236"/>
                    <a:pt x="122" y="239"/>
                    <a:pt x="120" y="238"/>
                  </a:cubicBezTo>
                  <a:cubicBezTo>
                    <a:pt x="118" y="237"/>
                    <a:pt x="117" y="236"/>
                    <a:pt x="115" y="235"/>
                  </a:cubicBezTo>
                  <a:cubicBezTo>
                    <a:pt x="114" y="234"/>
                    <a:pt x="112" y="234"/>
                    <a:pt x="111" y="232"/>
                  </a:cubicBezTo>
                  <a:cubicBezTo>
                    <a:pt x="110" y="231"/>
                    <a:pt x="113" y="227"/>
                    <a:pt x="111" y="226"/>
                  </a:cubicBezTo>
                  <a:cubicBezTo>
                    <a:pt x="109" y="225"/>
                    <a:pt x="105" y="227"/>
                    <a:pt x="103" y="226"/>
                  </a:cubicBezTo>
                  <a:cubicBezTo>
                    <a:pt x="101" y="225"/>
                    <a:pt x="101" y="223"/>
                    <a:pt x="99" y="222"/>
                  </a:cubicBezTo>
                  <a:cubicBezTo>
                    <a:pt x="98" y="220"/>
                    <a:pt x="95" y="220"/>
                    <a:pt x="92" y="218"/>
                  </a:cubicBezTo>
                  <a:cubicBezTo>
                    <a:pt x="90" y="217"/>
                    <a:pt x="88" y="215"/>
                    <a:pt x="86" y="213"/>
                  </a:cubicBezTo>
                  <a:cubicBezTo>
                    <a:pt x="84" y="211"/>
                    <a:pt x="83" y="208"/>
                    <a:pt x="82" y="206"/>
                  </a:cubicBezTo>
                  <a:cubicBezTo>
                    <a:pt x="80" y="204"/>
                    <a:pt x="79" y="202"/>
                    <a:pt x="77" y="201"/>
                  </a:cubicBezTo>
                  <a:cubicBezTo>
                    <a:pt x="75" y="200"/>
                    <a:pt x="72" y="202"/>
                    <a:pt x="71" y="200"/>
                  </a:cubicBezTo>
                  <a:cubicBezTo>
                    <a:pt x="69" y="199"/>
                    <a:pt x="75" y="199"/>
                    <a:pt x="72" y="195"/>
                  </a:cubicBezTo>
                  <a:cubicBezTo>
                    <a:pt x="68" y="192"/>
                    <a:pt x="55" y="183"/>
                    <a:pt x="49" y="182"/>
                  </a:cubicBezTo>
                  <a:cubicBezTo>
                    <a:pt x="44" y="181"/>
                    <a:pt x="51" y="187"/>
                    <a:pt x="49" y="189"/>
                  </a:cubicBezTo>
                  <a:cubicBezTo>
                    <a:pt x="48" y="191"/>
                    <a:pt x="45" y="191"/>
                    <a:pt x="43" y="190"/>
                  </a:cubicBezTo>
                  <a:cubicBezTo>
                    <a:pt x="40" y="189"/>
                    <a:pt x="37" y="185"/>
                    <a:pt x="35" y="183"/>
                  </a:cubicBezTo>
                  <a:cubicBezTo>
                    <a:pt x="33" y="180"/>
                    <a:pt x="35" y="178"/>
                    <a:pt x="33" y="175"/>
                  </a:cubicBezTo>
                  <a:cubicBezTo>
                    <a:pt x="31" y="172"/>
                    <a:pt x="27" y="168"/>
                    <a:pt x="25" y="166"/>
                  </a:cubicBezTo>
                  <a:cubicBezTo>
                    <a:pt x="23" y="164"/>
                    <a:pt x="20" y="164"/>
                    <a:pt x="19" y="162"/>
                  </a:cubicBezTo>
                  <a:cubicBezTo>
                    <a:pt x="19" y="160"/>
                    <a:pt x="22" y="158"/>
                    <a:pt x="22" y="156"/>
                  </a:cubicBezTo>
                  <a:cubicBezTo>
                    <a:pt x="22" y="153"/>
                    <a:pt x="20" y="151"/>
                    <a:pt x="18" y="149"/>
                  </a:cubicBezTo>
                  <a:cubicBezTo>
                    <a:pt x="16" y="147"/>
                    <a:pt x="12" y="147"/>
                    <a:pt x="10" y="145"/>
                  </a:cubicBezTo>
                  <a:cubicBezTo>
                    <a:pt x="8" y="142"/>
                    <a:pt x="11" y="138"/>
                    <a:pt x="10" y="136"/>
                  </a:cubicBezTo>
                  <a:cubicBezTo>
                    <a:pt x="8" y="134"/>
                    <a:pt x="4" y="137"/>
                    <a:pt x="3" y="135"/>
                  </a:cubicBezTo>
                  <a:cubicBezTo>
                    <a:pt x="1" y="132"/>
                    <a:pt x="1" y="128"/>
                    <a:pt x="1" y="126"/>
                  </a:cubicBezTo>
                  <a:cubicBezTo>
                    <a:pt x="0" y="123"/>
                    <a:pt x="0" y="120"/>
                    <a:pt x="2" y="118"/>
                  </a:cubicBezTo>
                  <a:cubicBezTo>
                    <a:pt x="3" y="117"/>
                    <a:pt x="6" y="116"/>
                    <a:pt x="8" y="117"/>
                  </a:cubicBezTo>
                  <a:cubicBezTo>
                    <a:pt x="11" y="117"/>
                    <a:pt x="13" y="120"/>
                    <a:pt x="15" y="120"/>
                  </a:cubicBezTo>
                  <a:cubicBezTo>
                    <a:pt x="17" y="120"/>
                    <a:pt x="17" y="118"/>
                    <a:pt x="18" y="116"/>
                  </a:cubicBezTo>
                  <a:cubicBezTo>
                    <a:pt x="19" y="114"/>
                    <a:pt x="18" y="109"/>
                    <a:pt x="20" y="107"/>
                  </a:cubicBezTo>
                  <a:cubicBezTo>
                    <a:pt x="22" y="105"/>
                    <a:pt x="25" y="105"/>
                    <a:pt x="27" y="106"/>
                  </a:cubicBezTo>
                  <a:cubicBezTo>
                    <a:pt x="29" y="107"/>
                    <a:pt x="27" y="111"/>
                    <a:pt x="29" y="111"/>
                  </a:cubicBezTo>
                  <a:cubicBezTo>
                    <a:pt x="32" y="112"/>
                    <a:pt x="36" y="108"/>
                    <a:pt x="39" y="108"/>
                  </a:cubicBezTo>
                  <a:cubicBezTo>
                    <a:pt x="42" y="108"/>
                    <a:pt x="41" y="113"/>
                    <a:pt x="43" y="112"/>
                  </a:cubicBezTo>
                  <a:cubicBezTo>
                    <a:pt x="46" y="111"/>
                    <a:pt x="48" y="107"/>
                    <a:pt x="49" y="105"/>
                  </a:cubicBezTo>
                  <a:cubicBezTo>
                    <a:pt x="50" y="102"/>
                    <a:pt x="48" y="100"/>
                    <a:pt x="49" y="97"/>
                  </a:cubicBezTo>
                  <a:cubicBezTo>
                    <a:pt x="50" y="95"/>
                    <a:pt x="53" y="93"/>
                    <a:pt x="55" y="91"/>
                  </a:cubicBezTo>
                  <a:cubicBezTo>
                    <a:pt x="56" y="88"/>
                    <a:pt x="57" y="86"/>
                    <a:pt x="58" y="83"/>
                  </a:cubicBezTo>
                  <a:cubicBezTo>
                    <a:pt x="58" y="81"/>
                    <a:pt x="58" y="79"/>
                    <a:pt x="58" y="77"/>
                  </a:cubicBezTo>
                  <a:cubicBezTo>
                    <a:pt x="58" y="77"/>
                    <a:pt x="58" y="78"/>
                    <a:pt x="58" y="79"/>
                  </a:cubicBezTo>
                  <a:cubicBezTo>
                    <a:pt x="62" y="76"/>
                    <a:pt x="65" y="73"/>
                    <a:pt x="68" y="73"/>
                  </a:cubicBezTo>
                  <a:cubicBezTo>
                    <a:pt x="74" y="74"/>
                    <a:pt x="70" y="76"/>
                    <a:pt x="72" y="77"/>
                  </a:cubicBezTo>
                  <a:cubicBezTo>
                    <a:pt x="74" y="78"/>
                    <a:pt x="77" y="78"/>
                    <a:pt x="79" y="80"/>
                  </a:cubicBezTo>
                  <a:cubicBezTo>
                    <a:pt x="80" y="82"/>
                    <a:pt x="77" y="86"/>
                    <a:pt x="80" y="88"/>
                  </a:cubicBezTo>
                  <a:cubicBezTo>
                    <a:pt x="82" y="89"/>
                    <a:pt x="86" y="88"/>
                    <a:pt x="89" y="88"/>
                  </a:cubicBezTo>
                  <a:cubicBezTo>
                    <a:pt x="92" y="87"/>
                    <a:pt x="95" y="85"/>
                    <a:pt x="98" y="86"/>
                  </a:cubicBezTo>
                  <a:cubicBezTo>
                    <a:pt x="101" y="86"/>
                    <a:pt x="105" y="87"/>
                    <a:pt x="107" y="90"/>
                  </a:cubicBezTo>
                  <a:cubicBezTo>
                    <a:pt x="108" y="92"/>
                    <a:pt x="107" y="97"/>
                    <a:pt x="107" y="100"/>
                  </a:cubicBezTo>
                  <a:cubicBezTo>
                    <a:pt x="108" y="102"/>
                    <a:pt x="106" y="106"/>
                    <a:pt x="109" y="106"/>
                  </a:cubicBezTo>
                  <a:cubicBezTo>
                    <a:pt x="111" y="106"/>
                    <a:pt x="113" y="100"/>
                    <a:pt x="116" y="100"/>
                  </a:cubicBezTo>
                  <a:cubicBezTo>
                    <a:pt x="119" y="99"/>
                    <a:pt x="119" y="102"/>
                    <a:pt x="121" y="103"/>
                  </a:cubicBezTo>
                  <a:cubicBezTo>
                    <a:pt x="123" y="104"/>
                    <a:pt x="125" y="107"/>
                    <a:pt x="128" y="107"/>
                  </a:cubicBezTo>
                  <a:cubicBezTo>
                    <a:pt x="130" y="108"/>
                    <a:pt x="133" y="109"/>
                    <a:pt x="135" y="105"/>
                  </a:cubicBezTo>
                  <a:cubicBezTo>
                    <a:pt x="136" y="101"/>
                    <a:pt x="135" y="92"/>
                    <a:pt x="134" y="88"/>
                  </a:cubicBezTo>
                  <a:cubicBezTo>
                    <a:pt x="133" y="84"/>
                    <a:pt x="130" y="85"/>
                    <a:pt x="128" y="83"/>
                  </a:cubicBezTo>
                  <a:cubicBezTo>
                    <a:pt x="127" y="82"/>
                    <a:pt x="125" y="81"/>
                    <a:pt x="124" y="78"/>
                  </a:cubicBezTo>
                  <a:cubicBezTo>
                    <a:pt x="123" y="75"/>
                    <a:pt x="121" y="68"/>
                    <a:pt x="123" y="65"/>
                  </a:cubicBezTo>
                  <a:cubicBezTo>
                    <a:pt x="125" y="62"/>
                    <a:pt x="128" y="66"/>
                    <a:pt x="131" y="67"/>
                  </a:cubicBezTo>
                  <a:cubicBezTo>
                    <a:pt x="134" y="69"/>
                    <a:pt x="136" y="75"/>
                    <a:pt x="139" y="76"/>
                  </a:cubicBezTo>
                  <a:cubicBezTo>
                    <a:pt x="142" y="78"/>
                    <a:pt x="144" y="77"/>
                    <a:pt x="146" y="76"/>
                  </a:cubicBezTo>
                  <a:cubicBezTo>
                    <a:pt x="148" y="75"/>
                    <a:pt x="150" y="72"/>
                    <a:pt x="151" y="71"/>
                  </a:cubicBezTo>
                  <a:cubicBezTo>
                    <a:pt x="151" y="70"/>
                    <a:pt x="151" y="60"/>
                    <a:pt x="151" y="58"/>
                  </a:cubicBezTo>
                  <a:cubicBezTo>
                    <a:pt x="150" y="55"/>
                    <a:pt x="147" y="50"/>
                    <a:pt x="147" y="50"/>
                  </a:cubicBezTo>
                  <a:cubicBezTo>
                    <a:pt x="147" y="50"/>
                    <a:pt x="142" y="45"/>
                    <a:pt x="140" y="44"/>
                  </a:cubicBezTo>
                  <a:cubicBezTo>
                    <a:pt x="138" y="42"/>
                    <a:pt x="137" y="37"/>
                    <a:pt x="137" y="36"/>
                  </a:cubicBezTo>
                  <a:cubicBezTo>
                    <a:pt x="137" y="34"/>
                    <a:pt x="133" y="29"/>
                    <a:pt x="135" y="27"/>
                  </a:cubicBezTo>
                  <a:cubicBezTo>
                    <a:pt x="138" y="25"/>
                    <a:pt x="144" y="27"/>
                    <a:pt x="147" y="27"/>
                  </a:cubicBezTo>
                  <a:cubicBezTo>
                    <a:pt x="151" y="27"/>
                    <a:pt x="154" y="29"/>
                    <a:pt x="157" y="25"/>
                  </a:cubicBezTo>
                  <a:cubicBezTo>
                    <a:pt x="159" y="21"/>
                    <a:pt x="156" y="11"/>
                    <a:pt x="160" y="8"/>
                  </a:cubicBezTo>
                  <a:cubicBezTo>
                    <a:pt x="163" y="5"/>
                    <a:pt x="167" y="13"/>
                    <a:pt x="170" y="12"/>
                  </a:cubicBezTo>
                  <a:cubicBezTo>
                    <a:pt x="173" y="11"/>
                    <a:pt x="169" y="8"/>
                    <a:pt x="169" y="6"/>
                  </a:cubicBezTo>
                  <a:cubicBezTo>
                    <a:pt x="169" y="4"/>
                    <a:pt x="166" y="1"/>
                    <a:pt x="170" y="0"/>
                  </a:cubicBezTo>
                  <a:cubicBezTo>
                    <a:pt x="172" y="0"/>
                    <a:pt x="175" y="2"/>
                    <a:pt x="179" y="4"/>
                  </a:cubicBezTo>
                  <a:cubicBezTo>
                    <a:pt x="178" y="3"/>
                    <a:pt x="177" y="2"/>
                    <a:pt x="177" y="1"/>
                  </a:cubicBezTo>
                  <a:cubicBezTo>
                    <a:pt x="179" y="5"/>
                    <a:pt x="184" y="11"/>
                    <a:pt x="187" y="14"/>
                  </a:cubicBezTo>
                  <a:cubicBezTo>
                    <a:pt x="190" y="18"/>
                    <a:pt x="193" y="19"/>
                    <a:pt x="196" y="21"/>
                  </a:cubicBezTo>
                  <a:cubicBezTo>
                    <a:pt x="199" y="24"/>
                    <a:pt x="203" y="28"/>
                    <a:pt x="206" y="29"/>
                  </a:cubicBezTo>
                  <a:cubicBezTo>
                    <a:pt x="209" y="30"/>
                    <a:pt x="210" y="27"/>
                    <a:pt x="213" y="29"/>
                  </a:cubicBezTo>
                  <a:cubicBezTo>
                    <a:pt x="216" y="31"/>
                    <a:pt x="220" y="39"/>
                    <a:pt x="224" y="40"/>
                  </a:cubicBezTo>
                  <a:cubicBezTo>
                    <a:pt x="227" y="41"/>
                    <a:pt x="227" y="36"/>
                    <a:pt x="230" y="35"/>
                  </a:cubicBezTo>
                  <a:cubicBezTo>
                    <a:pt x="233" y="35"/>
                    <a:pt x="237" y="39"/>
                    <a:pt x="240" y="37"/>
                  </a:cubicBezTo>
                  <a:cubicBezTo>
                    <a:pt x="241" y="42"/>
                    <a:pt x="236" y="44"/>
                    <a:pt x="235" y="48"/>
                  </a:cubicBezTo>
                  <a:cubicBezTo>
                    <a:pt x="235" y="52"/>
                    <a:pt x="238" y="56"/>
                    <a:pt x="237" y="59"/>
                  </a:cubicBezTo>
                  <a:cubicBezTo>
                    <a:pt x="236" y="63"/>
                    <a:pt x="231" y="63"/>
                    <a:pt x="230" y="67"/>
                  </a:cubicBezTo>
                  <a:cubicBezTo>
                    <a:pt x="228" y="71"/>
                    <a:pt x="230" y="77"/>
                    <a:pt x="228" y="81"/>
                  </a:cubicBezTo>
                  <a:cubicBezTo>
                    <a:pt x="227" y="84"/>
                    <a:pt x="222" y="84"/>
                    <a:pt x="221" y="86"/>
                  </a:cubicBezTo>
                  <a:cubicBezTo>
                    <a:pt x="219" y="88"/>
                    <a:pt x="217" y="91"/>
                    <a:pt x="218" y="94"/>
                  </a:cubicBezTo>
                  <a:cubicBezTo>
                    <a:pt x="219" y="98"/>
                    <a:pt x="225" y="98"/>
                    <a:pt x="226" y="101"/>
                  </a:cubicBezTo>
                  <a:cubicBezTo>
                    <a:pt x="227" y="105"/>
                    <a:pt x="223" y="110"/>
                    <a:pt x="223" y="113"/>
                  </a:cubicBezTo>
                  <a:cubicBezTo>
                    <a:pt x="224" y="117"/>
                    <a:pt x="228" y="118"/>
                    <a:pt x="228" y="122"/>
                  </a:cubicBezTo>
                  <a:cubicBezTo>
                    <a:pt x="229" y="125"/>
                    <a:pt x="229" y="131"/>
                    <a:pt x="225" y="132"/>
                  </a:cubicBezTo>
                  <a:cubicBezTo>
                    <a:pt x="221" y="133"/>
                    <a:pt x="214" y="126"/>
                    <a:pt x="210" y="127"/>
                  </a:cubicBezTo>
                  <a:cubicBezTo>
                    <a:pt x="206" y="128"/>
                    <a:pt x="207" y="133"/>
                    <a:pt x="209" y="136"/>
                  </a:cubicBezTo>
                  <a:cubicBezTo>
                    <a:pt x="210" y="140"/>
                    <a:pt x="219" y="141"/>
                    <a:pt x="218" y="145"/>
                  </a:cubicBezTo>
                  <a:cubicBezTo>
                    <a:pt x="217" y="149"/>
                    <a:pt x="208" y="145"/>
                    <a:pt x="206" y="148"/>
                  </a:cubicBezTo>
                  <a:cubicBezTo>
                    <a:pt x="204" y="152"/>
                    <a:pt x="206" y="157"/>
                    <a:pt x="206" y="161"/>
                  </a:cubicBezTo>
                  <a:cubicBezTo>
                    <a:pt x="206" y="165"/>
                    <a:pt x="207" y="171"/>
                    <a:pt x="203" y="173"/>
                  </a:cubicBezTo>
                  <a:cubicBezTo>
                    <a:pt x="200" y="175"/>
                    <a:pt x="194" y="169"/>
                    <a:pt x="191" y="171"/>
                  </a:cubicBezTo>
                  <a:cubicBezTo>
                    <a:pt x="187" y="172"/>
                    <a:pt x="187" y="177"/>
                    <a:pt x="187" y="180"/>
                  </a:cubicBezTo>
                  <a:cubicBezTo>
                    <a:pt x="187" y="183"/>
                    <a:pt x="195" y="186"/>
                    <a:pt x="191" y="189"/>
                  </a:cubicBezTo>
                  <a:cubicBezTo>
                    <a:pt x="188" y="191"/>
                    <a:pt x="179" y="184"/>
                    <a:pt x="177" y="189"/>
                  </a:cubicBezTo>
                  <a:cubicBezTo>
                    <a:pt x="175" y="193"/>
                    <a:pt x="185" y="194"/>
                    <a:pt x="187" y="198"/>
                  </a:cubicBezTo>
                  <a:cubicBezTo>
                    <a:pt x="190" y="202"/>
                    <a:pt x="190" y="206"/>
                    <a:pt x="191" y="210"/>
                  </a:cubicBezTo>
                  <a:cubicBezTo>
                    <a:pt x="193" y="214"/>
                    <a:pt x="192" y="221"/>
                    <a:pt x="195" y="223"/>
                  </a:cubicBezTo>
                  <a:cubicBezTo>
                    <a:pt x="198" y="225"/>
                    <a:pt x="199" y="216"/>
                    <a:pt x="203" y="217"/>
                  </a:cubicBezTo>
                  <a:cubicBezTo>
                    <a:pt x="206" y="217"/>
                    <a:pt x="207" y="223"/>
                    <a:pt x="211" y="225"/>
                  </a:cubicBezTo>
                  <a:cubicBezTo>
                    <a:pt x="218" y="230"/>
                    <a:pt x="216" y="229"/>
                    <a:pt x="220" y="231"/>
                  </a:cubicBezTo>
                  <a:close/>
                  <a:moveTo>
                    <a:pt x="177" y="1"/>
                  </a:move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8" y="76"/>
                  </a:cubicBezTo>
                  <a:cubicBezTo>
                    <a:pt x="58" y="76"/>
                    <a:pt x="58" y="77"/>
                    <a:pt x="58" y="77"/>
                  </a:cubicBezTo>
                  <a:close/>
                  <a:moveTo>
                    <a:pt x="58" y="76"/>
                  </a:moveTo>
                  <a:cubicBezTo>
                    <a:pt x="58" y="76"/>
                    <a:pt x="58" y="76"/>
                    <a:pt x="57" y="76"/>
                  </a:cubicBezTo>
                  <a:cubicBezTo>
                    <a:pt x="58" y="76"/>
                    <a:pt x="58" y="76"/>
                    <a:pt x="58" y="76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xmlns="" id="{87358F14-62B8-4BEA-A24B-0B52E307CB41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2798856" y="10154109"/>
              <a:ext cx="1134704" cy="534684"/>
            </a:xfrm>
            <a:custGeom>
              <a:avLst/>
              <a:gdLst/>
              <a:ahLst/>
              <a:cxnLst>
                <a:cxn ang="0">
                  <a:pos x="154" y="30"/>
                </a:cxn>
                <a:cxn ang="0">
                  <a:pos x="142" y="32"/>
                </a:cxn>
                <a:cxn ang="0">
                  <a:pos x="126" y="33"/>
                </a:cxn>
                <a:cxn ang="0">
                  <a:pos x="58" y="32"/>
                </a:cxn>
                <a:cxn ang="0">
                  <a:pos x="114" y="58"/>
                </a:cxn>
                <a:cxn ang="0">
                  <a:pos x="116" y="64"/>
                </a:cxn>
                <a:cxn ang="0">
                  <a:pos x="113" y="72"/>
                </a:cxn>
                <a:cxn ang="0">
                  <a:pos x="88" y="72"/>
                </a:cxn>
                <a:cxn ang="0">
                  <a:pos x="87" y="78"/>
                </a:cxn>
                <a:cxn ang="0">
                  <a:pos x="80" y="78"/>
                </a:cxn>
                <a:cxn ang="0">
                  <a:pos x="76" y="84"/>
                </a:cxn>
                <a:cxn ang="0">
                  <a:pos x="67" y="82"/>
                </a:cxn>
                <a:cxn ang="0">
                  <a:pos x="65" y="74"/>
                </a:cxn>
                <a:cxn ang="0">
                  <a:pos x="63" y="55"/>
                </a:cxn>
                <a:cxn ang="0">
                  <a:pos x="43" y="57"/>
                </a:cxn>
                <a:cxn ang="0">
                  <a:pos x="33" y="49"/>
                </a:cxn>
                <a:cxn ang="0">
                  <a:pos x="34" y="26"/>
                </a:cxn>
                <a:cxn ang="0">
                  <a:pos x="29" y="17"/>
                </a:cxn>
                <a:cxn ang="0">
                  <a:pos x="18" y="15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2" y="0"/>
                </a:cxn>
                <a:cxn ang="0">
                  <a:pos x="18" y="7"/>
                </a:cxn>
                <a:cxn ang="0">
                  <a:pos x="25" y="8"/>
                </a:cxn>
                <a:cxn ang="0">
                  <a:pos x="33" y="10"/>
                </a:cxn>
                <a:cxn ang="0">
                  <a:pos x="40" y="14"/>
                </a:cxn>
                <a:cxn ang="0">
                  <a:pos x="48" y="16"/>
                </a:cxn>
                <a:cxn ang="0">
                  <a:pos x="56" y="22"/>
                </a:cxn>
                <a:cxn ang="0">
                  <a:pos x="67" y="23"/>
                </a:cxn>
                <a:cxn ang="0">
                  <a:pos x="82" y="23"/>
                </a:cxn>
                <a:cxn ang="0">
                  <a:pos x="154" y="30"/>
                </a:cxn>
              </a:cxnLst>
              <a:rect l="0" t="0" r="r" b="b"/>
              <a:pathLst>
                <a:path w="154" h="85">
                  <a:moveTo>
                    <a:pt x="154" y="30"/>
                  </a:moveTo>
                  <a:cubicBezTo>
                    <a:pt x="150" y="31"/>
                    <a:pt x="147" y="31"/>
                    <a:pt x="142" y="32"/>
                  </a:cubicBezTo>
                  <a:cubicBezTo>
                    <a:pt x="138" y="34"/>
                    <a:pt x="131" y="32"/>
                    <a:pt x="126" y="33"/>
                  </a:cubicBezTo>
                  <a:cubicBezTo>
                    <a:pt x="122" y="34"/>
                    <a:pt x="69" y="32"/>
                    <a:pt x="58" y="32"/>
                  </a:cubicBezTo>
                  <a:cubicBezTo>
                    <a:pt x="60" y="49"/>
                    <a:pt x="114" y="54"/>
                    <a:pt x="114" y="58"/>
                  </a:cubicBezTo>
                  <a:cubicBezTo>
                    <a:pt x="114" y="62"/>
                    <a:pt x="116" y="62"/>
                    <a:pt x="116" y="64"/>
                  </a:cubicBezTo>
                  <a:cubicBezTo>
                    <a:pt x="116" y="67"/>
                    <a:pt x="119" y="70"/>
                    <a:pt x="113" y="72"/>
                  </a:cubicBezTo>
                  <a:cubicBezTo>
                    <a:pt x="108" y="73"/>
                    <a:pt x="93" y="71"/>
                    <a:pt x="88" y="72"/>
                  </a:cubicBezTo>
                  <a:cubicBezTo>
                    <a:pt x="83" y="73"/>
                    <a:pt x="89" y="76"/>
                    <a:pt x="87" y="78"/>
                  </a:cubicBezTo>
                  <a:cubicBezTo>
                    <a:pt x="85" y="79"/>
                    <a:pt x="82" y="76"/>
                    <a:pt x="80" y="78"/>
                  </a:cubicBezTo>
                  <a:cubicBezTo>
                    <a:pt x="77" y="79"/>
                    <a:pt x="79" y="83"/>
                    <a:pt x="76" y="84"/>
                  </a:cubicBezTo>
                  <a:cubicBezTo>
                    <a:pt x="74" y="85"/>
                    <a:pt x="69" y="84"/>
                    <a:pt x="67" y="82"/>
                  </a:cubicBezTo>
                  <a:cubicBezTo>
                    <a:pt x="65" y="80"/>
                    <a:pt x="65" y="79"/>
                    <a:pt x="65" y="74"/>
                  </a:cubicBezTo>
                  <a:cubicBezTo>
                    <a:pt x="64" y="70"/>
                    <a:pt x="69" y="60"/>
                    <a:pt x="63" y="55"/>
                  </a:cubicBezTo>
                  <a:cubicBezTo>
                    <a:pt x="58" y="51"/>
                    <a:pt x="48" y="58"/>
                    <a:pt x="43" y="57"/>
                  </a:cubicBezTo>
                  <a:cubicBezTo>
                    <a:pt x="38" y="56"/>
                    <a:pt x="35" y="54"/>
                    <a:pt x="33" y="49"/>
                  </a:cubicBezTo>
                  <a:cubicBezTo>
                    <a:pt x="32" y="43"/>
                    <a:pt x="35" y="31"/>
                    <a:pt x="34" y="26"/>
                  </a:cubicBezTo>
                  <a:cubicBezTo>
                    <a:pt x="34" y="20"/>
                    <a:pt x="32" y="19"/>
                    <a:pt x="29" y="17"/>
                  </a:cubicBezTo>
                  <a:cubicBezTo>
                    <a:pt x="26" y="15"/>
                    <a:pt x="23" y="18"/>
                    <a:pt x="18" y="15"/>
                  </a:cubicBezTo>
                  <a:cubicBezTo>
                    <a:pt x="13" y="12"/>
                    <a:pt x="5" y="7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9" y="1"/>
                    <a:pt x="15" y="5"/>
                    <a:pt x="18" y="7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8" y="9"/>
                    <a:pt x="31" y="9"/>
                    <a:pt x="33" y="10"/>
                  </a:cubicBezTo>
                  <a:cubicBezTo>
                    <a:pt x="36" y="11"/>
                    <a:pt x="38" y="13"/>
                    <a:pt x="40" y="14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52" y="20"/>
                    <a:pt x="52" y="21"/>
                    <a:pt x="56" y="22"/>
                  </a:cubicBezTo>
                  <a:cubicBezTo>
                    <a:pt x="59" y="23"/>
                    <a:pt x="63" y="22"/>
                    <a:pt x="67" y="23"/>
                  </a:cubicBezTo>
                  <a:cubicBezTo>
                    <a:pt x="72" y="23"/>
                    <a:pt x="68" y="22"/>
                    <a:pt x="82" y="23"/>
                  </a:cubicBezTo>
                  <a:cubicBezTo>
                    <a:pt x="97" y="25"/>
                    <a:pt x="140" y="25"/>
                    <a:pt x="154" y="30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66" name="Freeform 25">
              <a:extLst>
                <a:ext uri="{FF2B5EF4-FFF2-40B4-BE49-F238E27FC236}">
                  <a16:creationId xmlns:a16="http://schemas.microsoft.com/office/drawing/2014/main" xmlns="" id="{571E0E46-9090-428B-BAC6-D4783B3A0F84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258483" y="9602017"/>
              <a:ext cx="1037067" cy="734628"/>
            </a:xfrm>
            <a:custGeom>
              <a:avLst/>
              <a:gdLst/>
              <a:ahLst/>
              <a:cxnLst>
                <a:cxn ang="0">
                  <a:pos x="141" y="53"/>
                </a:cxn>
                <a:cxn ang="0">
                  <a:pos x="131" y="59"/>
                </a:cxn>
                <a:cxn ang="0">
                  <a:pos x="128" y="68"/>
                </a:cxn>
                <a:cxn ang="0">
                  <a:pos x="125" y="78"/>
                </a:cxn>
                <a:cxn ang="0">
                  <a:pos x="117" y="88"/>
                </a:cxn>
                <a:cxn ang="0">
                  <a:pos x="114" y="96"/>
                </a:cxn>
                <a:cxn ang="0">
                  <a:pos x="104" y="105"/>
                </a:cxn>
                <a:cxn ang="0">
                  <a:pos x="91" y="114"/>
                </a:cxn>
                <a:cxn ang="0">
                  <a:pos x="89" y="115"/>
                </a:cxn>
                <a:cxn ang="0">
                  <a:pos x="17" y="108"/>
                </a:cxn>
                <a:cxn ang="0">
                  <a:pos x="20" y="109"/>
                </a:cxn>
                <a:cxn ang="0">
                  <a:pos x="18" y="97"/>
                </a:cxn>
                <a:cxn ang="0">
                  <a:pos x="25" y="94"/>
                </a:cxn>
                <a:cxn ang="0">
                  <a:pos x="27" y="81"/>
                </a:cxn>
                <a:cxn ang="0">
                  <a:pos x="18" y="76"/>
                </a:cxn>
                <a:cxn ang="0">
                  <a:pos x="16" y="68"/>
                </a:cxn>
                <a:cxn ang="0">
                  <a:pos x="8" y="65"/>
                </a:cxn>
                <a:cxn ang="0">
                  <a:pos x="4" y="60"/>
                </a:cxn>
                <a:cxn ang="0">
                  <a:pos x="19" y="56"/>
                </a:cxn>
                <a:cxn ang="0">
                  <a:pos x="4" y="40"/>
                </a:cxn>
                <a:cxn ang="0">
                  <a:pos x="6" y="33"/>
                </a:cxn>
                <a:cxn ang="0">
                  <a:pos x="11" y="27"/>
                </a:cxn>
                <a:cxn ang="0">
                  <a:pos x="12" y="9"/>
                </a:cxn>
                <a:cxn ang="0">
                  <a:pos x="18" y="2"/>
                </a:cxn>
                <a:cxn ang="0">
                  <a:pos x="39" y="1"/>
                </a:cxn>
                <a:cxn ang="0">
                  <a:pos x="40" y="6"/>
                </a:cxn>
                <a:cxn ang="0">
                  <a:pos x="34" y="11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5" y="26"/>
                </a:cxn>
                <a:cxn ang="0">
                  <a:pos x="44" y="32"/>
                </a:cxn>
                <a:cxn ang="0">
                  <a:pos x="53" y="45"/>
                </a:cxn>
                <a:cxn ang="0">
                  <a:pos x="59" y="51"/>
                </a:cxn>
                <a:cxn ang="0">
                  <a:pos x="63" y="57"/>
                </a:cxn>
                <a:cxn ang="0">
                  <a:pos x="71" y="58"/>
                </a:cxn>
                <a:cxn ang="0">
                  <a:pos x="79" y="51"/>
                </a:cxn>
                <a:cxn ang="0">
                  <a:pos x="80" y="44"/>
                </a:cxn>
                <a:cxn ang="0">
                  <a:pos x="86" y="39"/>
                </a:cxn>
                <a:cxn ang="0">
                  <a:pos x="91" y="43"/>
                </a:cxn>
                <a:cxn ang="0">
                  <a:pos x="107" y="40"/>
                </a:cxn>
                <a:cxn ang="0">
                  <a:pos x="111" y="47"/>
                </a:cxn>
                <a:cxn ang="0">
                  <a:pos x="118" y="56"/>
                </a:cxn>
                <a:cxn ang="0">
                  <a:pos x="128" y="53"/>
                </a:cxn>
                <a:cxn ang="0">
                  <a:pos x="141" y="53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141" h="117">
                  <a:moveTo>
                    <a:pt x="141" y="53"/>
                  </a:moveTo>
                  <a:cubicBezTo>
                    <a:pt x="138" y="55"/>
                    <a:pt x="134" y="57"/>
                    <a:pt x="131" y="59"/>
                  </a:cubicBezTo>
                  <a:cubicBezTo>
                    <a:pt x="129" y="62"/>
                    <a:pt x="129" y="65"/>
                    <a:pt x="128" y="68"/>
                  </a:cubicBezTo>
                  <a:cubicBezTo>
                    <a:pt x="127" y="71"/>
                    <a:pt x="127" y="75"/>
                    <a:pt x="125" y="78"/>
                  </a:cubicBezTo>
                  <a:cubicBezTo>
                    <a:pt x="123" y="81"/>
                    <a:pt x="119" y="85"/>
                    <a:pt x="117" y="88"/>
                  </a:cubicBezTo>
                  <a:cubicBezTo>
                    <a:pt x="115" y="91"/>
                    <a:pt x="116" y="93"/>
                    <a:pt x="114" y="96"/>
                  </a:cubicBezTo>
                  <a:cubicBezTo>
                    <a:pt x="112" y="99"/>
                    <a:pt x="108" y="102"/>
                    <a:pt x="104" y="105"/>
                  </a:cubicBezTo>
                  <a:cubicBezTo>
                    <a:pt x="101" y="108"/>
                    <a:pt x="95" y="112"/>
                    <a:pt x="91" y="114"/>
                  </a:cubicBezTo>
                  <a:cubicBezTo>
                    <a:pt x="88" y="115"/>
                    <a:pt x="83" y="117"/>
                    <a:pt x="89" y="115"/>
                  </a:cubicBezTo>
                  <a:cubicBezTo>
                    <a:pt x="75" y="110"/>
                    <a:pt x="32" y="110"/>
                    <a:pt x="17" y="108"/>
                  </a:cubicBezTo>
                  <a:cubicBezTo>
                    <a:pt x="18" y="108"/>
                    <a:pt x="19" y="109"/>
                    <a:pt x="20" y="109"/>
                  </a:cubicBezTo>
                  <a:cubicBezTo>
                    <a:pt x="21" y="105"/>
                    <a:pt x="17" y="99"/>
                    <a:pt x="18" y="97"/>
                  </a:cubicBezTo>
                  <a:cubicBezTo>
                    <a:pt x="20" y="93"/>
                    <a:pt x="24" y="97"/>
                    <a:pt x="25" y="94"/>
                  </a:cubicBezTo>
                  <a:cubicBezTo>
                    <a:pt x="27" y="91"/>
                    <a:pt x="28" y="85"/>
                    <a:pt x="27" y="81"/>
                  </a:cubicBezTo>
                  <a:cubicBezTo>
                    <a:pt x="25" y="78"/>
                    <a:pt x="20" y="79"/>
                    <a:pt x="18" y="76"/>
                  </a:cubicBezTo>
                  <a:cubicBezTo>
                    <a:pt x="17" y="74"/>
                    <a:pt x="18" y="70"/>
                    <a:pt x="16" y="68"/>
                  </a:cubicBezTo>
                  <a:cubicBezTo>
                    <a:pt x="14" y="66"/>
                    <a:pt x="11" y="67"/>
                    <a:pt x="8" y="65"/>
                  </a:cubicBezTo>
                  <a:cubicBezTo>
                    <a:pt x="6" y="64"/>
                    <a:pt x="5" y="62"/>
                    <a:pt x="4" y="60"/>
                  </a:cubicBezTo>
                  <a:cubicBezTo>
                    <a:pt x="4" y="60"/>
                    <a:pt x="18" y="62"/>
                    <a:pt x="19" y="56"/>
                  </a:cubicBezTo>
                  <a:cubicBezTo>
                    <a:pt x="20" y="49"/>
                    <a:pt x="14" y="41"/>
                    <a:pt x="4" y="40"/>
                  </a:cubicBezTo>
                  <a:cubicBezTo>
                    <a:pt x="5" y="38"/>
                    <a:pt x="6" y="35"/>
                    <a:pt x="6" y="33"/>
                  </a:cubicBezTo>
                  <a:cubicBezTo>
                    <a:pt x="6" y="27"/>
                    <a:pt x="6" y="31"/>
                    <a:pt x="11" y="27"/>
                  </a:cubicBezTo>
                  <a:cubicBezTo>
                    <a:pt x="16" y="23"/>
                    <a:pt x="10" y="14"/>
                    <a:pt x="12" y="9"/>
                  </a:cubicBezTo>
                  <a:cubicBezTo>
                    <a:pt x="13" y="5"/>
                    <a:pt x="14" y="3"/>
                    <a:pt x="18" y="2"/>
                  </a:cubicBezTo>
                  <a:cubicBezTo>
                    <a:pt x="23" y="0"/>
                    <a:pt x="35" y="0"/>
                    <a:pt x="39" y="1"/>
                  </a:cubicBezTo>
                  <a:cubicBezTo>
                    <a:pt x="43" y="2"/>
                    <a:pt x="41" y="4"/>
                    <a:pt x="40" y="6"/>
                  </a:cubicBezTo>
                  <a:cubicBezTo>
                    <a:pt x="39" y="8"/>
                    <a:pt x="35" y="9"/>
                    <a:pt x="34" y="11"/>
                  </a:cubicBezTo>
                  <a:cubicBezTo>
                    <a:pt x="33" y="14"/>
                    <a:pt x="33" y="18"/>
                    <a:pt x="35" y="20"/>
                  </a:cubicBezTo>
                  <a:cubicBezTo>
                    <a:pt x="36" y="21"/>
                    <a:pt x="39" y="19"/>
                    <a:pt x="41" y="20"/>
                  </a:cubicBezTo>
                  <a:cubicBezTo>
                    <a:pt x="43" y="21"/>
                    <a:pt x="44" y="24"/>
                    <a:pt x="45" y="26"/>
                  </a:cubicBezTo>
                  <a:cubicBezTo>
                    <a:pt x="45" y="28"/>
                    <a:pt x="42" y="29"/>
                    <a:pt x="44" y="32"/>
                  </a:cubicBezTo>
                  <a:cubicBezTo>
                    <a:pt x="45" y="35"/>
                    <a:pt x="51" y="42"/>
                    <a:pt x="53" y="45"/>
                  </a:cubicBezTo>
                  <a:cubicBezTo>
                    <a:pt x="56" y="48"/>
                    <a:pt x="57" y="49"/>
                    <a:pt x="59" y="51"/>
                  </a:cubicBezTo>
                  <a:cubicBezTo>
                    <a:pt x="61" y="53"/>
                    <a:pt x="61" y="55"/>
                    <a:pt x="63" y="57"/>
                  </a:cubicBezTo>
                  <a:cubicBezTo>
                    <a:pt x="66" y="58"/>
                    <a:pt x="69" y="59"/>
                    <a:pt x="71" y="58"/>
                  </a:cubicBezTo>
                  <a:cubicBezTo>
                    <a:pt x="74" y="56"/>
                    <a:pt x="77" y="53"/>
                    <a:pt x="79" y="51"/>
                  </a:cubicBezTo>
                  <a:cubicBezTo>
                    <a:pt x="80" y="48"/>
                    <a:pt x="79" y="46"/>
                    <a:pt x="80" y="44"/>
                  </a:cubicBezTo>
                  <a:cubicBezTo>
                    <a:pt x="82" y="42"/>
                    <a:pt x="84" y="40"/>
                    <a:pt x="86" y="39"/>
                  </a:cubicBezTo>
                  <a:cubicBezTo>
                    <a:pt x="87" y="40"/>
                    <a:pt x="89" y="42"/>
                    <a:pt x="91" y="43"/>
                  </a:cubicBezTo>
                  <a:cubicBezTo>
                    <a:pt x="96" y="44"/>
                    <a:pt x="103" y="39"/>
                    <a:pt x="107" y="40"/>
                  </a:cubicBezTo>
                  <a:cubicBezTo>
                    <a:pt x="111" y="41"/>
                    <a:pt x="109" y="45"/>
                    <a:pt x="111" y="47"/>
                  </a:cubicBezTo>
                  <a:cubicBezTo>
                    <a:pt x="113" y="50"/>
                    <a:pt x="115" y="55"/>
                    <a:pt x="118" y="56"/>
                  </a:cubicBezTo>
                  <a:cubicBezTo>
                    <a:pt x="122" y="57"/>
                    <a:pt x="124" y="52"/>
                    <a:pt x="128" y="53"/>
                  </a:cubicBezTo>
                  <a:cubicBezTo>
                    <a:pt x="131" y="54"/>
                    <a:pt x="138" y="51"/>
                    <a:pt x="141" y="53"/>
                  </a:cubicBezTo>
                  <a:close/>
                  <a:moveTo>
                    <a:pt x="1" y="62"/>
                  </a:moveTo>
                  <a:cubicBezTo>
                    <a:pt x="0" y="62"/>
                    <a:pt x="0" y="62"/>
                    <a:pt x="1" y="62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69" name="Freeform 39">
              <a:extLst>
                <a:ext uri="{FF2B5EF4-FFF2-40B4-BE49-F238E27FC236}">
                  <a16:creationId xmlns:a16="http://schemas.microsoft.com/office/drawing/2014/main" xmlns="" id="{5DD887B1-4EDB-4047-B2A4-9D044B16AFB0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0512371" y="6981629"/>
              <a:ext cx="1074011" cy="1729861"/>
            </a:xfrm>
            <a:custGeom>
              <a:avLst/>
              <a:gdLst/>
              <a:ahLst/>
              <a:cxnLst>
                <a:cxn ang="0">
                  <a:pos x="4" y="241"/>
                </a:cxn>
                <a:cxn ang="0">
                  <a:pos x="4" y="232"/>
                </a:cxn>
                <a:cxn ang="0">
                  <a:pos x="9" y="217"/>
                </a:cxn>
                <a:cxn ang="0">
                  <a:pos x="21" y="213"/>
                </a:cxn>
                <a:cxn ang="0">
                  <a:pos x="19" y="193"/>
                </a:cxn>
                <a:cxn ang="0">
                  <a:pos x="15" y="176"/>
                </a:cxn>
                <a:cxn ang="0">
                  <a:pos x="31" y="167"/>
                </a:cxn>
                <a:cxn ang="0">
                  <a:pos x="37" y="152"/>
                </a:cxn>
                <a:cxn ang="0">
                  <a:pos x="45" y="143"/>
                </a:cxn>
                <a:cxn ang="0">
                  <a:pos x="56" y="148"/>
                </a:cxn>
                <a:cxn ang="0">
                  <a:pos x="64" y="137"/>
                </a:cxn>
                <a:cxn ang="0">
                  <a:pos x="72" y="124"/>
                </a:cxn>
                <a:cxn ang="0">
                  <a:pos x="80" y="116"/>
                </a:cxn>
                <a:cxn ang="0">
                  <a:pos x="79" y="98"/>
                </a:cxn>
                <a:cxn ang="0">
                  <a:pos x="71" y="87"/>
                </a:cxn>
                <a:cxn ang="0">
                  <a:pos x="65" y="79"/>
                </a:cxn>
                <a:cxn ang="0">
                  <a:pos x="75" y="73"/>
                </a:cxn>
                <a:cxn ang="0">
                  <a:pos x="60" y="63"/>
                </a:cxn>
                <a:cxn ang="0">
                  <a:pos x="77" y="40"/>
                </a:cxn>
                <a:cxn ang="0">
                  <a:pos x="90" y="18"/>
                </a:cxn>
                <a:cxn ang="0">
                  <a:pos x="101" y="1"/>
                </a:cxn>
                <a:cxn ang="0">
                  <a:pos x="121" y="5"/>
                </a:cxn>
                <a:cxn ang="0">
                  <a:pos x="138" y="12"/>
                </a:cxn>
                <a:cxn ang="0">
                  <a:pos x="145" y="26"/>
                </a:cxn>
                <a:cxn ang="0">
                  <a:pos x="139" y="53"/>
                </a:cxn>
                <a:cxn ang="0">
                  <a:pos x="135" y="70"/>
                </a:cxn>
                <a:cxn ang="0">
                  <a:pos x="126" y="85"/>
                </a:cxn>
                <a:cxn ang="0">
                  <a:pos x="123" y="104"/>
                </a:cxn>
                <a:cxn ang="0">
                  <a:pos x="120" y="127"/>
                </a:cxn>
                <a:cxn ang="0">
                  <a:pos x="122" y="144"/>
                </a:cxn>
                <a:cxn ang="0">
                  <a:pos x="126" y="160"/>
                </a:cxn>
                <a:cxn ang="0">
                  <a:pos x="126" y="171"/>
                </a:cxn>
                <a:cxn ang="0">
                  <a:pos x="116" y="173"/>
                </a:cxn>
                <a:cxn ang="0">
                  <a:pos x="107" y="175"/>
                </a:cxn>
                <a:cxn ang="0">
                  <a:pos x="94" y="194"/>
                </a:cxn>
                <a:cxn ang="0">
                  <a:pos x="84" y="203"/>
                </a:cxn>
                <a:cxn ang="0">
                  <a:pos x="94" y="217"/>
                </a:cxn>
                <a:cxn ang="0">
                  <a:pos x="98" y="238"/>
                </a:cxn>
                <a:cxn ang="0">
                  <a:pos x="86" y="243"/>
                </a:cxn>
                <a:cxn ang="0">
                  <a:pos x="70" y="232"/>
                </a:cxn>
                <a:cxn ang="0">
                  <a:pos x="75" y="250"/>
                </a:cxn>
                <a:cxn ang="0">
                  <a:pos x="82" y="272"/>
                </a:cxn>
                <a:cxn ang="0">
                  <a:pos x="68" y="270"/>
                </a:cxn>
                <a:cxn ang="0">
                  <a:pos x="56" y="273"/>
                </a:cxn>
                <a:cxn ang="0">
                  <a:pos x="54" y="257"/>
                </a:cxn>
                <a:cxn ang="0">
                  <a:pos x="36" y="255"/>
                </a:cxn>
                <a:cxn ang="0">
                  <a:pos x="26" y="247"/>
                </a:cxn>
                <a:cxn ang="0">
                  <a:pos x="15" y="240"/>
                </a:cxn>
              </a:cxnLst>
              <a:rect l="0" t="0" r="r" b="b"/>
              <a:pathLst>
                <a:path w="146" h="276">
                  <a:moveTo>
                    <a:pt x="5" y="246"/>
                  </a:moveTo>
                  <a:cubicBezTo>
                    <a:pt x="5" y="244"/>
                    <a:pt x="4" y="242"/>
                    <a:pt x="4" y="241"/>
                  </a:cubicBezTo>
                  <a:cubicBezTo>
                    <a:pt x="3" y="238"/>
                    <a:pt x="0" y="238"/>
                    <a:pt x="0" y="236"/>
                  </a:cubicBezTo>
                  <a:cubicBezTo>
                    <a:pt x="0" y="234"/>
                    <a:pt x="3" y="234"/>
                    <a:pt x="4" y="232"/>
                  </a:cubicBezTo>
                  <a:cubicBezTo>
                    <a:pt x="5" y="230"/>
                    <a:pt x="7" y="227"/>
                    <a:pt x="8" y="225"/>
                  </a:cubicBezTo>
                  <a:cubicBezTo>
                    <a:pt x="9" y="222"/>
                    <a:pt x="8" y="219"/>
                    <a:pt x="9" y="217"/>
                  </a:cubicBezTo>
                  <a:cubicBezTo>
                    <a:pt x="10" y="215"/>
                    <a:pt x="11" y="214"/>
                    <a:pt x="13" y="214"/>
                  </a:cubicBezTo>
                  <a:cubicBezTo>
                    <a:pt x="16" y="213"/>
                    <a:pt x="20" y="217"/>
                    <a:pt x="21" y="213"/>
                  </a:cubicBezTo>
                  <a:cubicBezTo>
                    <a:pt x="23" y="209"/>
                    <a:pt x="23" y="199"/>
                    <a:pt x="23" y="195"/>
                  </a:cubicBezTo>
                  <a:cubicBezTo>
                    <a:pt x="22" y="191"/>
                    <a:pt x="19" y="195"/>
                    <a:pt x="19" y="193"/>
                  </a:cubicBezTo>
                  <a:cubicBezTo>
                    <a:pt x="18" y="190"/>
                    <a:pt x="21" y="184"/>
                    <a:pt x="20" y="181"/>
                  </a:cubicBezTo>
                  <a:cubicBezTo>
                    <a:pt x="20" y="178"/>
                    <a:pt x="16" y="178"/>
                    <a:pt x="15" y="176"/>
                  </a:cubicBezTo>
                  <a:cubicBezTo>
                    <a:pt x="14" y="174"/>
                    <a:pt x="14" y="174"/>
                    <a:pt x="17" y="172"/>
                  </a:cubicBezTo>
                  <a:cubicBezTo>
                    <a:pt x="20" y="170"/>
                    <a:pt x="28" y="170"/>
                    <a:pt x="31" y="167"/>
                  </a:cubicBezTo>
                  <a:cubicBezTo>
                    <a:pt x="34" y="163"/>
                    <a:pt x="30" y="155"/>
                    <a:pt x="32" y="152"/>
                  </a:cubicBezTo>
                  <a:cubicBezTo>
                    <a:pt x="33" y="149"/>
                    <a:pt x="36" y="153"/>
                    <a:pt x="37" y="152"/>
                  </a:cubicBezTo>
                  <a:cubicBezTo>
                    <a:pt x="39" y="150"/>
                    <a:pt x="38" y="145"/>
                    <a:pt x="40" y="143"/>
                  </a:cubicBezTo>
                  <a:cubicBezTo>
                    <a:pt x="41" y="142"/>
                    <a:pt x="43" y="142"/>
                    <a:pt x="45" y="143"/>
                  </a:cubicBezTo>
                  <a:cubicBezTo>
                    <a:pt x="46" y="144"/>
                    <a:pt x="46" y="148"/>
                    <a:pt x="48" y="149"/>
                  </a:cubicBezTo>
                  <a:cubicBezTo>
                    <a:pt x="50" y="151"/>
                    <a:pt x="54" y="150"/>
                    <a:pt x="56" y="148"/>
                  </a:cubicBezTo>
                  <a:cubicBezTo>
                    <a:pt x="58" y="147"/>
                    <a:pt x="56" y="143"/>
                    <a:pt x="57" y="141"/>
                  </a:cubicBezTo>
                  <a:cubicBezTo>
                    <a:pt x="59" y="139"/>
                    <a:pt x="63" y="140"/>
                    <a:pt x="64" y="137"/>
                  </a:cubicBezTo>
                  <a:cubicBezTo>
                    <a:pt x="65" y="134"/>
                    <a:pt x="62" y="127"/>
                    <a:pt x="64" y="124"/>
                  </a:cubicBezTo>
                  <a:cubicBezTo>
                    <a:pt x="66" y="121"/>
                    <a:pt x="70" y="123"/>
                    <a:pt x="72" y="124"/>
                  </a:cubicBezTo>
                  <a:cubicBezTo>
                    <a:pt x="75" y="125"/>
                    <a:pt x="77" y="131"/>
                    <a:pt x="80" y="129"/>
                  </a:cubicBezTo>
                  <a:cubicBezTo>
                    <a:pt x="82" y="126"/>
                    <a:pt x="81" y="119"/>
                    <a:pt x="80" y="116"/>
                  </a:cubicBezTo>
                  <a:cubicBezTo>
                    <a:pt x="80" y="112"/>
                    <a:pt x="75" y="111"/>
                    <a:pt x="74" y="108"/>
                  </a:cubicBezTo>
                  <a:cubicBezTo>
                    <a:pt x="74" y="105"/>
                    <a:pt x="78" y="101"/>
                    <a:pt x="79" y="98"/>
                  </a:cubicBezTo>
                  <a:cubicBezTo>
                    <a:pt x="79" y="95"/>
                    <a:pt x="79" y="92"/>
                    <a:pt x="77" y="90"/>
                  </a:cubicBezTo>
                  <a:cubicBezTo>
                    <a:pt x="76" y="88"/>
                    <a:pt x="73" y="87"/>
                    <a:pt x="71" y="87"/>
                  </a:cubicBezTo>
                  <a:cubicBezTo>
                    <a:pt x="69" y="86"/>
                    <a:pt x="66" y="87"/>
                    <a:pt x="65" y="85"/>
                  </a:cubicBezTo>
                  <a:cubicBezTo>
                    <a:pt x="63" y="84"/>
                    <a:pt x="63" y="81"/>
                    <a:pt x="65" y="79"/>
                  </a:cubicBezTo>
                  <a:cubicBezTo>
                    <a:pt x="67" y="78"/>
                    <a:pt x="72" y="79"/>
                    <a:pt x="74" y="78"/>
                  </a:cubicBezTo>
                  <a:cubicBezTo>
                    <a:pt x="76" y="77"/>
                    <a:pt x="77" y="75"/>
                    <a:pt x="75" y="73"/>
                  </a:cubicBezTo>
                  <a:cubicBezTo>
                    <a:pt x="73" y="72"/>
                    <a:pt x="66" y="71"/>
                    <a:pt x="64" y="69"/>
                  </a:cubicBezTo>
                  <a:cubicBezTo>
                    <a:pt x="61" y="67"/>
                    <a:pt x="59" y="67"/>
                    <a:pt x="60" y="63"/>
                  </a:cubicBezTo>
                  <a:cubicBezTo>
                    <a:pt x="62" y="59"/>
                    <a:pt x="68" y="53"/>
                    <a:pt x="70" y="49"/>
                  </a:cubicBezTo>
                  <a:cubicBezTo>
                    <a:pt x="73" y="45"/>
                    <a:pt x="75" y="44"/>
                    <a:pt x="77" y="40"/>
                  </a:cubicBezTo>
                  <a:cubicBezTo>
                    <a:pt x="79" y="35"/>
                    <a:pt x="80" y="27"/>
                    <a:pt x="82" y="23"/>
                  </a:cubicBezTo>
                  <a:cubicBezTo>
                    <a:pt x="84" y="20"/>
                    <a:pt x="88" y="21"/>
                    <a:pt x="90" y="18"/>
                  </a:cubicBezTo>
                  <a:cubicBezTo>
                    <a:pt x="92" y="15"/>
                    <a:pt x="92" y="11"/>
                    <a:pt x="94" y="8"/>
                  </a:cubicBezTo>
                  <a:cubicBezTo>
                    <a:pt x="96" y="5"/>
                    <a:pt x="98" y="2"/>
                    <a:pt x="101" y="1"/>
                  </a:cubicBezTo>
                  <a:cubicBezTo>
                    <a:pt x="104" y="0"/>
                    <a:pt x="108" y="1"/>
                    <a:pt x="112" y="2"/>
                  </a:cubicBezTo>
                  <a:cubicBezTo>
                    <a:pt x="115" y="2"/>
                    <a:pt x="117" y="4"/>
                    <a:pt x="121" y="5"/>
                  </a:cubicBezTo>
                  <a:cubicBezTo>
                    <a:pt x="124" y="6"/>
                    <a:pt x="130" y="5"/>
                    <a:pt x="133" y="6"/>
                  </a:cubicBezTo>
                  <a:cubicBezTo>
                    <a:pt x="136" y="7"/>
                    <a:pt x="136" y="11"/>
                    <a:pt x="138" y="12"/>
                  </a:cubicBezTo>
                  <a:cubicBezTo>
                    <a:pt x="140" y="13"/>
                    <a:pt x="142" y="13"/>
                    <a:pt x="144" y="13"/>
                  </a:cubicBezTo>
                  <a:cubicBezTo>
                    <a:pt x="144" y="15"/>
                    <a:pt x="146" y="22"/>
                    <a:pt x="145" y="26"/>
                  </a:cubicBezTo>
                  <a:cubicBezTo>
                    <a:pt x="144" y="29"/>
                    <a:pt x="141" y="28"/>
                    <a:pt x="140" y="33"/>
                  </a:cubicBezTo>
                  <a:cubicBezTo>
                    <a:pt x="139" y="38"/>
                    <a:pt x="140" y="49"/>
                    <a:pt x="139" y="53"/>
                  </a:cubicBezTo>
                  <a:cubicBezTo>
                    <a:pt x="138" y="58"/>
                    <a:pt x="134" y="55"/>
                    <a:pt x="133" y="58"/>
                  </a:cubicBezTo>
                  <a:cubicBezTo>
                    <a:pt x="133" y="61"/>
                    <a:pt x="137" y="67"/>
                    <a:pt x="135" y="70"/>
                  </a:cubicBezTo>
                  <a:cubicBezTo>
                    <a:pt x="133" y="73"/>
                    <a:pt x="126" y="68"/>
                    <a:pt x="124" y="72"/>
                  </a:cubicBezTo>
                  <a:cubicBezTo>
                    <a:pt x="122" y="75"/>
                    <a:pt x="126" y="82"/>
                    <a:pt x="126" y="85"/>
                  </a:cubicBezTo>
                  <a:cubicBezTo>
                    <a:pt x="125" y="88"/>
                    <a:pt x="122" y="88"/>
                    <a:pt x="121" y="91"/>
                  </a:cubicBezTo>
                  <a:cubicBezTo>
                    <a:pt x="121" y="94"/>
                    <a:pt x="123" y="100"/>
                    <a:pt x="123" y="104"/>
                  </a:cubicBezTo>
                  <a:cubicBezTo>
                    <a:pt x="123" y="109"/>
                    <a:pt x="122" y="114"/>
                    <a:pt x="122" y="117"/>
                  </a:cubicBezTo>
                  <a:cubicBezTo>
                    <a:pt x="121" y="121"/>
                    <a:pt x="121" y="125"/>
                    <a:pt x="120" y="127"/>
                  </a:cubicBezTo>
                  <a:cubicBezTo>
                    <a:pt x="119" y="130"/>
                    <a:pt x="116" y="131"/>
                    <a:pt x="117" y="134"/>
                  </a:cubicBezTo>
                  <a:cubicBezTo>
                    <a:pt x="117" y="137"/>
                    <a:pt x="121" y="140"/>
                    <a:pt x="122" y="144"/>
                  </a:cubicBezTo>
                  <a:cubicBezTo>
                    <a:pt x="123" y="147"/>
                    <a:pt x="119" y="151"/>
                    <a:pt x="120" y="154"/>
                  </a:cubicBezTo>
                  <a:cubicBezTo>
                    <a:pt x="121" y="157"/>
                    <a:pt x="125" y="157"/>
                    <a:pt x="126" y="160"/>
                  </a:cubicBezTo>
                  <a:cubicBezTo>
                    <a:pt x="126" y="162"/>
                    <a:pt x="122" y="163"/>
                    <a:pt x="123" y="167"/>
                  </a:cubicBezTo>
                  <a:cubicBezTo>
                    <a:pt x="124" y="168"/>
                    <a:pt x="124" y="169"/>
                    <a:pt x="126" y="171"/>
                  </a:cubicBezTo>
                  <a:cubicBezTo>
                    <a:pt x="122" y="169"/>
                    <a:pt x="119" y="167"/>
                    <a:pt x="117" y="167"/>
                  </a:cubicBezTo>
                  <a:cubicBezTo>
                    <a:pt x="113" y="168"/>
                    <a:pt x="116" y="171"/>
                    <a:pt x="116" y="173"/>
                  </a:cubicBezTo>
                  <a:cubicBezTo>
                    <a:pt x="116" y="175"/>
                    <a:pt x="120" y="178"/>
                    <a:pt x="117" y="179"/>
                  </a:cubicBezTo>
                  <a:cubicBezTo>
                    <a:pt x="114" y="180"/>
                    <a:pt x="110" y="172"/>
                    <a:pt x="107" y="175"/>
                  </a:cubicBezTo>
                  <a:cubicBezTo>
                    <a:pt x="103" y="178"/>
                    <a:pt x="106" y="188"/>
                    <a:pt x="104" y="192"/>
                  </a:cubicBezTo>
                  <a:cubicBezTo>
                    <a:pt x="101" y="196"/>
                    <a:pt x="98" y="194"/>
                    <a:pt x="94" y="194"/>
                  </a:cubicBezTo>
                  <a:cubicBezTo>
                    <a:pt x="91" y="194"/>
                    <a:pt x="85" y="192"/>
                    <a:pt x="82" y="194"/>
                  </a:cubicBezTo>
                  <a:cubicBezTo>
                    <a:pt x="80" y="196"/>
                    <a:pt x="84" y="201"/>
                    <a:pt x="84" y="203"/>
                  </a:cubicBezTo>
                  <a:cubicBezTo>
                    <a:pt x="84" y="204"/>
                    <a:pt x="85" y="209"/>
                    <a:pt x="87" y="211"/>
                  </a:cubicBezTo>
                  <a:cubicBezTo>
                    <a:pt x="89" y="212"/>
                    <a:pt x="94" y="217"/>
                    <a:pt x="94" y="217"/>
                  </a:cubicBezTo>
                  <a:cubicBezTo>
                    <a:pt x="94" y="217"/>
                    <a:pt x="97" y="222"/>
                    <a:pt x="98" y="225"/>
                  </a:cubicBezTo>
                  <a:cubicBezTo>
                    <a:pt x="98" y="227"/>
                    <a:pt x="98" y="237"/>
                    <a:pt x="98" y="238"/>
                  </a:cubicBezTo>
                  <a:cubicBezTo>
                    <a:pt x="97" y="239"/>
                    <a:pt x="95" y="242"/>
                    <a:pt x="93" y="243"/>
                  </a:cubicBezTo>
                  <a:cubicBezTo>
                    <a:pt x="91" y="244"/>
                    <a:pt x="89" y="245"/>
                    <a:pt x="86" y="243"/>
                  </a:cubicBezTo>
                  <a:cubicBezTo>
                    <a:pt x="83" y="242"/>
                    <a:pt x="81" y="236"/>
                    <a:pt x="78" y="234"/>
                  </a:cubicBezTo>
                  <a:cubicBezTo>
                    <a:pt x="75" y="233"/>
                    <a:pt x="72" y="229"/>
                    <a:pt x="70" y="232"/>
                  </a:cubicBezTo>
                  <a:cubicBezTo>
                    <a:pt x="68" y="235"/>
                    <a:pt x="70" y="242"/>
                    <a:pt x="71" y="245"/>
                  </a:cubicBezTo>
                  <a:cubicBezTo>
                    <a:pt x="72" y="248"/>
                    <a:pt x="74" y="249"/>
                    <a:pt x="75" y="250"/>
                  </a:cubicBezTo>
                  <a:cubicBezTo>
                    <a:pt x="77" y="252"/>
                    <a:pt x="80" y="251"/>
                    <a:pt x="81" y="255"/>
                  </a:cubicBezTo>
                  <a:cubicBezTo>
                    <a:pt x="82" y="259"/>
                    <a:pt x="83" y="268"/>
                    <a:pt x="82" y="272"/>
                  </a:cubicBezTo>
                  <a:cubicBezTo>
                    <a:pt x="80" y="276"/>
                    <a:pt x="77" y="275"/>
                    <a:pt x="75" y="274"/>
                  </a:cubicBezTo>
                  <a:cubicBezTo>
                    <a:pt x="72" y="274"/>
                    <a:pt x="70" y="271"/>
                    <a:pt x="68" y="270"/>
                  </a:cubicBezTo>
                  <a:cubicBezTo>
                    <a:pt x="66" y="269"/>
                    <a:pt x="66" y="266"/>
                    <a:pt x="63" y="267"/>
                  </a:cubicBezTo>
                  <a:cubicBezTo>
                    <a:pt x="60" y="267"/>
                    <a:pt x="58" y="273"/>
                    <a:pt x="56" y="273"/>
                  </a:cubicBezTo>
                  <a:cubicBezTo>
                    <a:pt x="53" y="273"/>
                    <a:pt x="55" y="269"/>
                    <a:pt x="54" y="267"/>
                  </a:cubicBezTo>
                  <a:cubicBezTo>
                    <a:pt x="54" y="264"/>
                    <a:pt x="55" y="259"/>
                    <a:pt x="54" y="257"/>
                  </a:cubicBezTo>
                  <a:cubicBezTo>
                    <a:pt x="52" y="254"/>
                    <a:pt x="48" y="253"/>
                    <a:pt x="45" y="253"/>
                  </a:cubicBezTo>
                  <a:cubicBezTo>
                    <a:pt x="42" y="252"/>
                    <a:pt x="39" y="254"/>
                    <a:pt x="36" y="255"/>
                  </a:cubicBezTo>
                  <a:cubicBezTo>
                    <a:pt x="33" y="255"/>
                    <a:pt x="29" y="256"/>
                    <a:pt x="27" y="255"/>
                  </a:cubicBezTo>
                  <a:cubicBezTo>
                    <a:pt x="24" y="253"/>
                    <a:pt x="27" y="249"/>
                    <a:pt x="26" y="247"/>
                  </a:cubicBezTo>
                  <a:cubicBezTo>
                    <a:pt x="24" y="245"/>
                    <a:pt x="21" y="245"/>
                    <a:pt x="19" y="244"/>
                  </a:cubicBezTo>
                  <a:cubicBezTo>
                    <a:pt x="17" y="243"/>
                    <a:pt x="21" y="241"/>
                    <a:pt x="15" y="240"/>
                  </a:cubicBezTo>
                  <a:cubicBezTo>
                    <a:pt x="12" y="240"/>
                    <a:pt x="9" y="243"/>
                    <a:pt x="5" y="246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71" name="Freeform 31">
              <a:extLst>
                <a:ext uri="{FF2B5EF4-FFF2-40B4-BE49-F238E27FC236}">
                  <a16:creationId xmlns:a16="http://schemas.microsoft.com/office/drawing/2014/main" xmlns="" id="{5520CA55-7C41-4D16-AAB0-91D65CE8C619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296647" y="7968542"/>
              <a:ext cx="1097759" cy="1222136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79" y="17"/>
                </a:cxn>
                <a:cxn ang="0">
                  <a:pos x="92" y="22"/>
                </a:cxn>
                <a:cxn ang="0">
                  <a:pos x="109" y="13"/>
                </a:cxn>
                <a:cxn ang="0">
                  <a:pos x="137" y="12"/>
                </a:cxn>
                <a:cxn ang="0">
                  <a:pos x="144" y="26"/>
                </a:cxn>
                <a:cxn ang="0">
                  <a:pos x="148" y="33"/>
                </a:cxn>
                <a:cxn ang="0">
                  <a:pos x="144" y="39"/>
                </a:cxn>
                <a:cxn ang="0">
                  <a:pos x="140" y="56"/>
                </a:cxn>
                <a:cxn ang="0">
                  <a:pos x="142" y="65"/>
                </a:cxn>
                <a:cxn ang="0">
                  <a:pos x="143" y="79"/>
                </a:cxn>
                <a:cxn ang="0">
                  <a:pos x="138" y="91"/>
                </a:cxn>
                <a:cxn ang="0">
                  <a:pos x="131" y="94"/>
                </a:cxn>
                <a:cxn ang="0">
                  <a:pos x="116" y="99"/>
                </a:cxn>
                <a:cxn ang="0">
                  <a:pos x="107" y="114"/>
                </a:cxn>
                <a:cxn ang="0">
                  <a:pos x="105" y="124"/>
                </a:cxn>
                <a:cxn ang="0">
                  <a:pos x="99" y="132"/>
                </a:cxn>
                <a:cxn ang="0">
                  <a:pos x="89" y="126"/>
                </a:cxn>
                <a:cxn ang="0">
                  <a:pos x="80" y="133"/>
                </a:cxn>
                <a:cxn ang="0">
                  <a:pos x="70" y="149"/>
                </a:cxn>
                <a:cxn ang="0">
                  <a:pos x="56" y="155"/>
                </a:cxn>
                <a:cxn ang="0">
                  <a:pos x="51" y="170"/>
                </a:cxn>
                <a:cxn ang="0">
                  <a:pos x="58" y="187"/>
                </a:cxn>
                <a:cxn ang="0">
                  <a:pos x="40" y="188"/>
                </a:cxn>
                <a:cxn ang="0">
                  <a:pos x="26" y="195"/>
                </a:cxn>
                <a:cxn ang="0">
                  <a:pos x="19" y="171"/>
                </a:cxn>
                <a:cxn ang="0">
                  <a:pos x="11" y="151"/>
                </a:cxn>
                <a:cxn ang="0">
                  <a:pos x="1" y="126"/>
                </a:cxn>
                <a:cxn ang="0">
                  <a:pos x="6" y="106"/>
                </a:cxn>
                <a:cxn ang="0">
                  <a:pos x="13" y="90"/>
                </a:cxn>
                <a:cxn ang="0">
                  <a:pos x="24" y="74"/>
                </a:cxn>
                <a:cxn ang="0">
                  <a:pos x="30" y="61"/>
                </a:cxn>
                <a:cxn ang="0">
                  <a:pos x="49" y="58"/>
                </a:cxn>
                <a:cxn ang="0">
                  <a:pos x="56" y="33"/>
                </a:cxn>
                <a:cxn ang="0">
                  <a:pos x="56" y="18"/>
                </a:cxn>
                <a:cxn ang="0">
                  <a:pos x="18" y="170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49" h="195">
                  <a:moveTo>
                    <a:pt x="56" y="18"/>
                  </a:moveTo>
                  <a:cubicBezTo>
                    <a:pt x="59" y="20"/>
                    <a:pt x="65" y="20"/>
                    <a:pt x="69" y="21"/>
                  </a:cubicBezTo>
                  <a:cubicBezTo>
                    <a:pt x="72" y="22"/>
                    <a:pt x="73" y="26"/>
                    <a:pt x="76" y="25"/>
                  </a:cubicBezTo>
                  <a:cubicBezTo>
                    <a:pt x="78" y="24"/>
                    <a:pt x="77" y="19"/>
                    <a:pt x="79" y="17"/>
                  </a:cubicBezTo>
                  <a:cubicBezTo>
                    <a:pt x="81" y="16"/>
                    <a:pt x="83" y="16"/>
                    <a:pt x="85" y="17"/>
                  </a:cubicBezTo>
                  <a:cubicBezTo>
                    <a:pt x="88" y="18"/>
                    <a:pt x="88" y="21"/>
                    <a:pt x="92" y="22"/>
                  </a:cubicBezTo>
                  <a:cubicBezTo>
                    <a:pt x="96" y="23"/>
                    <a:pt x="102" y="24"/>
                    <a:pt x="106" y="22"/>
                  </a:cubicBezTo>
                  <a:cubicBezTo>
                    <a:pt x="109" y="20"/>
                    <a:pt x="106" y="15"/>
                    <a:pt x="109" y="13"/>
                  </a:cubicBezTo>
                  <a:cubicBezTo>
                    <a:pt x="111" y="11"/>
                    <a:pt x="114" y="12"/>
                    <a:pt x="119" y="12"/>
                  </a:cubicBezTo>
                  <a:cubicBezTo>
                    <a:pt x="123" y="11"/>
                    <a:pt x="131" y="12"/>
                    <a:pt x="137" y="12"/>
                  </a:cubicBezTo>
                  <a:cubicBezTo>
                    <a:pt x="139" y="14"/>
                    <a:pt x="141" y="16"/>
                    <a:pt x="142" y="18"/>
                  </a:cubicBezTo>
                  <a:cubicBezTo>
                    <a:pt x="145" y="23"/>
                    <a:pt x="144" y="24"/>
                    <a:pt x="144" y="26"/>
                  </a:cubicBezTo>
                  <a:cubicBezTo>
                    <a:pt x="144" y="29"/>
                    <a:pt x="143" y="30"/>
                    <a:pt x="144" y="31"/>
                  </a:cubicBezTo>
                  <a:cubicBezTo>
                    <a:pt x="144" y="33"/>
                    <a:pt x="147" y="32"/>
                    <a:pt x="148" y="33"/>
                  </a:cubicBezTo>
                  <a:cubicBezTo>
                    <a:pt x="149" y="34"/>
                    <a:pt x="149" y="36"/>
                    <a:pt x="148" y="37"/>
                  </a:cubicBezTo>
                  <a:cubicBezTo>
                    <a:pt x="147" y="38"/>
                    <a:pt x="145" y="36"/>
                    <a:pt x="144" y="39"/>
                  </a:cubicBezTo>
                  <a:cubicBezTo>
                    <a:pt x="143" y="42"/>
                    <a:pt x="144" y="48"/>
                    <a:pt x="144" y="51"/>
                  </a:cubicBezTo>
                  <a:cubicBezTo>
                    <a:pt x="143" y="54"/>
                    <a:pt x="141" y="54"/>
                    <a:pt x="140" y="56"/>
                  </a:cubicBezTo>
                  <a:cubicBezTo>
                    <a:pt x="139" y="58"/>
                    <a:pt x="137" y="59"/>
                    <a:pt x="138" y="61"/>
                  </a:cubicBezTo>
                  <a:cubicBezTo>
                    <a:pt x="138" y="63"/>
                    <a:pt x="141" y="63"/>
                    <a:pt x="142" y="65"/>
                  </a:cubicBezTo>
                  <a:cubicBezTo>
                    <a:pt x="143" y="67"/>
                    <a:pt x="145" y="69"/>
                    <a:pt x="145" y="72"/>
                  </a:cubicBezTo>
                  <a:cubicBezTo>
                    <a:pt x="145" y="74"/>
                    <a:pt x="144" y="77"/>
                    <a:pt x="143" y="79"/>
                  </a:cubicBezTo>
                  <a:cubicBezTo>
                    <a:pt x="142" y="81"/>
                    <a:pt x="139" y="79"/>
                    <a:pt x="138" y="81"/>
                  </a:cubicBezTo>
                  <a:cubicBezTo>
                    <a:pt x="137" y="83"/>
                    <a:pt x="137" y="88"/>
                    <a:pt x="138" y="91"/>
                  </a:cubicBezTo>
                  <a:cubicBezTo>
                    <a:pt x="138" y="91"/>
                    <a:pt x="138" y="92"/>
                    <a:pt x="138" y="92"/>
                  </a:cubicBezTo>
                  <a:cubicBezTo>
                    <a:pt x="135" y="93"/>
                    <a:pt x="133" y="93"/>
                    <a:pt x="131" y="94"/>
                  </a:cubicBezTo>
                  <a:cubicBezTo>
                    <a:pt x="127" y="96"/>
                    <a:pt x="130" y="100"/>
                    <a:pt x="127" y="101"/>
                  </a:cubicBezTo>
                  <a:cubicBezTo>
                    <a:pt x="124" y="102"/>
                    <a:pt x="120" y="99"/>
                    <a:pt x="116" y="99"/>
                  </a:cubicBezTo>
                  <a:cubicBezTo>
                    <a:pt x="113" y="100"/>
                    <a:pt x="109" y="101"/>
                    <a:pt x="107" y="104"/>
                  </a:cubicBezTo>
                  <a:cubicBezTo>
                    <a:pt x="105" y="107"/>
                    <a:pt x="108" y="111"/>
                    <a:pt x="107" y="114"/>
                  </a:cubicBezTo>
                  <a:cubicBezTo>
                    <a:pt x="106" y="116"/>
                    <a:pt x="103" y="115"/>
                    <a:pt x="102" y="118"/>
                  </a:cubicBezTo>
                  <a:cubicBezTo>
                    <a:pt x="102" y="120"/>
                    <a:pt x="104" y="122"/>
                    <a:pt x="105" y="124"/>
                  </a:cubicBezTo>
                  <a:cubicBezTo>
                    <a:pt x="106" y="127"/>
                    <a:pt x="109" y="130"/>
                    <a:pt x="107" y="132"/>
                  </a:cubicBezTo>
                  <a:cubicBezTo>
                    <a:pt x="105" y="134"/>
                    <a:pt x="102" y="133"/>
                    <a:pt x="99" y="132"/>
                  </a:cubicBezTo>
                  <a:cubicBezTo>
                    <a:pt x="97" y="130"/>
                    <a:pt x="96" y="124"/>
                    <a:pt x="94" y="123"/>
                  </a:cubicBezTo>
                  <a:cubicBezTo>
                    <a:pt x="91" y="122"/>
                    <a:pt x="90" y="125"/>
                    <a:pt x="89" y="126"/>
                  </a:cubicBezTo>
                  <a:cubicBezTo>
                    <a:pt x="88" y="128"/>
                    <a:pt x="90" y="130"/>
                    <a:pt x="88" y="132"/>
                  </a:cubicBezTo>
                  <a:cubicBezTo>
                    <a:pt x="86" y="133"/>
                    <a:pt x="82" y="132"/>
                    <a:pt x="80" y="133"/>
                  </a:cubicBezTo>
                  <a:cubicBezTo>
                    <a:pt x="77" y="134"/>
                    <a:pt x="75" y="134"/>
                    <a:pt x="73" y="137"/>
                  </a:cubicBezTo>
                  <a:cubicBezTo>
                    <a:pt x="71" y="140"/>
                    <a:pt x="72" y="146"/>
                    <a:pt x="70" y="149"/>
                  </a:cubicBezTo>
                  <a:cubicBezTo>
                    <a:pt x="68" y="152"/>
                    <a:pt x="65" y="152"/>
                    <a:pt x="63" y="153"/>
                  </a:cubicBezTo>
                  <a:cubicBezTo>
                    <a:pt x="60" y="154"/>
                    <a:pt x="58" y="154"/>
                    <a:pt x="56" y="155"/>
                  </a:cubicBezTo>
                  <a:cubicBezTo>
                    <a:pt x="54" y="156"/>
                    <a:pt x="52" y="157"/>
                    <a:pt x="51" y="159"/>
                  </a:cubicBezTo>
                  <a:cubicBezTo>
                    <a:pt x="50" y="162"/>
                    <a:pt x="50" y="167"/>
                    <a:pt x="51" y="170"/>
                  </a:cubicBezTo>
                  <a:cubicBezTo>
                    <a:pt x="52" y="173"/>
                    <a:pt x="55" y="174"/>
                    <a:pt x="56" y="177"/>
                  </a:cubicBezTo>
                  <a:cubicBezTo>
                    <a:pt x="57" y="180"/>
                    <a:pt x="59" y="184"/>
                    <a:pt x="58" y="187"/>
                  </a:cubicBezTo>
                  <a:cubicBezTo>
                    <a:pt x="57" y="190"/>
                    <a:pt x="54" y="193"/>
                    <a:pt x="51" y="193"/>
                  </a:cubicBezTo>
                  <a:cubicBezTo>
                    <a:pt x="47" y="193"/>
                    <a:pt x="43" y="188"/>
                    <a:pt x="40" y="188"/>
                  </a:cubicBezTo>
                  <a:cubicBezTo>
                    <a:pt x="37" y="188"/>
                    <a:pt x="37" y="190"/>
                    <a:pt x="32" y="191"/>
                  </a:cubicBezTo>
                  <a:cubicBezTo>
                    <a:pt x="30" y="191"/>
                    <a:pt x="28" y="194"/>
                    <a:pt x="26" y="195"/>
                  </a:cubicBezTo>
                  <a:cubicBezTo>
                    <a:pt x="26" y="192"/>
                    <a:pt x="27" y="190"/>
                    <a:pt x="26" y="187"/>
                  </a:cubicBezTo>
                  <a:cubicBezTo>
                    <a:pt x="25" y="182"/>
                    <a:pt x="22" y="175"/>
                    <a:pt x="19" y="171"/>
                  </a:cubicBezTo>
                  <a:cubicBezTo>
                    <a:pt x="18" y="167"/>
                    <a:pt x="16" y="163"/>
                    <a:pt x="16" y="160"/>
                  </a:cubicBezTo>
                  <a:cubicBezTo>
                    <a:pt x="15" y="152"/>
                    <a:pt x="13" y="154"/>
                    <a:pt x="11" y="151"/>
                  </a:cubicBezTo>
                  <a:cubicBezTo>
                    <a:pt x="9" y="148"/>
                    <a:pt x="7" y="145"/>
                    <a:pt x="5" y="141"/>
                  </a:cubicBezTo>
                  <a:cubicBezTo>
                    <a:pt x="4" y="137"/>
                    <a:pt x="0" y="130"/>
                    <a:pt x="1" y="126"/>
                  </a:cubicBezTo>
                  <a:cubicBezTo>
                    <a:pt x="2" y="122"/>
                    <a:pt x="7" y="121"/>
                    <a:pt x="8" y="118"/>
                  </a:cubicBezTo>
                  <a:cubicBezTo>
                    <a:pt x="9" y="114"/>
                    <a:pt x="6" y="111"/>
                    <a:pt x="6" y="106"/>
                  </a:cubicBezTo>
                  <a:cubicBezTo>
                    <a:pt x="5" y="102"/>
                    <a:pt x="4" y="95"/>
                    <a:pt x="6" y="92"/>
                  </a:cubicBezTo>
                  <a:cubicBezTo>
                    <a:pt x="7" y="88"/>
                    <a:pt x="10" y="92"/>
                    <a:pt x="13" y="90"/>
                  </a:cubicBezTo>
                  <a:cubicBezTo>
                    <a:pt x="17" y="88"/>
                    <a:pt x="22" y="84"/>
                    <a:pt x="24" y="81"/>
                  </a:cubicBezTo>
                  <a:cubicBezTo>
                    <a:pt x="26" y="78"/>
                    <a:pt x="24" y="77"/>
                    <a:pt x="24" y="74"/>
                  </a:cubicBezTo>
                  <a:cubicBezTo>
                    <a:pt x="24" y="71"/>
                    <a:pt x="23" y="67"/>
                    <a:pt x="24" y="65"/>
                  </a:cubicBezTo>
                  <a:cubicBezTo>
                    <a:pt x="25" y="63"/>
                    <a:pt x="27" y="62"/>
                    <a:pt x="30" y="61"/>
                  </a:cubicBezTo>
                  <a:cubicBezTo>
                    <a:pt x="33" y="61"/>
                    <a:pt x="39" y="62"/>
                    <a:pt x="43" y="61"/>
                  </a:cubicBezTo>
                  <a:cubicBezTo>
                    <a:pt x="46" y="61"/>
                    <a:pt x="47" y="60"/>
                    <a:pt x="49" y="58"/>
                  </a:cubicBezTo>
                  <a:cubicBezTo>
                    <a:pt x="52" y="56"/>
                    <a:pt x="55" y="54"/>
                    <a:pt x="57" y="50"/>
                  </a:cubicBezTo>
                  <a:cubicBezTo>
                    <a:pt x="58" y="45"/>
                    <a:pt x="56" y="38"/>
                    <a:pt x="56" y="33"/>
                  </a:cubicBezTo>
                  <a:cubicBezTo>
                    <a:pt x="56" y="29"/>
                    <a:pt x="59" y="31"/>
                    <a:pt x="57" y="23"/>
                  </a:cubicBezTo>
                  <a:cubicBezTo>
                    <a:pt x="57" y="22"/>
                    <a:pt x="57" y="20"/>
                    <a:pt x="56" y="18"/>
                  </a:cubicBezTo>
                  <a:close/>
                  <a:moveTo>
                    <a:pt x="17" y="169"/>
                  </a:moveTo>
                  <a:cubicBezTo>
                    <a:pt x="17" y="169"/>
                    <a:pt x="18" y="170"/>
                    <a:pt x="18" y="170"/>
                  </a:cubicBezTo>
                  <a:cubicBezTo>
                    <a:pt x="18" y="170"/>
                    <a:pt x="17" y="169"/>
                    <a:pt x="17" y="169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1" y="11"/>
                  </a:cubicBezTo>
                  <a:close/>
                  <a:moveTo>
                    <a:pt x="142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lose/>
                  <a:moveTo>
                    <a:pt x="142" y="2"/>
                  </a:move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2"/>
                  </a:cubicBezTo>
                  <a:close/>
                  <a:moveTo>
                    <a:pt x="142" y="1"/>
                  </a:moveTo>
                  <a:cubicBezTo>
                    <a:pt x="143" y="1"/>
                    <a:pt x="143" y="0"/>
                    <a:pt x="143" y="0"/>
                  </a:cubicBezTo>
                  <a:cubicBezTo>
                    <a:pt x="143" y="0"/>
                    <a:pt x="143" y="1"/>
                    <a:pt x="142" y="1"/>
                  </a:cubicBezTo>
                  <a:close/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23">
              <a:extLst>
                <a:ext uri="{FF2B5EF4-FFF2-40B4-BE49-F238E27FC236}">
                  <a16:creationId xmlns:a16="http://schemas.microsoft.com/office/drawing/2014/main" xmlns="" id="{6D1ADEEC-BD0E-4D07-A2F3-207A0EC8E160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1760909" y="7505686"/>
              <a:ext cx="1353726" cy="1085094"/>
            </a:xfrm>
            <a:custGeom>
              <a:avLst/>
              <a:gdLst/>
              <a:ahLst/>
              <a:cxnLst>
                <a:cxn ang="0">
                  <a:pos x="151" y="33"/>
                </a:cxn>
                <a:cxn ang="0">
                  <a:pos x="157" y="70"/>
                </a:cxn>
                <a:cxn ang="0">
                  <a:pos x="182" y="86"/>
                </a:cxn>
                <a:cxn ang="0">
                  <a:pos x="182" y="120"/>
                </a:cxn>
                <a:cxn ang="0">
                  <a:pos x="152" y="142"/>
                </a:cxn>
                <a:cxn ang="0">
                  <a:pos x="144" y="144"/>
                </a:cxn>
                <a:cxn ang="0">
                  <a:pos x="132" y="171"/>
                </a:cxn>
                <a:cxn ang="0">
                  <a:pos x="111" y="150"/>
                </a:cxn>
                <a:cxn ang="0">
                  <a:pos x="82" y="160"/>
                </a:cxn>
                <a:cxn ang="0">
                  <a:pos x="61" y="164"/>
                </a:cxn>
                <a:cxn ang="0">
                  <a:pos x="4" y="157"/>
                </a:cxn>
                <a:cxn ang="0">
                  <a:pos x="16" y="132"/>
                </a:cxn>
                <a:cxn ang="0">
                  <a:pos x="19" y="102"/>
                </a:cxn>
                <a:cxn ang="0">
                  <a:pos x="47" y="93"/>
                </a:cxn>
                <a:cxn ang="0">
                  <a:pos x="48" y="75"/>
                </a:cxn>
                <a:cxn ang="0">
                  <a:pos x="48" y="73"/>
                </a:cxn>
                <a:cxn ang="0">
                  <a:pos x="49" y="55"/>
                </a:cxn>
                <a:cxn ang="0">
                  <a:pos x="34" y="46"/>
                </a:cxn>
                <a:cxn ang="0">
                  <a:pos x="22" y="17"/>
                </a:cxn>
                <a:cxn ang="0">
                  <a:pos x="46" y="2"/>
                </a:cxn>
                <a:cxn ang="0">
                  <a:pos x="58" y="1"/>
                </a:cxn>
                <a:cxn ang="0">
                  <a:pos x="91" y="0"/>
                </a:cxn>
                <a:cxn ang="0">
                  <a:pos x="124" y="16"/>
                </a:cxn>
                <a:cxn ang="0">
                  <a:pos x="1" y="1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184" h="173">
                  <a:moveTo>
                    <a:pt x="143" y="19"/>
                  </a:moveTo>
                  <a:cubicBezTo>
                    <a:pt x="144" y="22"/>
                    <a:pt x="145" y="24"/>
                    <a:pt x="146" y="26"/>
                  </a:cubicBezTo>
                  <a:cubicBezTo>
                    <a:pt x="147" y="30"/>
                    <a:pt x="151" y="29"/>
                    <a:pt x="151" y="33"/>
                  </a:cubicBezTo>
                  <a:cubicBezTo>
                    <a:pt x="152" y="37"/>
                    <a:pt x="149" y="42"/>
                    <a:pt x="149" y="48"/>
                  </a:cubicBezTo>
                  <a:cubicBezTo>
                    <a:pt x="148" y="53"/>
                    <a:pt x="146" y="60"/>
                    <a:pt x="148" y="65"/>
                  </a:cubicBezTo>
                  <a:cubicBezTo>
                    <a:pt x="150" y="69"/>
                    <a:pt x="154" y="70"/>
                    <a:pt x="157" y="70"/>
                  </a:cubicBezTo>
                  <a:cubicBezTo>
                    <a:pt x="161" y="71"/>
                    <a:pt x="164" y="65"/>
                    <a:pt x="168" y="66"/>
                  </a:cubicBezTo>
                  <a:cubicBezTo>
                    <a:pt x="171" y="66"/>
                    <a:pt x="172" y="70"/>
                    <a:pt x="174" y="74"/>
                  </a:cubicBezTo>
                  <a:cubicBezTo>
                    <a:pt x="177" y="77"/>
                    <a:pt x="181" y="81"/>
                    <a:pt x="182" y="86"/>
                  </a:cubicBezTo>
                  <a:cubicBezTo>
                    <a:pt x="182" y="91"/>
                    <a:pt x="178" y="98"/>
                    <a:pt x="178" y="101"/>
                  </a:cubicBezTo>
                  <a:cubicBezTo>
                    <a:pt x="178" y="105"/>
                    <a:pt x="181" y="103"/>
                    <a:pt x="182" y="106"/>
                  </a:cubicBezTo>
                  <a:cubicBezTo>
                    <a:pt x="182" y="109"/>
                    <a:pt x="182" y="117"/>
                    <a:pt x="182" y="120"/>
                  </a:cubicBezTo>
                  <a:cubicBezTo>
                    <a:pt x="182" y="122"/>
                    <a:pt x="184" y="132"/>
                    <a:pt x="182" y="133"/>
                  </a:cubicBezTo>
                  <a:cubicBezTo>
                    <a:pt x="180" y="133"/>
                    <a:pt x="166" y="141"/>
                    <a:pt x="164" y="141"/>
                  </a:cubicBezTo>
                  <a:cubicBezTo>
                    <a:pt x="162" y="141"/>
                    <a:pt x="155" y="143"/>
                    <a:pt x="152" y="142"/>
                  </a:cubicBezTo>
                  <a:cubicBezTo>
                    <a:pt x="149" y="140"/>
                    <a:pt x="150" y="135"/>
                    <a:pt x="148" y="133"/>
                  </a:cubicBezTo>
                  <a:cubicBezTo>
                    <a:pt x="146" y="132"/>
                    <a:pt x="143" y="131"/>
                    <a:pt x="142" y="133"/>
                  </a:cubicBezTo>
                  <a:cubicBezTo>
                    <a:pt x="141" y="136"/>
                    <a:pt x="144" y="140"/>
                    <a:pt x="144" y="144"/>
                  </a:cubicBezTo>
                  <a:cubicBezTo>
                    <a:pt x="144" y="149"/>
                    <a:pt x="145" y="154"/>
                    <a:pt x="144" y="158"/>
                  </a:cubicBezTo>
                  <a:cubicBezTo>
                    <a:pt x="143" y="163"/>
                    <a:pt x="141" y="166"/>
                    <a:pt x="139" y="169"/>
                  </a:cubicBezTo>
                  <a:cubicBezTo>
                    <a:pt x="136" y="171"/>
                    <a:pt x="135" y="173"/>
                    <a:pt x="132" y="171"/>
                  </a:cubicBezTo>
                  <a:cubicBezTo>
                    <a:pt x="130" y="170"/>
                    <a:pt x="130" y="164"/>
                    <a:pt x="127" y="162"/>
                  </a:cubicBezTo>
                  <a:cubicBezTo>
                    <a:pt x="124" y="160"/>
                    <a:pt x="120" y="164"/>
                    <a:pt x="117" y="162"/>
                  </a:cubicBezTo>
                  <a:cubicBezTo>
                    <a:pt x="114" y="160"/>
                    <a:pt x="114" y="152"/>
                    <a:pt x="111" y="150"/>
                  </a:cubicBezTo>
                  <a:cubicBezTo>
                    <a:pt x="108" y="149"/>
                    <a:pt x="108" y="155"/>
                    <a:pt x="104" y="155"/>
                  </a:cubicBezTo>
                  <a:cubicBezTo>
                    <a:pt x="100" y="155"/>
                    <a:pt x="92" y="154"/>
                    <a:pt x="87" y="152"/>
                  </a:cubicBezTo>
                  <a:cubicBezTo>
                    <a:pt x="86" y="152"/>
                    <a:pt x="85" y="158"/>
                    <a:pt x="82" y="160"/>
                  </a:cubicBezTo>
                  <a:cubicBezTo>
                    <a:pt x="80" y="161"/>
                    <a:pt x="75" y="159"/>
                    <a:pt x="73" y="162"/>
                  </a:cubicBezTo>
                  <a:cubicBezTo>
                    <a:pt x="70" y="165"/>
                    <a:pt x="72" y="169"/>
                    <a:pt x="69" y="171"/>
                  </a:cubicBezTo>
                  <a:cubicBezTo>
                    <a:pt x="66" y="173"/>
                    <a:pt x="62" y="166"/>
                    <a:pt x="61" y="164"/>
                  </a:cubicBezTo>
                  <a:cubicBezTo>
                    <a:pt x="59" y="159"/>
                    <a:pt x="50" y="168"/>
                    <a:pt x="49" y="164"/>
                  </a:cubicBezTo>
                  <a:cubicBezTo>
                    <a:pt x="48" y="159"/>
                    <a:pt x="45" y="161"/>
                    <a:pt x="45" y="158"/>
                  </a:cubicBezTo>
                  <a:cubicBezTo>
                    <a:pt x="44" y="155"/>
                    <a:pt x="4" y="160"/>
                    <a:pt x="4" y="157"/>
                  </a:cubicBezTo>
                  <a:cubicBezTo>
                    <a:pt x="5" y="156"/>
                    <a:pt x="6" y="155"/>
                    <a:pt x="7" y="154"/>
                  </a:cubicBezTo>
                  <a:cubicBezTo>
                    <a:pt x="9" y="150"/>
                    <a:pt x="7" y="144"/>
                    <a:pt x="9" y="140"/>
                  </a:cubicBezTo>
                  <a:cubicBezTo>
                    <a:pt x="10" y="136"/>
                    <a:pt x="15" y="136"/>
                    <a:pt x="16" y="132"/>
                  </a:cubicBezTo>
                  <a:cubicBezTo>
                    <a:pt x="17" y="129"/>
                    <a:pt x="14" y="125"/>
                    <a:pt x="14" y="121"/>
                  </a:cubicBezTo>
                  <a:cubicBezTo>
                    <a:pt x="15" y="117"/>
                    <a:pt x="20" y="115"/>
                    <a:pt x="19" y="110"/>
                  </a:cubicBezTo>
                  <a:cubicBezTo>
                    <a:pt x="21" y="108"/>
                    <a:pt x="18" y="104"/>
                    <a:pt x="19" y="102"/>
                  </a:cubicBezTo>
                  <a:cubicBezTo>
                    <a:pt x="21" y="99"/>
                    <a:pt x="22" y="97"/>
                    <a:pt x="26" y="96"/>
                  </a:cubicBezTo>
                  <a:cubicBezTo>
                    <a:pt x="29" y="96"/>
                    <a:pt x="36" y="98"/>
                    <a:pt x="40" y="97"/>
                  </a:cubicBezTo>
                  <a:cubicBezTo>
                    <a:pt x="43" y="97"/>
                    <a:pt x="44" y="94"/>
                    <a:pt x="47" y="93"/>
                  </a:cubicBezTo>
                  <a:lnTo>
                    <a:pt x="47" y="77"/>
                  </a:lnTo>
                  <a:cubicBezTo>
                    <a:pt x="48" y="76"/>
                    <a:pt x="48" y="75"/>
                    <a:pt x="48" y="75"/>
                  </a:cubicBezTo>
                  <a:lnTo>
                    <a:pt x="48" y="75"/>
                  </a:lnTo>
                  <a:lnTo>
                    <a:pt x="48" y="75"/>
                  </a:lnTo>
                  <a:lnTo>
                    <a:pt x="48" y="74"/>
                  </a:lnTo>
                  <a:lnTo>
                    <a:pt x="48" y="73"/>
                  </a:lnTo>
                  <a:lnTo>
                    <a:pt x="48" y="72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cubicBezTo>
                    <a:pt x="48" y="50"/>
                    <a:pt x="47" y="48"/>
                    <a:pt x="45" y="46"/>
                  </a:cubicBezTo>
                  <a:cubicBezTo>
                    <a:pt x="42" y="46"/>
                    <a:pt x="37" y="48"/>
                    <a:pt x="34" y="46"/>
                  </a:cubicBezTo>
                  <a:cubicBezTo>
                    <a:pt x="31" y="45"/>
                    <a:pt x="31" y="40"/>
                    <a:pt x="29" y="37"/>
                  </a:cubicBezTo>
                  <a:cubicBezTo>
                    <a:pt x="26" y="33"/>
                    <a:pt x="21" y="30"/>
                    <a:pt x="19" y="26"/>
                  </a:cubicBezTo>
                  <a:cubicBezTo>
                    <a:pt x="18" y="22"/>
                    <a:pt x="20" y="19"/>
                    <a:pt x="22" y="17"/>
                  </a:cubicBezTo>
                  <a:cubicBezTo>
                    <a:pt x="25" y="15"/>
                    <a:pt x="29" y="18"/>
                    <a:pt x="31" y="16"/>
                  </a:cubicBezTo>
                  <a:cubicBezTo>
                    <a:pt x="34" y="15"/>
                    <a:pt x="33" y="10"/>
                    <a:pt x="36" y="7"/>
                  </a:cubicBezTo>
                  <a:cubicBezTo>
                    <a:pt x="38" y="5"/>
                    <a:pt x="43" y="4"/>
                    <a:pt x="46" y="2"/>
                  </a:cubicBezTo>
                  <a:lnTo>
                    <a:pt x="46" y="2"/>
                  </a:lnTo>
                  <a:cubicBezTo>
                    <a:pt x="47" y="3"/>
                    <a:pt x="48" y="3"/>
                    <a:pt x="50" y="3"/>
                  </a:cubicBezTo>
                  <a:cubicBezTo>
                    <a:pt x="52" y="4"/>
                    <a:pt x="55" y="1"/>
                    <a:pt x="58" y="1"/>
                  </a:cubicBezTo>
                  <a:cubicBezTo>
                    <a:pt x="62" y="1"/>
                    <a:pt x="66" y="4"/>
                    <a:pt x="69" y="4"/>
                  </a:cubicBezTo>
                  <a:cubicBezTo>
                    <a:pt x="73" y="5"/>
                    <a:pt x="78" y="6"/>
                    <a:pt x="82" y="5"/>
                  </a:cubicBezTo>
                  <a:cubicBezTo>
                    <a:pt x="86" y="4"/>
                    <a:pt x="88" y="0"/>
                    <a:pt x="91" y="0"/>
                  </a:cubicBezTo>
                  <a:cubicBezTo>
                    <a:pt x="94" y="0"/>
                    <a:pt x="97" y="2"/>
                    <a:pt x="101" y="3"/>
                  </a:cubicBezTo>
                  <a:cubicBezTo>
                    <a:pt x="105" y="5"/>
                    <a:pt x="110" y="6"/>
                    <a:pt x="114" y="8"/>
                  </a:cubicBezTo>
                  <a:cubicBezTo>
                    <a:pt x="118" y="10"/>
                    <a:pt x="118" y="14"/>
                    <a:pt x="124" y="16"/>
                  </a:cubicBezTo>
                  <a:cubicBezTo>
                    <a:pt x="129" y="17"/>
                    <a:pt x="138" y="20"/>
                    <a:pt x="143" y="19"/>
                  </a:cubicBezTo>
                  <a:close/>
                  <a:moveTo>
                    <a:pt x="1" y="112"/>
                  </a:moveTo>
                  <a:cubicBezTo>
                    <a:pt x="0" y="111"/>
                    <a:pt x="0" y="111"/>
                    <a:pt x="1" y="112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2"/>
                  </a:lnTo>
                  <a:lnTo>
                    <a:pt x="46" y="1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</a:path>
              </a:pathLst>
            </a:custGeom>
            <a:solidFill>
              <a:srgbClr val="76D1E0"/>
            </a:solidFill>
            <a:ln w="28575" algn="ctr">
              <a:solidFill>
                <a:srgbClr val="76D1E0"/>
              </a:solidFill>
              <a:round/>
              <a:headEnd/>
              <a:tailEnd/>
            </a:ln>
            <a:effectLst/>
          </p:spPr>
          <p:txBody>
            <a:bodyPr anchor="ctr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xmlns="" id="{D0948CFA-D3CD-4934-BE3E-4584B4A6D9A9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345727" y="6721963"/>
              <a:ext cx="1126788" cy="1404108"/>
            </a:xfrm>
            <a:custGeom>
              <a:avLst/>
              <a:gdLst/>
              <a:ahLst/>
              <a:cxnLst>
                <a:cxn ang="0">
                  <a:pos x="151" y="126"/>
                </a:cxn>
                <a:cxn ang="0">
                  <a:pos x="149" y="137"/>
                </a:cxn>
                <a:cxn ang="0">
                  <a:pos x="140" y="167"/>
                </a:cxn>
                <a:cxn ang="0">
                  <a:pos x="136" y="192"/>
                </a:cxn>
                <a:cxn ang="0">
                  <a:pos x="128" y="209"/>
                </a:cxn>
                <a:cxn ang="0">
                  <a:pos x="95" y="211"/>
                </a:cxn>
                <a:cxn ang="0">
                  <a:pos x="78" y="220"/>
                </a:cxn>
                <a:cxn ang="0">
                  <a:pos x="65" y="215"/>
                </a:cxn>
                <a:cxn ang="0">
                  <a:pos x="55" y="219"/>
                </a:cxn>
                <a:cxn ang="0">
                  <a:pos x="41" y="216"/>
                </a:cxn>
                <a:cxn ang="0">
                  <a:pos x="41" y="201"/>
                </a:cxn>
                <a:cxn ang="0">
                  <a:pos x="39" y="184"/>
                </a:cxn>
                <a:cxn ang="0">
                  <a:pos x="37" y="170"/>
                </a:cxn>
                <a:cxn ang="0">
                  <a:pos x="27" y="153"/>
                </a:cxn>
                <a:cxn ang="0">
                  <a:pos x="26" y="129"/>
                </a:cxn>
                <a:cxn ang="0">
                  <a:pos x="17" y="111"/>
                </a:cxn>
                <a:cxn ang="0">
                  <a:pos x="18" y="89"/>
                </a:cxn>
                <a:cxn ang="0">
                  <a:pos x="14" y="7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19" y="50"/>
                </a:cxn>
                <a:cxn ang="0">
                  <a:pos x="32" y="32"/>
                </a:cxn>
                <a:cxn ang="0">
                  <a:pos x="33" y="41"/>
                </a:cxn>
                <a:cxn ang="0">
                  <a:pos x="48" y="51"/>
                </a:cxn>
                <a:cxn ang="0">
                  <a:pos x="63" y="51"/>
                </a:cxn>
                <a:cxn ang="0">
                  <a:pos x="72" y="18"/>
                </a:cxn>
                <a:cxn ang="0">
                  <a:pos x="94" y="11"/>
                </a:cxn>
                <a:cxn ang="0">
                  <a:pos x="124" y="3"/>
                </a:cxn>
                <a:cxn ang="0">
                  <a:pos x="130" y="3"/>
                </a:cxn>
                <a:cxn ang="0">
                  <a:pos x="143" y="30"/>
                </a:cxn>
                <a:cxn ang="0">
                  <a:pos x="146" y="48"/>
                </a:cxn>
                <a:cxn ang="0">
                  <a:pos x="137" y="59"/>
                </a:cxn>
                <a:cxn ang="0">
                  <a:pos x="140" y="84"/>
                </a:cxn>
                <a:cxn ang="0">
                  <a:pos x="134" y="101"/>
                </a:cxn>
                <a:cxn ang="0">
                  <a:pos x="133" y="123"/>
                </a:cxn>
                <a:cxn ang="0">
                  <a:pos x="130" y="3"/>
                </a:cxn>
                <a:cxn ang="0">
                  <a:pos x="130" y="3"/>
                </a:cxn>
                <a:cxn ang="0">
                  <a:pos x="130" y="1"/>
                </a:cxn>
                <a:cxn ang="0">
                  <a:pos x="130" y="1"/>
                </a:cxn>
                <a:cxn ang="0">
                  <a:pos x="31" y="32"/>
                </a:cxn>
                <a:cxn ang="0">
                  <a:pos x="31" y="32"/>
                </a:cxn>
                <a:cxn ang="0">
                  <a:pos x="28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6" y="32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2" y="46"/>
                </a:cxn>
              </a:cxnLst>
              <a:rect l="0" t="0" r="r" b="b"/>
              <a:pathLst>
                <a:path w="153" h="224">
                  <a:moveTo>
                    <a:pt x="145" y="122"/>
                  </a:moveTo>
                  <a:cubicBezTo>
                    <a:pt x="147" y="123"/>
                    <a:pt x="150" y="124"/>
                    <a:pt x="151" y="126"/>
                  </a:cubicBezTo>
                  <a:cubicBezTo>
                    <a:pt x="153" y="129"/>
                    <a:pt x="153" y="131"/>
                    <a:pt x="152" y="134"/>
                  </a:cubicBezTo>
                  <a:cubicBezTo>
                    <a:pt x="152" y="136"/>
                    <a:pt x="150" y="133"/>
                    <a:pt x="149" y="137"/>
                  </a:cubicBezTo>
                  <a:cubicBezTo>
                    <a:pt x="148" y="141"/>
                    <a:pt x="151" y="153"/>
                    <a:pt x="149" y="158"/>
                  </a:cubicBezTo>
                  <a:cubicBezTo>
                    <a:pt x="147" y="164"/>
                    <a:pt x="142" y="163"/>
                    <a:pt x="140" y="167"/>
                  </a:cubicBezTo>
                  <a:cubicBezTo>
                    <a:pt x="138" y="172"/>
                    <a:pt x="139" y="179"/>
                    <a:pt x="139" y="184"/>
                  </a:cubicBezTo>
                  <a:cubicBezTo>
                    <a:pt x="138" y="188"/>
                    <a:pt x="138" y="189"/>
                    <a:pt x="136" y="192"/>
                  </a:cubicBezTo>
                  <a:cubicBezTo>
                    <a:pt x="134" y="195"/>
                    <a:pt x="129" y="197"/>
                    <a:pt x="128" y="200"/>
                  </a:cubicBezTo>
                  <a:cubicBezTo>
                    <a:pt x="126" y="203"/>
                    <a:pt x="132" y="207"/>
                    <a:pt x="128" y="209"/>
                  </a:cubicBezTo>
                  <a:cubicBezTo>
                    <a:pt x="123" y="211"/>
                    <a:pt x="110" y="209"/>
                    <a:pt x="105" y="210"/>
                  </a:cubicBezTo>
                  <a:cubicBezTo>
                    <a:pt x="100" y="210"/>
                    <a:pt x="97" y="209"/>
                    <a:pt x="95" y="211"/>
                  </a:cubicBezTo>
                  <a:cubicBezTo>
                    <a:pt x="92" y="213"/>
                    <a:pt x="95" y="218"/>
                    <a:pt x="92" y="220"/>
                  </a:cubicBezTo>
                  <a:cubicBezTo>
                    <a:pt x="88" y="222"/>
                    <a:pt x="82" y="221"/>
                    <a:pt x="78" y="220"/>
                  </a:cubicBezTo>
                  <a:cubicBezTo>
                    <a:pt x="74" y="219"/>
                    <a:pt x="74" y="216"/>
                    <a:pt x="71" y="215"/>
                  </a:cubicBezTo>
                  <a:cubicBezTo>
                    <a:pt x="69" y="214"/>
                    <a:pt x="67" y="214"/>
                    <a:pt x="65" y="215"/>
                  </a:cubicBezTo>
                  <a:cubicBezTo>
                    <a:pt x="63" y="217"/>
                    <a:pt x="64" y="222"/>
                    <a:pt x="62" y="223"/>
                  </a:cubicBezTo>
                  <a:cubicBezTo>
                    <a:pt x="59" y="224"/>
                    <a:pt x="58" y="220"/>
                    <a:pt x="55" y="219"/>
                  </a:cubicBezTo>
                  <a:cubicBezTo>
                    <a:pt x="51" y="218"/>
                    <a:pt x="44" y="218"/>
                    <a:pt x="41" y="216"/>
                  </a:cubicBezTo>
                  <a:lnTo>
                    <a:pt x="41" y="216"/>
                  </a:lnTo>
                  <a:cubicBezTo>
                    <a:pt x="41" y="216"/>
                    <a:pt x="42" y="215"/>
                    <a:pt x="42" y="215"/>
                  </a:cubicBezTo>
                  <a:cubicBezTo>
                    <a:pt x="44" y="212"/>
                    <a:pt x="42" y="204"/>
                    <a:pt x="41" y="201"/>
                  </a:cubicBezTo>
                  <a:cubicBezTo>
                    <a:pt x="40" y="197"/>
                    <a:pt x="37" y="197"/>
                    <a:pt x="37" y="194"/>
                  </a:cubicBezTo>
                  <a:cubicBezTo>
                    <a:pt x="36" y="191"/>
                    <a:pt x="39" y="187"/>
                    <a:pt x="39" y="184"/>
                  </a:cubicBezTo>
                  <a:cubicBezTo>
                    <a:pt x="38" y="181"/>
                    <a:pt x="34" y="181"/>
                    <a:pt x="34" y="178"/>
                  </a:cubicBezTo>
                  <a:cubicBezTo>
                    <a:pt x="34" y="176"/>
                    <a:pt x="37" y="173"/>
                    <a:pt x="37" y="170"/>
                  </a:cubicBezTo>
                  <a:cubicBezTo>
                    <a:pt x="37" y="167"/>
                    <a:pt x="34" y="165"/>
                    <a:pt x="33" y="162"/>
                  </a:cubicBezTo>
                  <a:cubicBezTo>
                    <a:pt x="31" y="159"/>
                    <a:pt x="28" y="154"/>
                    <a:pt x="27" y="153"/>
                  </a:cubicBezTo>
                  <a:cubicBezTo>
                    <a:pt x="26" y="151"/>
                    <a:pt x="29" y="144"/>
                    <a:pt x="29" y="140"/>
                  </a:cubicBezTo>
                  <a:cubicBezTo>
                    <a:pt x="29" y="136"/>
                    <a:pt x="28" y="131"/>
                    <a:pt x="26" y="129"/>
                  </a:cubicBezTo>
                  <a:cubicBezTo>
                    <a:pt x="23" y="127"/>
                    <a:pt x="18" y="122"/>
                    <a:pt x="18" y="120"/>
                  </a:cubicBezTo>
                  <a:cubicBezTo>
                    <a:pt x="18" y="119"/>
                    <a:pt x="18" y="115"/>
                    <a:pt x="17" y="111"/>
                  </a:cubicBezTo>
                  <a:cubicBezTo>
                    <a:pt x="17" y="108"/>
                    <a:pt x="15" y="104"/>
                    <a:pt x="15" y="100"/>
                  </a:cubicBezTo>
                  <a:cubicBezTo>
                    <a:pt x="15" y="96"/>
                    <a:pt x="18" y="91"/>
                    <a:pt x="18" y="89"/>
                  </a:cubicBezTo>
                  <a:cubicBezTo>
                    <a:pt x="19" y="87"/>
                    <a:pt x="20" y="81"/>
                    <a:pt x="17" y="78"/>
                  </a:cubicBezTo>
                  <a:cubicBezTo>
                    <a:pt x="14" y="75"/>
                    <a:pt x="15" y="71"/>
                    <a:pt x="14" y="70"/>
                  </a:cubicBezTo>
                  <a:cubicBezTo>
                    <a:pt x="13" y="68"/>
                    <a:pt x="8" y="67"/>
                    <a:pt x="8" y="61"/>
                  </a:cubicBezTo>
                  <a:cubicBezTo>
                    <a:pt x="7" y="58"/>
                    <a:pt x="8" y="53"/>
                    <a:pt x="8" y="48"/>
                  </a:cubicBezTo>
                  <a:lnTo>
                    <a:pt x="8" y="48"/>
                  </a:lnTo>
                  <a:cubicBezTo>
                    <a:pt x="8" y="48"/>
                    <a:pt x="8" y="48"/>
                    <a:pt x="8" y="48"/>
                  </a:cubicBezTo>
                  <a:cubicBezTo>
                    <a:pt x="11" y="49"/>
                    <a:pt x="10" y="50"/>
                    <a:pt x="12" y="51"/>
                  </a:cubicBezTo>
                  <a:cubicBezTo>
                    <a:pt x="14" y="51"/>
                    <a:pt x="18" y="53"/>
                    <a:pt x="19" y="50"/>
                  </a:cubicBezTo>
                  <a:cubicBezTo>
                    <a:pt x="21" y="47"/>
                    <a:pt x="15" y="41"/>
                    <a:pt x="19" y="36"/>
                  </a:cubicBezTo>
                  <a:cubicBezTo>
                    <a:pt x="22" y="33"/>
                    <a:pt x="26" y="36"/>
                    <a:pt x="32" y="32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5" y="35"/>
                    <a:pt x="30" y="39"/>
                    <a:pt x="33" y="41"/>
                  </a:cubicBezTo>
                  <a:cubicBezTo>
                    <a:pt x="36" y="42"/>
                    <a:pt x="43" y="37"/>
                    <a:pt x="47" y="40"/>
                  </a:cubicBezTo>
                  <a:cubicBezTo>
                    <a:pt x="50" y="42"/>
                    <a:pt x="47" y="48"/>
                    <a:pt x="48" y="51"/>
                  </a:cubicBezTo>
                  <a:cubicBezTo>
                    <a:pt x="50" y="54"/>
                    <a:pt x="53" y="53"/>
                    <a:pt x="56" y="53"/>
                  </a:cubicBezTo>
                  <a:cubicBezTo>
                    <a:pt x="58" y="53"/>
                    <a:pt x="60" y="53"/>
                    <a:pt x="63" y="51"/>
                  </a:cubicBezTo>
                  <a:cubicBezTo>
                    <a:pt x="65" y="50"/>
                    <a:pt x="69" y="50"/>
                    <a:pt x="71" y="44"/>
                  </a:cubicBezTo>
                  <a:cubicBezTo>
                    <a:pt x="73" y="38"/>
                    <a:pt x="70" y="23"/>
                    <a:pt x="72" y="18"/>
                  </a:cubicBezTo>
                  <a:cubicBezTo>
                    <a:pt x="74" y="12"/>
                    <a:pt x="78" y="17"/>
                    <a:pt x="82" y="16"/>
                  </a:cubicBezTo>
                  <a:cubicBezTo>
                    <a:pt x="86" y="15"/>
                    <a:pt x="88" y="12"/>
                    <a:pt x="94" y="11"/>
                  </a:cubicBezTo>
                  <a:cubicBezTo>
                    <a:pt x="99" y="10"/>
                    <a:pt x="107" y="11"/>
                    <a:pt x="112" y="10"/>
                  </a:cubicBezTo>
                  <a:cubicBezTo>
                    <a:pt x="118" y="8"/>
                    <a:pt x="120" y="3"/>
                    <a:pt x="124" y="3"/>
                  </a:cubicBezTo>
                  <a:cubicBezTo>
                    <a:pt x="127" y="2"/>
                    <a:pt x="128" y="2"/>
                    <a:pt x="130" y="3"/>
                  </a:cubicBezTo>
                  <a:lnTo>
                    <a:pt x="130" y="3"/>
                  </a:lnTo>
                  <a:cubicBezTo>
                    <a:pt x="130" y="8"/>
                    <a:pt x="131" y="17"/>
                    <a:pt x="133" y="22"/>
                  </a:cubicBezTo>
                  <a:cubicBezTo>
                    <a:pt x="136" y="27"/>
                    <a:pt x="141" y="27"/>
                    <a:pt x="143" y="30"/>
                  </a:cubicBezTo>
                  <a:cubicBezTo>
                    <a:pt x="146" y="33"/>
                    <a:pt x="148" y="36"/>
                    <a:pt x="149" y="39"/>
                  </a:cubicBezTo>
                  <a:cubicBezTo>
                    <a:pt x="149" y="43"/>
                    <a:pt x="148" y="46"/>
                    <a:pt x="146" y="48"/>
                  </a:cubicBezTo>
                  <a:cubicBezTo>
                    <a:pt x="143" y="49"/>
                    <a:pt x="138" y="44"/>
                    <a:pt x="136" y="47"/>
                  </a:cubicBezTo>
                  <a:cubicBezTo>
                    <a:pt x="134" y="50"/>
                    <a:pt x="137" y="55"/>
                    <a:pt x="137" y="59"/>
                  </a:cubicBezTo>
                  <a:cubicBezTo>
                    <a:pt x="138" y="64"/>
                    <a:pt x="140" y="69"/>
                    <a:pt x="141" y="73"/>
                  </a:cubicBezTo>
                  <a:cubicBezTo>
                    <a:pt x="141" y="77"/>
                    <a:pt x="141" y="81"/>
                    <a:pt x="140" y="84"/>
                  </a:cubicBezTo>
                  <a:cubicBezTo>
                    <a:pt x="139" y="87"/>
                    <a:pt x="135" y="89"/>
                    <a:pt x="134" y="92"/>
                  </a:cubicBezTo>
                  <a:cubicBezTo>
                    <a:pt x="133" y="95"/>
                    <a:pt x="136" y="99"/>
                    <a:pt x="134" y="101"/>
                  </a:cubicBezTo>
                  <a:cubicBezTo>
                    <a:pt x="132" y="104"/>
                    <a:pt x="124" y="101"/>
                    <a:pt x="123" y="106"/>
                  </a:cubicBezTo>
                  <a:cubicBezTo>
                    <a:pt x="123" y="111"/>
                    <a:pt x="126" y="120"/>
                    <a:pt x="133" y="123"/>
                  </a:cubicBezTo>
                  <a:cubicBezTo>
                    <a:pt x="139" y="125"/>
                    <a:pt x="142" y="123"/>
                    <a:pt x="145" y="122"/>
                  </a:cubicBezTo>
                  <a:close/>
                  <a:moveTo>
                    <a:pt x="130" y="3"/>
                  </a:move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3"/>
                  </a:cubicBezTo>
                  <a:close/>
                  <a:moveTo>
                    <a:pt x="130" y="2"/>
                  </a:moveTo>
                  <a:cubicBezTo>
                    <a:pt x="130" y="1"/>
                    <a:pt x="130" y="1"/>
                    <a:pt x="130" y="1"/>
                  </a:cubicBezTo>
                  <a:cubicBezTo>
                    <a:pt x="130" y="1"/>
                    <a:pt x="130" y="1"/>
                    <a:pt x="130" y="2"/>
                  </a:cubicBezTo>
                  <a:close/>
                  <a:moveTo>
                    <a:pt x="130" y="1"/>
                  </a:moveTo>
                  <a:cubicBezTo>
                    <a:pt x="130" y="0"/>
                    <a:pt x="130" y="0"/>
                    <a:pt x="130" y="1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27" y="3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lose/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lose/>
                  <a:moveTo>
                    <a:pt x="0" y="45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2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0">
              <a:extLst>
                <a:ext uri="{FF2B5EF4-FFF2-40B4-BE49-F238E27FC236}">
                  <a16:creationId xmlns:a16="http://schemas.microsoft.com/office/drawing/2014/main" xmlns="" id="{EBCC38F6-0803-4817-AF92-5531E0A20DB2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2029317" y="6164305"/>
              <a:ext cx="1541086" cy="1455779"/>
            </a:xfrm>
            <a:custGeom>
              <a:avLst/>
              <a:gdLst/>
              <a:ahLst/>
              <a:cxnLst>
                <a:cxn ang="0">
                  <a:pos x="194" y="133"/>
                </a:cxn>
                <a:cxn ang="0">
                  <a:pos x="187" y="148"/>
                </a:cxn>
                <a:cxn ang="0">
                  <a:pos x="175" y="142"/>
                </a:cxn>
                <a:cxn ang="0">
                  <a:pos x="161" y="132"/>
                </a:cxn>
                <a:cxn ang="0">
                  <a:pos x="150" y="145"/>
                </a:cxn>
                <a:cxn ang="0">
                  <a:pos x="136" y="157"/>
                </a:cxn>
                <a:cxn ang="0">
                  <a:pos x="124" y="169"/>
                </a:cxn>
                <a:cxn ang="0">
                  <a:pos x="113" y="155"/>
                </a:cxn>
                <a:cxn ang="0">
                  <a:pos x="103" y="146"/>
                </a:cxn>
                <a:cxn ang="0">
                  <a:pos x="98" y="160"/>
                </a:cxn>
                <a:cxn ang="0">
                  <a:pos x="108" y="173"/>
                </a:cxn>
                <a:cxn ang="0">
                  <a:pos x="106" y="183"/>
                </a:cxn>
                <a:cxn ang="0">
                  <a:pos x="106" y="199"/>
                </a:cxn>
                <a:cxn ang="0">
                  <a:pos x="100" y="211"/>
                </a:cxn>
                <a:cxn ang="0">
                  <a:pos x="80" y="227"/>
                </a:cxn>
                <a:cxn ang="0">
                  <a:pos x="57" y="214"/>
                </a:cxn>
                <a:cxn ang="0">
                  <a:pos x="38" y="216"/>
                </a:cxn>
                <a:cxn ang="0">
                  <a:pos x="14" y="212"/>
                </a:cxn>
                <a:cxn ang="0">
                  <a:pos x="2" y="210"/>
                </a:cxn>
                <a:cxn ang="0">
                  <a:pos x="14" y="192"/>
                </a:cxn>
                <a:cxn ang="0">
                  <a:pos x="11" y="176"/>
                </a:cxn>
                <a:cxn ang="0">
                  <a:pos x="15" y="163"/>
                </a:cxn>
                <a:cxn ang="0">
                  <a:pos x="25" y="160"/>
                </a:cxn>
                <a:cxn ang="0">
                  <a:pos x="20" y="148"/>
                </a:cxn>
                <a:cxn ang="0">
                  <a:pos x="27" y="122"/>
                </a:cxn>
                <a:cxn ang="0">
                  <a:pos x="35" y="101"/>
                </a:cxn>
                <a:cxn ang="0">
                  <a:pos x="53" y="93"/>
                </a:cxn>
                <a:cxn ang="0">
                  <a:pos x="67" y="75"/>
                </a:cxn>
                <a:cxn ang="0">
                  <a:pos x="83" y="71"/>
                </a:cxn>
                <a:cxn ang="0">
                  <a:pos x="95" y="58"/>
                </a:cxn>
                <a:cxn ang="0">
                  <a:pos x="106" y="49"/>
                </a:cxn>
                <a:cxn ang="0">
                  <a:pos x="97" y="30"/>
                </a:cxn>
                <a:cxn ang="0">
                  <a:pos x="103" y="12"/>
                </a:cxn>
                <a:cxn ang="0">
                  <a:pos x="122" y="2"/>
                </a:cxn>
                <a:cxn ang="0">
                  <a:pos x="130" y="6"/>
                </a:cxn>
                <a:cxn ang="0">
                  <a:pos x="139" y="22"/>
                </a:cxn>
                <a:cxn ang="0">
                  <a:pos x="148" y="31"/>
                </a:cxn>
                <a:cxn ang="0">
                  <a:pos x="165" y="40"/>
                </a:cxn>
                <a:cxn ang="0">
                  <a:pos x="170" y="51"/>
                </a:cxn>
                <a:cxn ang="0">
                  <a:pos x="188" y="52"/>
                </a:cxn>
                <a:cxn ang="0">
                  <a:pos x="196" y="65"/>
                </a:cxn>
                <a:cxn ang="0">
                  <a:pos x="198" y="73"/>
                </a:cxn>
                <a:cxn ang="0">
                  <a:pos x="208" y="85"/>
                </a:cxn>
                <a:cxn ang="0">
                  <a:pos x="202" y="110"/>
                </a:cxn>
                <a:cxn ang="0">
                  <a:pos x="201" y="122"/>
                </a:cxn>
                <a:cxn ang="0">
                  <a:pos x="207" y="129"/>
                </a:cxn>
                <a:cxn ang="0">
                  <a:pos x="197" y="65"/>
                </a:cxn>
                <a:cxn ang="0">
                  <a:pos x="197" y="65"/>
                </a:cxn>
                <a:cxn ang="0">
                  <a:pos x="197" y="65"/>
                </a:cxn>
              </a:cxnLst>
              <a:rect l="0" t="0" r="r" b="b"/>
              <a:pathLst>
                <a:path w="209" h="232">
                  <a:moveTo>
                    <a:pt x="207" y="129"/>
                  </a:moveTo>
                  <a:cubicBezTo>
                    <a:pt x="201" y="133"/>
                    <a:pt x="197" y="130"/>
                    <a:pt x="194" y="133"/>
                  </a:cubicBezTo>
                  <a:cubicBezTo>
                    <a:pt x="190" y="138"/>
                    <a:pt x="196" y="144"/>
                    <a:pt x="194" y="147"/>
                  </a:cubicBezTo>
                  <a:cubicBezTo>
                    <a:pt x="193" y="150"/>
                    <a:pt x="189" y="148"/>
                    <a:pt x="187" y="148"/>
                  </a:cubicBezTo>
                  <a:cubicBezTo>
                    <a:pt x="185" y="147"/>
                    <a:pt x="186" y="146"/>
                    <a:pt x="183" y="145"/>
                  </a:cubicBezTo>
                  <a:cubicBezTo>
                    <a:pt x="181" y="144"/>
                    <a:pt x="177" y="145"/>
                    <a:pt x="175" y="142"/>
                  </a:cubicBezTo>
                  <a:cubicBezTo>
                    <a:pt x="173" y="140"/>
                    <a:pt x="174" y="134"/>
                    <a:pt x="172" y="132"/>
                  </a:cubicBezTo>
                  <a:cubicBezTo>
                    <a:pt x="169" y="130"/>
                    <a:pt x="164" y="129"/>
                    <a:pt x="161" y="132"/>
                  </a:cubicBezTo>
                  <a:cubicBezTo>
                    <a:pt x="158" y="134"/>
                    <a:pt x="162" y="140"/>
                    <a:pt x="160" y="143"/>
                  </a:cubicBezTo>
                  <a:cubicBezTo>
                    <a:pt x="158" y="145"/>
                    <a:pt x="153" y="143"/>
                    <a:pt x="150" y="145"/>
                  </a:cubicBezTo>
                  <a:cubicBezTo>
                    <a:pt x="148" y="148"/>
                    <a:pt x="147" y="154"/>
                    <a:pt x="144" y="156"/>
                  </a:cubicBezTo>
                  <a:cubicBezTo>
                    <a:pt x="141" y="158"/>
                    <a:pt x="139" y="156"/>
                    <a:pt x="136" y="157"/>
                  </a:cubicBezTo>
                  <a:cubicBezTo>
                    <a:pt x="134" y="158"/>
                    <a:pt x="131" y="160"/>
                    <a:pt x="129" y="162"/>
                  </a:cubicBezTo>
                  <a:cubicBezTo>
                    <a:pt x="126" y="164"/>
                    <a:pt x="127" y="168"/>
                    <a:pt x="124" y="169"/>
                  </a:cubicBezTo>
                  <a:cubicBezTo>
                    <a:pt x="120" y="170"/>
                    <a:pt x="114" y="172"/>
                    <a:pt x="112" y="168"/>
                  </a:cubicBezTo>
                  <a:cubicBezTo>
                    <a:pt x="109" y="165"/>
                    <a:pt x="113" y="158"/>
                    <a:pt x="113" y="155"/>
                  </a:cubicBezTo>
                  <a:cubicBezTo>
                    <a:pt x="112" y="151"/>
                    <a:pt x="112" y="150"/>
                    <a:pt x="110" y="149"/>
                  </a:cubicBezTo>
                  <a:cubicBezTo>
                    <a:pt x="108" y="147"/>
                    <a:pt x="106" y="145"/>
                    <a:pt x="103" y="146"/>
                  </a:cubicBezTo>
                  <a:cubicBezTo>
                    <a:pt x="101" y="147"/>
                    <a:pt x="100" y="151"/>
                    <a:pt x="99" y="153"/>
                  </a:cubicBezTo>
                  <a:cubicBezTo>
                    <a:pt x="99" y="156"/>
                    <a:pt x="97" y="158"/>
                    <a:pt x="98" y="160"/>
                  </a:cubicBezTo>
                  <a:cubicBezTo>
                    <a:pt x="100" y="163"/>
                    <a:pt x="104" y="166"/>
                    <a:pt x="106" y="168"/>
                  </a:cubicBezTo>
                  <a:cubicBezTo>
                    <a:pt x="107" y="170"/>
                    <a:pt x="109" y="171"/>
                    <a:pt x="108" y="173"/>
                  </a:cubicBezTo>
                  <a:cubicBezTo>
                    <a:pt x="108" y="175"/>
                    <a:pt x="103" y="175"/>
                    <a:pt x="102" y="178"/>
                  </a:cubicBezTo>
                  <a:cubicBezTo>
                    <a:pt x="101" y="180"/>
                    <a:pt x="105" y="181"/>
                    <a:pt x="106" y="183"/>
                  </a:cubicBezTo>
                  <a:cubicBezTo>
                    <a:pt x="106" y="185"/>
                    <a:pt x="107" y="189"/>
                    <a:pt x="107" y="191"/>
                  </a:cubicBezTo>
                  <a:cubicBezTo>
                    <a:pt x="107" y="194"/>
                    <a:pt x="105" y="196"/>
                    <a:pt x="106" y="199"/>
                  </a:cubicBezTo>
                  <a:cubicBezTo>
                    <a:pt x="106" y="201"/>
                    <a:pt x="111" y="203"/>
                    <a:pt x="109" y="205"/>
                  </a:cubicBezTo>
                  <a:cubicBezTo>
                    <a:pt x="108" y="208"/>
                    <a:pt x="101" y="206"/>
                    <a:pt x="100" y="211"/>
                  </a:cubicBezTo>
                  <a:cubicBezTo>
                    <a:pt x="98" y="215"/>
                    <a:pt x="107" y="224"/>
                    <a:pt x="102" y="228"/>
                  </a:cubicBezTo>
                  <a:cubicBezTo>
                    <a:pt x="97" y="232"/>
                    <a:pt x="86" y="229"/>
                    <a:pt x="80" y="227"/>
                  </a:cubicBezTo>
                  <a:cubicBezTo>
                    <a:pt x="74" y="225"/>
                    <a:pt x="74" y="221"/>
                    <a:pt x="70" y="219"/>
                  </a:cubicBezTo>
                  <a:cubicBezTo>
                    <a:pt x="66" y="217"/>
                    <a:pt x="61" y="216"/>
                    <a:pt x="57" y="214"/>
                  </a:cubicBezTo>
                  <a:cubicBezTo>
                    <a:pt x="53" y="213"/>
                    <a:pt x="50" y="211"/>
                    <a:pt x="47" y="211"/>
                  </a:cubicBezTo>
                  <a:cubicBezTo>
                    <a:pt x="44" y="211"/>
                    <a:pt x="42" y="215"/>
                    <a:pt x="38" y="216"/>
                  </a:cubicBezTo>
                  <a:cubicBezTo>
                    <a:pt x="34" y="217"/>
                    <a:pt x="29" y="216"/>
                    <a:pt x="25" y="215"/>
                  </a:cubicBezTo>
                  <a:cubicBezTo>
                    <a:pt x="22" y="215"/>
                    <a:pt x="18" y="212"/>
                    <a:pt x="14" y="212"/>
                  </a:cubicBezTo>
                  <a:cubicBezTo>
                    <a:pt x="11" y="212"/>
                    <a:pt x="8" y="215"/>
                    <a:pt x="6" y="214"/>
                  </a:cubicBezTo>
                  <a:cubicBezTo>
                    <a:pt x="3" y="214"/>
                    <a:pt x="0" y="213"/>
                    <a:pt x="2" y="210"/>
                  </a:cubicBezTo>
                  <a:cubicBezTo>
                    <a:pt x="4" y="208"/>
                    <a:pt x="13" y="205"/>
                    <a:pt x="15" y="202"/>
                  </a:cubicBezTo>
                  <a:cubicBezTo>
                    <a:pt x="17" y="198"/>
                    <a:pt x="15" y="195"/>
                    <a:pt x="14" y="192"/>
                  </a:cubicBezTo>
                  <a:cubicBezTo>
                    <a:pt x="13" y="189"/>
                    <a:pt x="9" y="189"/>
                    <a:pt x="9" y="186"/>
                  </a:cubicBezTo>
                  <a:cubicBezTo>
                    <a:pt x="9" y="183"/>
                    <a:pt x="11" y="183"/>
                    <a:pt x="11" y="176"/>
                  </a:cubicBezTo>
                  <a:cubicBezTo>
                    <a:pt x="11" y="172"/>
                    <a:pt x="12" y="167"/>
                    <a:pt x="12" y="162"/>
                  </a:cubicBezTo>
                  <a:cubicBezTo>
                    <a:pt x="13" y="162"/>
                    <a:pt x="14" y="163"/>
                    <a:pt x="15" y="163"/>
                  </a:cubicBezTo>
                  <a:cubicBezTo>
                    <a:pt x="19" y="165"/>
                    <a:pt x="17" y="158"/>
                    <a:pt x="19" y="158"/>
                  </a:cubicBezTo>
                  <a:cubicBezTo>
                    <a:pt x="21" y="157"/>
                    <a:pt x="23" y="162"/>
                    <a:pt x="25" y="160"/>
                  </a:cubicBezTo>
                  <a:cubicBezTo>
                    <a:pt x="26" y="158"/>
                    <a:pt x="25" y="153"/>
                    <a:pt x="24" y="150"/>
                  </a:cubicBezTo>
                  <a:cubicBezTo>
                    <a:pt x="23" y="148"/>
                    <a:pt x="21" y="153"/>
                    <a:pt x="20" y="148"/>
                  </a:cubicBezTo>
                  <a:cubicBezTo>
                    <a:pt x="19" y="143"/>
                    <a:pt x="18" y="128"/>
                    <a:pt x="20" y="122"/>
                  </a:cubicBezTo>
                  <a:cubicBezTo>
                    <a:pt x="21" y="117"/>
                    <a:pt x="25" y="123"/>
                    <a:pt x="27" y="122"/>
                  </a:cubicBezTo>
                  <a:cubicBezTo>
                    <a:pt x="30" y="121"/>
                    <a:pt x="34" y="119"/>
                    <a:pt x="36" y="115"/>
                  </a:cubicBezTo>
                  <a:cubicBezTo>
                    <a:pt x="37" y="111"/>
                    <a:pt x="33" y="105"/>
                    <a:pt x="35" y="101"/>
                  </a:cubicBezTo>
                  <a:cubicBezTo>
                    <a:pt x="37" y="97"/>
                    <a:pt x="41" y="96"/>
                    <a:pt x="45" y="94"/>
                  </a:cubicBezTo>
                  <a:cubicBezTo>
                    <a:pt x="48" y="93"/>
                    <a:pt x="51" y="95"/>
                    <a:pt x="53" y="93"/>
                  </a:cubicBezTo>
                  <a:cubicBezTo>
                    <a:pt x="56" y="92"/>
                    <a:pt x="56" y="88"/>
                    <a:pt x="58" y="85"/>
                  </a:cubicBezTo>
                  <a:cubicBezTo>
                    <a:pt x="60" y="82"/>
                    <a:pt x="63" y="77"/>
                    <a:pt x="67" y="75"/>
                  </a:cubicBezTo>
                  <a:cubicBezTo>
                    <a:pt x="70" y="73"/>
                    <a:pt x="74" y="75"/>
                    <a:pt x="77" y="75"/>
                  </a:cubicBezTo>
                  <a:cubicBezTo>
                    <a:pt x="79" y="74"/>
                    <a:pt x="80" y="72"/>
                    <a:pt x="83" y="71"/>
                  </a:cubicBezTo>
                  <a:cubicBezTo>
                    <a:pt x="85" y="71"/>
                    <a:pt x="87" y="74"/>
                    <a:pt x="89" y="72"/>
                  </a:cubicBezTo>
                  <a:cubicBezTo>
                    <a:pt x="92" y="69"/>
                    <a:pt x="93" y="61"/>
                    <a:pt x="95" y="58"/>
                  </a:cubicBezTo>
                  <a:cubicBezTo>
                    <a:pt x="97" y="55"/>
                    <a:pt x="101" y="57"/>
                    <a:pt x="103" y="55"/>
                  </a:cubicBezTo>
                  <a:cubicBezTo>
                    <a:pt x="105" y="54"/>
                    <a:pt x="105" y="52"/>
                    <a:pt x="106" y="49"/>
                  </a:cubicBezTo>
                  <a:cubicBezTo>
                    <a:pt x="106" y="46"/>
                    <a:pt x="105" y="41"/>
                    <a:pt x="104" y="38"/>
                  </a:cubicBezTo>
                  <a:cubicBezTo>
                    <a:pt x="102" y="35"/>
                    <a:pt x="98" y="33"/>
                    <a:pt x="97" y="30"/>
                  </a:cubicBezTo>
                  <a:cubicBezTo>
                    <a:pt x="96" y="27"/>
                    <a:pt x="96" y="23"/>
                    <a:pt x="98" y="20"/>
                  </a:cubicBezTo>
                  <a:cubicBezTo>
                    <a:pt x="99" y="17"/>
                    <a:pt x="99" y="14"/>
                    <a:pt x="103" y="12"/>
                  </a:cubicBezTo>
                  <a:cubicBezTo>
                    <a:pt x="107" y="10"/>
                    <a:pt x="116" y="12"/>
                    <a:pt x="119" y="10"/>
                  </a:cubicBezTo>
                  <a:cubicBezTo>
                    <a:pt x="123" y="8"/>
                    <a:pt x="120" y="3"/>
                    <a:pt x="122" y="2"/>
                  </a:cubicBezTo>
                  <a:cubicBezTo>
                    <a:pt x="124" y="0"/>
                    <a:pt x="127" y="0"/>
                    <a:pt x="129" y="1"/>
                  </a:cubicBezTo>
                  <a:cubicBezTo>
                    <a:pt x="131" y="2"/>
                    <a:pt x="129" y="5"/>
                    <a:pt x="130" y="6"/>
                  </a:cubicBezTo>
                  <a:cubicBezTo>
                    <a:pt x="132" y="7"/>
                    <a:pt x="136" y="1"/>
                    <a:pt x="138" y="5"/>
                  </a:cubicBezTo>
                  <a:cubicBezTo>
                    <a:pt x="140" y="9"/>
                    <a:pt x="138" y="19"/>
                    <a:pt x="139" y="22"/>
                  </a:cubicBezTo>
                  <a:cubicBezTo>
                    <a:pt x="140" y="26"/>
                    <a:pt x="143" y="22"/>
                    <a:pt x="145" y="24"/>
                  </a:cubicBezTo>
                  <a:cubicBezTo>
                    <a:pt x="146" y="25"/>
                    <a:pt x="146" y="29"/>
                    <a:pt x="148" y="31"/>
                  </a:cubicBezTo>
                  <a:cubicBezTo>
                    <a:pt x="151" y="33"/>
                    <a:pt x="154" y="37"/>
                    <a:pt x="157" y="38"/>
                  </a:cubicBezTo>
                  <a:cubicBezTo>
                    <a:pt x="160" y="40"/>
                    <a:pt x="163" y="39"/>
                    <a:pt x="165" y="40"/>
                  </a:cubicBezTo>
                  <a:cubicBezTo>
                    <a:pt x="167" y="41"/>
                    <a:pt x="168" y="42"/>
                    <a:pt x="169" y="44"/>
                  </a:cubicBezTo>
                  <a:cubicBezTo>
                    <a:pt x="170" y="46"/>
                    <a:pt x="168" y="49"/>
                    <a:pt x="170" y="51"/>
                  </a:cubicBezTo>
                  <a:cubicBezTo>
                    <a:pt x="173" y="52"/>
                    <a:pt x="177" y="49"/>
                    <a:pt x="180" y="49"/>
                  </a:cubicBezTo>
                  <a:cubicBezTo>
                    <a:pt x="183" y="50"/>
                    <a:pt x="186" y="50"/>
                    <a:pt x="188" y="52"/>
                  </a:cubicBezTo>
                  <a:cubicBezTo>
                    <a:pt x="190" y="55"/>
                    <a:pt x="186" y="59"/>
                    <a:pt x="189" y="61"/>
                  </a:cubicBezTo>
                  <a:cubicBezTo>
                    <a:pt x="190" y="63"/>
                    <a:pt x="194" y="64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7" y="68"/>
                    <a:pt x="197" y="71"/>
                    <a:pt x="198" y="73"/>
                  </a:cubicBezTo>
                  <a:cubicBezTo>
                    <a:pt x="200" y="76"/>
                    <a:pt x="205" y="77"/>
                    <a:pt x="206" y="79"/>
                  </a:cubicBezTo>
                  <a:cubicBezTo>
                    <a:pt x="208" y="81"/>
                    <a:pt x="209" y="83"/>
                    <a:pt x="208" y="85"/>
                  </a:cubicBezTo>
                  <a:cubicBezTo>
                    <a:pt x="207" y="88"/>
                    <a:pt x="202" y="88"/>
                    <a:pt x="201" y="92"/>
                  </a:cubicBezTo>
                  <a:cubicBezTo>
                    <a:pt x="200" y="97"/>
                    <a:pt x="202" y="107"/>
                    <a:pt x="202" y="110"/>
                  </a:cubicBezTo>
                  <a:cubicBezTo>
                    <a:pt x="202" y="113"/>
                    <a:pt x="204" y="112"/>
                    <a:pt x="204" y="113"/>
                  </a:cubicBezTo>
                  <a:cubicBezTo>
                    <a:pt x="204" y="114"/>
                    <a:pt x="201" y="121"/>
                    <a:pt x="201" y="122"/>
                  </a:cubicBezTo>
                  <a:cubicBezTo>
                    <a:pt x="201" y="123"/>
                    <a:pt x="199" y="127"/>
                    <a:pt x="201" y="128"/>
                  </a:cubicBezTo>
                  <a:cubicBezTo>
                    <a:pt x="202" y="130"/>
                    <a:pt x="205" y="129"/>
                    <a:pt x="207" y="129"/>
                  </a:cubicBezTo>
                  <a:close/>
                  <a:moveTo>
                    <a:pt x="196" y="65"/>
                  </a:moveTo>
                  <a:cubicBezTo>
                    <a:pt x="197" y="65"/>
                    <a:pt x="197" y="65"/>
                    <a:pt x="197" y="65"/>
                  </a:cubicBezTo>
                  <a:cubicBezTo>
                    <a:pt x="197" y="65"/>
                    <a:pt x="197" y="65"/>
                    <a:pt x="196" y="65"/>
                  </a:cubicBezTo>
                  <a:close/>
                  <a:moveTo>
                    <a:pt x="197" y="65"/>
                  </a:moveTo>
                  <a:cubicBezTo>
                    <a:pt x="197" y="65"/>
                    <a:pt x="198" y="65"/>
                    <a:pt x="198" y="65"/>
                  </a:cubicBezTo>
                  <a:cubicBezTo>
                    <a:pt x="198" y="65"/>
                    <a:pt x="197" y="65"/>
                    <a:pt x="197" y="65"/>
                  </a:cubicBezTo>
                  <a:close/>
                </a:path>
              </a:pathLst>
            </a:custGeom>
            <a:solidFill>
              <a:srgbClr val="76D1E0"/>
            </a:solidFill>
            <a:ln w="28575" algn="ctr">
              <a:solidFill>
                <a:srgbClr val="76D1E0"/>
              </a:solidFill>
              <a:round/>
              <a:headEnd/>
              <a:tailEnd/>
            </a:ln>
            <a:effectLst/>
          </p:spPr>
          <p:txBody>
            <a:bodyPr anchor="ctr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178" name="Freeform 11">
              <a:extLst>
                <a:ext uri="{FF2B5EF4-FFF2-40B4-BE49-F238E27FC236}">
                  <a16:creationId xmlns:a16="http://schemas.microsoft.com/office/drawing/2014/main" xmlns="" id="{6646BE5C-7F05-4F3B-843F-69DAF5B2BFC1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3373132" y="3307198"/>
              <a:ext cx="1928996" cy="3731558"/>
            </a:xfrm>
            <a:custGeom>
              <a:avLst/>
              <a:gdLst/>
              <a:ahLst/>
              <a:cxnLst>
                <a:cxn ang="0">
                  <a:pos x="29" y="581"/>
                </a:cxn>
                <a:cxn ang="0">
                  <a:pos x="45" y="592"/>
                </a:cxn>
                <a:cxn ang="0">
                  <a:pos x="64" y="557"/>
                </a:cxn>
                <a:cxn ang="0">
                  <a:pos x="106" y="544"/>
                </a:cxn>
                <a:cxn ang="0">
                  <a:pos x="128" y="538"/>
                </a:cxn>
                <a:cxn ang="0">
                  <a:pos x="134" y="509"/>
                </a:cxn>
                <a:cxn ang="0">
                  <a:pos x="157" y="494"/>
                </a:cxn>
                <a:cxn ang="0">
                  <a:pos x="169" y="522"/>
                </a:cxn>
                <a:cxn ang="0">
                  <a:pos x="184" y="518"/>
                </a:cxn>
                <a:cxn ang="0">
                  <a:pos x="194" y="491"/>
                </a:cxn>
                <a:cxn ang="0">
                  <a:pos x="221" y="472"/>
                </a:cxn>
                <a:cxn ang="0">
                  <a:pos x="224" y="444"/>
                </a:cxn>
                <a:cxn ang="0">
                  <a:pos x="222" y="413"/>
                </a:cxn>
                <a:cxn ang="0">
                  <a:pos x="231" y="389"/>
                </a:cxn>
                <a:cxn ang="0">
                  <a:pos x="237" y="352"/>
                </a:cxn>
                <a:cxn ang="0">
                  <a:pos x="246" y="319"/>
                </a:cxn>
                <a:cxn ang="0">
                  <a:pos x="257" y="289"/>
                </a:cxn>
                <a:cxn ang="0">
                  <a:pos x="255" y="268"/>
                </a:cxn>
                <a:cxn ang="0">
                  <a:pos x="242" y="265"/>
                </a:cxn>
                <a:cxn ang="0">
                  <a:pos x="228" y="243"/>
                </a:cxn>
                <a:cxn ang="0">
                  <a:pos x="215" y="218"/>
                </a:cxn>
                <a:cxn ang="0">
                  <a:pos x="222" y="199"/>
                </a:cxn>
                <a:cxn ang="0">
                  <a:pos x="229" y="170"/>
                </a:cxn>
                <a:cxn ang="0">
                  <a:pos x="213" y="167"/>
                </a:cxn>
                <a:cxn ang="0">
                  <a:pos x="201" y="146"/>
                </a:cxn>
                <a:cxn ang="0">
                  <a:pos x="211" y="131"/>
                </a:cxn>
                <a:cxn ang="0">
                  <a:pos x="203" y="103"/>
                </a:cxn>
                <a:cxn ang="0">
                  <a:pos x="192" y="74"/>
                </a:cxn>
                <a:cxn ang="0">
                  <a:pos x="149" y="62"/>
                </a:cxn>
                <a:cxn ang="0">
                  <a:pos x="157" y="42"/>
                </a:cxn>
                <a:cxn ang="0">
                  <a:pos x="166" y="31"/>
                </a:cxn>
                <a:cxn ang="0">
                  <a:pos x="159" y="7"/>
                </a:cxn>
                <a:cxn ang="0">
                  <a:pos x="147" y="14"/>
                </a:cxn>
                <a:cxn ang="0">
                  <a:pos x="126" y="30"/>
                </a:cxn>
                <a:cxn ang="0">
                  <a:pos x="107" y="40"/>
                </a:cxn>
                <a:cxn ang="0">
                  <a:pos x="89" y="45"/>
                </a:cxn>
                <a:cxn ang="0">
                  <a:pos x="86" y="76"/>
                </a:cxn>
                <a:cxn ang="0">
                  <a:pos x="82" y="90"/>
                </a:cxn>
                <a:cxn ang="0">
                  <a:pos x="70" y="123"/>
                </a:cxn>
                <a:cxn ang="0">
                  <a:pos x="83" y="144"/>
                </a:cxn>
                <a:cxn ang="0">
                  <a:pos x="98" y="163"/>
                </a:cxn>
                <a:cxn ang="0">
                  <a:pos x="79" y="204"/>
                </a:cxn>
                <a:cxn ang="0">
                  <a:pos x="65" y="220"/>
                </a:cxn>
                <a:cxn ang="0">
                  <a:pos x="64" y="239"/>
                </a:cxn>
                <a:cxn ang="0">
                  <a:pos x="38" y="248"/>
                </a:cxn>
                <a:cxn ang="0">
                  <a:pos x="15" y="263"/>
                </a:cxn>
                <a:cxn ang="0">
                  <a:pos x="18" y="289"/>
                </a:cxn>
                <a:cxn ang="0">
                  <a:pos x="0" y="315"/>
                </a:cxn>
                <a:cxn ang="0">
                  <a:pos x="6" y="346"/>
                </a:cxn>
                <a:cxn ang="0">
                  <a:pos x="45" y="368"/>
                </a:cxn>
                <a:cxn ang="0">
                  <a:pos x="40" y="392"/>
                </a:cxn>
                <a:cxn ang="0">
                  <a:pos x="22" y="405"/>
                </a:cxn>
                <a:cxn ang="0">
                  <a:pos x="33" y="433"/>
                </a:cxn>
                <a:cxn ang="0">
                  <a:pos x="36" y="468"/>
                </a:cxn>
                <a:cxn ang="0">
                  <a:pos x="16" y="493"/>
                </a:cxn>
                <a:cxn ang="0">
                  <a:pos x="5" y="508"/>
                </a:cxn>
                <a:cxn ang="0">
                  <a:pos x="13" y="523"/>
                </a:cxn>
                <a:cxn ang="0">
                  <a:pos x="9" y="554"/>
                </a:cxn>
                <a:cxn ang="0">
                  <a:pos x="8" y="572"/>
                </a:cxn>
              </a:cxnLst>
              <a:rect l="0" t="0" r="r" b="b"/>
              <a:pathLst>
                <a:path w="262" h="595">
                  <a:moveTo>
                    <a:pt x="16" y="574"/>
                  </a:moveTo>
                  <a:cubicBezTo>
                    <a:pt x="17" y="576"/>
                    <a:pt x="12" y="580"/>
                    <a:pt x="15" y="582"/>
                  </a:cubicBezTo>
                  <a:cubicBezTo>
                    <a:pt x="18" y="583"/>
                    <a:pt x="25" y="578"/>
                    <a:pt x="29" y="581"/>
                  </a:cubicBezTo>
                  <a:cubicBezTo>
                    <a:pt x="32" y="583"/>
                    <a:pt x="29" y="589"/>
                    <a:pt x="30" y="592"/>
                  </a:cubicBezTo>
                  <a:cubicBezTo>
                    <a:pt x="32" y="595"/>
                    <a:pt x="35" y="594"/>
                    <a:pt x="38" y="594"/>
                  </a:cubicBezTo>
                  <a:cubicBezTo>
                    <a:pt x="40" y="594"/>
                    <a:pt x="42" y="594"/>
                    <a:pt x="45" y="592"/>
                  </a:cubicBezTo>
                  <a:cubicBezTo>
                    <a:pt x="47" y="591"/>
                    <a:pt x="51" y="591"/>
                    <a:pt x="53" y="585"/>
                  </a:cubicBezTo>
                  <a:cubicBezTo>
                    <a:pt x="55" y="579"/>
                    <a:pt x="52" y="564"/>
                    <a:pt x="54" y="559"/>
                  </a:cubicBezTo>
                  <a:cubicBezTo>
                    <a:pt x="56" y="553"/>
                    <a:pt x="60" y="558"/>
                    <a:pt x="64" y="557"/>
                  </a:cubicBezTo>
                  <a:cubicBezTo>
                    <a:pt x="68" y="556"/>
                    <a:pt x="70" y="553"/>
                    <a:pt x="76" y="552"/>
                  </a:cubicBezTo>
                  <a:cubicBezTo>
                    <a:pt x="81" y="551"/>
                    <a:pt x="89" y="552"/>
                    <a:pt x="94" y="551"/>
                  </a:cubicBezTo>
                  <a:cubicBezTo>
                    <a:pt x="100" y="549"/>
                    <a:pt x="102" y="544"/>
                    <a:pt x="106" y="544"/>
                  </a:cubicBezTo>
                  <a:cubicBezTo>
                    <a:pt x="109" y="543"/>
                    <a:pt x="110" y="543"/>
                    <a:pt x="112" y="544"/>
                  </a:cubicBezTo>
                  <a:cubicBezTo>
                    <a:pt x="112" y="539"/>
                    <a:pt x="113" y="536"/>
                    <a:pt x="117" y="534"/>
                  </a:cubicBezTo>
                  <a:cubicBezTo>
                    <a:pt x="121" y="533"/>
                    <a:pt x="125" y="539"/>
                    <a:pt x="128" y="538"/>
                  </a:cubicBezTo>
                  <a:cubicBezTo>
                    <a:pt x="132" y="536"/>
                    <a:pt x="128" y="531"/>
                    <a:pt x="128" y="528"/>
                  </a:cubicBezTo>
                  <a:cubicBezTo>
                    <a:pt x="127" y="524"/>
                    <a:pt x="126" y="518"/>
                    <a:pt x="127" y="514"/>
                  </a:cubicBezTo>
                  <a:cubicBezTo>
                    <a:pt x="128" y="511"/>
                    <a:pt x="133" y="513"/>
                    <a:pt x="134" y="509"/>
                  </a:cubicBezTo>
                  <a:cubicBezTo>
                    <a:pt x="135" y="505"/>
                    <a:pt x="128" y="497"/>
                    <a:pt x="132" y="494"/>
                  </a:cubicBezTo>
                  <a:cubicBezTo>
                    <a:pt x="136" y="491"/>
                    <a:pt x="143" y="499"/>
                    <a:pt x="147" y="499"/>
                  </a:cubicBezTo>
                  <a:cubicBezTo>
                    <a:pt x="152" y="499"/>
                    <a:pt x="154" y="491"/>
                    <a:pt x="157" y="494"/>
                  </a:cubicBezTo>
                  <a:cubicBezTo>
                    <a:pt x="160" y="496"/>
                    <a:pt x="155" y="504"/>
                    <a:pt x="157" y="507"/>
                  </a:cubicBezTo>
                  <a:cubicBezTo>
                    <a:pt x="160" y="510"/>
                    <a:pt x="166" y="508"/>
                    <a:pt x="168" y="511"/>
                  </a:cubicBezTo>
                  <a:cubicBezTo>
                    <a:pt x="170" y="514"/>
                    <a:pt x="168" y="518"/>
                    <a:pt x="169" y="522"/>
                  </a:cubicBezTo>
                  <a:cubicBezTo>
                    <a:pt x="170" y="526"/>
                    <a:pt x="171" y="531"/>
                    <a:pt x="173" y="533"/>
                  </a:cubicBezTo>
                  <a:cubicBezTo>
                    <a:pt x="176" y="536"/>
                    <a:pt x="180" y="540"/>
                    <a:pt x="182" y="536"/>
                  </a:cubicBezTo>
                  <a:cubicBezTo>
                    <a:pt x="185" y="532"/>
                    <a:pt x="182" y="522"/>
                    <a:pt x="184" y="518"/>
                  </a:cubicBezTo>
                  <a:cubicBezTo>
                    <a:pt x="185" y="513"/>
                    <a:pt x="190" y="515"/>
                    <a:pt x="190" y="512"/>
                  </a:cubicBezTo>
                  <a:cubicBezTo>
                    <a:pt x="191" y="509"/>
                    <a:pt x="186" y="506"/>
                    <a:pt x="186" y="502"/>
                  </a:cubicBezTo>
                  <a:cubicBezTo>
                    <a:pt x="187" y="498"/>
                    <a:pt x="192" y="496"/>
                    <a:pt x="194" y="491"/>
                  </a:cubicBezTo>
                  <a:cubicBezTo>
                    <a:pt x="195" y="487"/>
                    <a:pt x="191" y="481"/>
                    <a:pt x="194" y="477"/>
                  </a:cubicBezTo>
                  <a:cubicBezTo>
                    <a:pt x="198" y="473"/>
                    <a:pt x="207" y="472"/>
                    <a:pt x="212" y="471"/>
                  </a:cubicBezTo>
                  <a:cubicBezTo>
                    <a:pt x="216" y="470"/>
                    <a:pt x="217" y="474"/>
                    <a:pt x="221" y="472"/>
                  </a:cubicBezTo>
                  <a:cubicBezTo>
                    <a:pt x="225" y="469"/>
                    <a:pt x="229" y="465"/>
                    <a:pt x="233" y="455"/>
                  </a:cubicBezTo>
                  <a:cubicBezTo>
                    <a:pt x="231" y="452"/>
                    <a:pt x="233" y="451"/>
                    <a:pt x="232" y="449"/>
                  </a:cubicBezTo>
                  <a:cubicBezTo>
                    <a:pt x="230" y="446"/>
                    <a:pt x="227" y="446"/>
                    <a:pt x="224" y="444"/>
                  </a:cubicBezTo>
                  <a:cubicBezTo>
                    <a:pt x="222" y="442"/>
                    <a:pt x="217" y="439"/>
                    <a:pt x="216" y="435"/>
                  </a:cubicBezTo>
                  <a:cubicBezTo>
                    <a:pt x="215" y="430"/>
                    <a:pt x="217" y="423"/>
                    <a:pt x="218" y="419"/>
                  </a:cubicBezTo>
                  <a:cubicBezTo>
                    <a:pt x="219" y="415"/>
                    <a:pt x="221" y="415"/>
                    <a:pt x="222" y="413"/>
                  </a:cubicBezTo>
                  <a:cubicBezTo>
                    <a:pt x="224" y="411"/>
                    <a:pt x="224" y="409"/>
                    <a:pt x="225" y="405"/>
                  </a:cubicBezTo>
                  <a:cubicBezTo>
                    <a:pt x="225" y="402"/>
                    <a:pt x="225" y="396"/>
                    <a:pt x="226" y="393"/>
                  </a:cubicBezTo>
                  <a:cubicBezTo>
                    <a:pt x="227" y="390"/>
                    <a:pt x="230" y="393"/>
                    <a:pt x="231" y="389"/>
                  </a:cubicBezTo>
                  <a:cubicBezTo>
                    <a:pt x="232" y="384"/>
                    <a:pt x="231" y="374"/>
                    <a:pt x="231" y="369"/>
                  </a:cubicBezTo>
                  <a:cubicBezTo>
                    <a:pt x="231" y="364"/>
                    <a:pt x="230" y="362"/>
                    <a:pt x="231" y="359"/>
                  </a:cubicBezTo>
                  <a:cubicBezTo>
                    <a:pt x="233" y="356"/>
                    <a:pt x="236" y="355"/>
                    <a:pt x="237" y="352"/>
                  </a:cubicBezTo>
                  <a:cubicBezTo>
                    <a:pt x="239" y="349"/>
                    <a:pt x="237" y="344"/>
                    <a:pt x="238" y="341"/>
                  </a:cubicBezTo>
                  <a:cubicBezTo>
                    <a:pt x="239" y="338"/>
                    <a:pt x="243" y="340"/>
                    <a:pt x="245" y="336"/>
                  </a:cubicBezTo>
                  <a:cubicBezTo>
                    <a:pt x="246" y="332"/>
                    <a:pt x="245" y="322"/>
                    <a:pt x="246" y="319"/>
                  </a:cubicBezTo>
                  <a:cubicBezTo>
                    <a:pt x="247" y="315"/>
                    <a:pt x="250" y="321"/>
                    <a:pt x="251" y="316"/>
                  </a:cubicBezTo>
                  <a:cubicBezTo>
                    <a:pt x="252" y="312"/>
                    <a:pt x="250" y="300"/>
                    <a:pt x="252" y="295"/>
                  </a:cubicBezTo>
                  <a:cubicBezTo>
                    <a:pt x="253" y="290"/>
                    <a:pt x="255" y="291"/>
                    <a:pt x="257" y="289"/>
                  </a:cubicBezTo>
                  <a:cubicBezTo>
                    <a:pt x="259" y="286"/>
                    <a:pt x="261" y="282"/>
                    <a:pt x="261" y="279"/>
                  </a:cubicBezTo>
                  <a:cubicBezTo>
                    <a:pt x="262" y="276"/>
                    <a:pt x="262" y="273"/>
                    <a:pt x="261" y="271"/>
                  </a:cubicBezTo>
                  <a:cubicBezTo>
                    <a:pt x="259" y="269"/>
                    <a:pt x="257" y="267"/>
                    <a:pt x="255" y="268"/>
                  </a:cubicBezTo>
                  <a:cubicBezTo>
                    <a:pt x="253" y="268"/>
                    <a:pt x="253" y="274"/>
                    <a:pt x="250" y="274"/>
                  </a:cubicBezTo>
                  <a:cubicBezTo>
                    <a:pt x="248" y="275"/>
                    <a:pt x="246" y="271"/>
                    <a:pt x="245" y="270"/>
                  </a:cubicBezTo>
                  <a:cubicBezTo>
                    <a:pt x="243" y="268"/>
                    <a:pt x="243" y="267"/>
                    <a:pt x="242" y="265"/>
                  </a:cubicBezTo>
                  <a:cubicBezTo>
                    <a:pt x="241" y="264"/>
                    <a:pt x="241" y="263"/>
                    <a:pt x="238" y="262"/>
                  </a:cubicBezTo>
                  <a:cubicBezTo>
                    <a:pt x="236" y="261"/>
                    <a:pt x="229" y="264"/>
                    <a:pt x="227" y="260"/>
                  </a:cubicBezTo>
                  <a:cubicBezTo>
                    <a:pt x="225" y="255"/>
                    <a:pt x="229" y="247"/>
                    <a:pt x="228" y="243"/>
                  </a:cubicBezTo>
                  <a:cubicBezTo>
                    <a:pt x="227" y="239"/>
                    <a:pt x="224" y="240"/>
                    <a:pt x="222" y="237"/>
                  </a:cubicBezTo>
                  <a:cubicBezTo>
                    <a:pt x="220" y="235"/>
                    <a:pt x="218" y="232"/>
                    <a:pt x="217" y="229"/>
                  </a:cubicBezTo>
                  <a:cubicBezTo>
                    <a:pt x="216" y="226"/>
                    <a:pt x="215" y="221"/>
                    <a:pt x="215" y="218"/>
                  </a:cubicBezTo>
                  <a:cubicBezTo>
                    <a:pt x="215" y="215"/>
                    <a:pt x="214" y="213"/>
                    <a:pt x="216" y="211"/>
                  </a:cubicBezTo>
                  <a:cubicBezTo>
                    <a:pt x="217" y="209"/>
                    <a:pt x="220" y="209"/>
                    <a:pt x="222" y="207"/>
                  </a:cubicBezTo>
                  <a:cubicBezTo>
                    <a:pt x="223" y="205"/>
                    <a:pt x="221" y="201"/>
                    <a:pt x="222" y="199"/>
                  </a:cubicBezTo>
                  <a:cubicBezTo>
                    <a:pt x="223" y="197"/>
                    <a:pt x="226" y="200"/>
                    <a:pt x="227" y="197"/>
                  </a:cubicBezTo>
                  <a:cubicBezTo>
                    <a:pt x="228" y="194"/>
                    <a:pt x="229" y="189"/>
                    <a:pt x="229" y="184"/>
                  </a:cubicBezTo>
                  <a:cubicBezTo>
                    <a:pt x="229" y="180"/>
                    <a:pt x="230" y="174"/>
                    <a:pt x="229" y="170"/>
                  </a:cubicBezTo>
                  <a:cubicBezTo>
                    <a:pt x="229" y="167"/>
                    <a:pt x="227" y="166"/>
                    <a:pt x="225" y="166"/>
                  </a:cubicBezTo>
                  <a:cubicBezTo>
                    <a:pt x="224" y="165"/>
                    <a:pt x="223" y="167"/>
                    <a:pt x="220" y="167"/>
                  </a:cubicBezTo>
                  <a:cubicBezTo>
                    <a:pt x="218" y="168"/>
                    <a:pt x="215" y="168"/>
                    <a:pt x="213" y="167"/>
                  </a:cubicBezTo>
                  <a:cubicBezTo>
                    <a:pt x="210" y="167"/>
                    <a:pt x="208" y="164"/>
                    <a:pt x="206" y="163"/>
                  </a:cubicBezTo>
                  <a:cubicBezTo>
                    <a:pt x="204" y="162"/>
                    <a:pt x="202" y="162"/>
                    <a:pt x="201" y="159"/>
                  </a:cubicBezTo>
                  <a:cubicBezTo>
                    <a:pt x="200" y="156"/>
                    <a:pt x="200" y="149"/>
                    <a:pt x="201" y="146"/>
                  </a:cubicBezTo>
                  <a:cubicBezTo>
                    <a:pt x="202" y="143"/>
                    <a:pt x="204" y="143"/>
                    <a:pt x="206" y="142"/>
                  </a:cubicBezTo>
                  <a:cubicBezTo>
                    <a:pt x="207" y="140"/>
                    <a:pt x="209" y="140"/>
                    <a:pt x="210" y="138"/>
                  </a:cubicBezTo>
                  <a:cubicBezTo>
                    <a:pt x="211" y="136"/>
                    <a:pt x="211" y="134"/>
                    <a:pt x="211" y="131"/>
                  </a:cubicBezTo>
                  <a:cubicBezTo>
                    <a:pt x="210" y="129"/>
                    <a:pt x="208" y="126"/>
                    <a:pt x="207" y="125"/>
                  </a:cubicBezTo>
                  <a:cubicBezTo>
                    <a:pt x="206" y="123"/>
                    <a:pt x="204" y="125"/>
                    <a:pt x="203" y="121"/>
                  </a:cubicBezTo>
                  <a:cubicBezTo>
                    <a:pt x="203" y="117"/>
                    <a:pt x="204" y="108"/>
                    <a:pt x="203" y="103"/>
                  </a:cubicBezTo>
                  <a:cubicBezTo>
                    <a:pt x="203" y="98"/>
                    <a:pt x="201" y="96"/>
                    <a:pt x="200" y="92"/>
                  </a:cubicBezTo>
                  <a:cubicBezTo>
                    <a:pt x="199" y="89"/>
                    <a:pt x="197" y="85"/>
                    <a:pt x="196" y="82"/>
                  </a:cubicBezTo>
                  <a:cubicBezTo>
                    <a:pt x="195" y="79"/>
                    <a:pt x="195" y="77"/>
                    <a:pt x="192" y="74"/>
                  </a:cubicBezTo>
                  <a:cubicBezTo>
                    <a:pt x="189" y="71"/>
                    <a:pt x="184" y="67"/>
                    <a:pt x="178" y="65"/>
                  </a:cubicBezTo>
                  <a:cubicBezTo>
                    <a:pt x="173" y="63"/>
                    <a:pt x="162" y="64"/>
                    <a:pt x="158" y="64"/>
                  </a:cubicBezTo>
                  <a:cubicBezTo>
                    <a:pt x="153" y="64"/>
                    <a:pt x="151" y="64"/>
                    <a:pt x="149" y="62"/>
                  </a:cubicBezTo>
                  <a:cubicBezTo>
                    <a:pt x="147" y="61"/>
                    <a:pt x="147" y="58"/>
                    <a:pt x="149" y="57"/>
                  </a:cubicBezTo>
                  <a:cubicBezTo>
                    <a:pt x="150" y="55"/>
                    <a:pt x="154" y="57"/>
                    <a:pt x="155" y="55"/>
                  </a:cubicBezTo>
                  <a:cubicBezTo>
                    <a:pt x="157" y="52"/>
                    <a:pt x="154" y="45"/>
                    <a:pt x="157" y="42"/>
                  </a:cubicBezTo>
                  <a:cubicBezTo>
                    <a:pt x="160" y="40"/>
                    <a:pt x="164" y="45"/>
                    <a:pt x="167" y="43"/>
                  </a:cubicBezTo>
                  <a:cubicBezTo>
                    <a:pt x="170" y="42"/>
                    <a:pt x="171" y="37"/>
                    <a:pt x="171" y="35"/>
                  </a:cubicBezTo>
                  <a:cubicBezTo>
                    <a:pt x="171" y="32"/>
                    <a:pt x="167" y="33"/>
                    <a:pt x="166" y="31"/>
                  </a:cubicBezTo>
                  <a:cubicBezTo>
                    <a:pt x="165" y="29"/>
                    <a:pt x="167" y="25"/>
                    <a:pt x="166" y="22"/>
                  </a:cubicBezTo>
                  <a:cubicBezTo>
                    <a:pt x="166" y="19"/>
                    <a:pt x="163" y="18"/>
                    <a:pt x="161" y="15"/>
                  </a:cubicBezTo>
                  <a:cubicBezTo>
                    <a:pt x="160" y="13"/>
                    <a:pt x="161" y="9"/>
                    <a:pt x="159" y="7"/>
                  </a:cubicBezTo>
                  <a:cubicBezTo>
                    <a:pt x="158" y="5"/>
                    <a:pt x="155" y="4"/>
                    <a:pt x="153" y="3"/>
                  </a:cubicBezTo>
                  <a:cubicBezTo>
                    <a:pt x="151" y="2"/>
                    <a:pt x="149" y="0"/>
                    <a:pt x="147" y="3"/>
                  </a:cubicBezTo>
                  <a:cubicBezTo>
                    <a:pt x="146" y="5"/>
                    <a:pt x="146" y="11"/>
                    <a:pt x="147" y="14"/>
                  </a:cubicBezTo>
                  <a:cubicBezTo>
                    <a:pt x="148" y="17"/>
                    <a:pt x="152" y="17"/>
                    <a:pt x="153" y="20"/>
                  </a:cubicBezTo>
                  <a:cubicBezTo>
                    <a:pt x="153" y="23"/>
                    <a:pt x="156" y="29"/>
                    <a:pt x="150" y="31"/>
                  </a:cubicBezTo>
                  <a:cubicBezTo>
                    <a:pt x="145" y="33"/>
                    <a:pt x="132" y="28"/>
                    <a:pt x="126" y="30"/>
                  </a:cubicBezTo>
                  <a:cubicBezTo>
                    <a:pt x="121" y="32"/>
                    <a:pt x="127" y="39"/>
                    <a:pt x="124" y="40"/>
                  </a:cubicBezTo>
                  <a:cubicBezTo>
                    <a:pt x="120" y="41"/>
                    <a:pt x="115" y="35"/>
                    <a:pt x="112" y="34"/>
                  </a:cubicBezTo>
                  <a:cubicBezTo>
                    <a:pt x="108" y="34"/>
                    <a:pt x="110" y="39"/>
                    <a:pt x="107" y="40"/>
                  </a:cubicBezTo>
                  <a:cubicBezTo>
                    <a:pt x="105" y="40"/>
                    <a:pt x="102" y="39"/>
                    <a:pt x="99" y="37"/>
                  </a:cubicBezTo>
                  <a:cubicBezTo>
                    <a:pt x="96" y="35"/>
                    <a:pt x="95" y="26"/>
                    <a:pt x="92" y="29"/>
                  </a:cubicBezTo>
                  <a:cubicBezTo>
                    <a:pt x="88" y="32"/>
                    <a:pt x="89" y="39"/>
                    <a:pt x="89" y="45"/>
                  </a:cubicBezTo>
                  <a:cubicBezTo>
                    <a:pt x="89" y="50"/>
                    <a:pt x="91" y="58"/>
                    <a:pt x="91" y="61"/>
                  </a:cubicBezTo>
                  <a:cubicBezTo>
                    <a:pt x="90" y="65"/>
                    <a:pt x="87" y="64"/>
                    <a:pt x="87" y="67"/>
                  </a:cubicBezTo>
                  <a:cubicBezTo>
                    <a:pt x="86" y="69"/>
                    <a:pt x="85" y="73"/>
                    <a:pt x="86" y="76"/>
                  </a:cubicBezTo>
                  <a:cubicBezTo>
                    <a:pt x="87" y="80"/>
                    <a:pt x="92" y="82"/>
                    <a:pt x="93" y="85"/>
                  </a:cubicBezTo>
                  <a:cubicBezTo>
                    <a:pt x="94" y="88"/>
                    <a:pt x="95" y="90"/>
                    <a:pt x="92" y="91"/>
                  </a:cubicBezTo>
                  <a:cubicBezTo>
                    <a:pt x="90" y="92"/>
                    <a:pt x="84" y="85"/>
                    <a:pt x="82" y="90"/>
                  </a:cubicBezTo>
                  <a:cubicBezTo>
                    <a:pt x="79" y="94"/>
                    <a:pt x="83" y="107"/>
                    <a:pt x="81" y="112"/>
                  </a:cubicBezTo>
                  <a:cubicBezTo>
                    <a:pt x="78" y="117"/>
                    <a:pt x="72" y="109"/>
                    <a:pt x="69" y="112"/>
                  </a:cubicBezTo>
                  <a:cubicBezTo>
                    <a:pt x="67" y="115"/>
                    <a:pt x="69" y="120"/>
                    <a:pt x="70" y="123"/>
                  </a:cubicBezTo>
                  <a:cubicBezTo>
                    <a:pt x="71" y="126"/>
                    <a:pt x="72" y="128"/>
                    <a:pt x="75" y="129"/>
                  </a:cubicBezTo>
                  <a:cubicBezTo>
                    <a:pt x="77" y="131"/>
                    <a:pt x="80" y="126"/>
                    <a:pt x="82" y="129"/>
                  </a:cubicBezTo>
                  <a:cubicBezTo>
                    <a:pt x="84" y="132"/>
                    <a:pt x="81" y="140"/>
                    <a:pt x="83" y="144"/>
                  </a:cubicBezTo>
                  <a:cubicBezTo>
                    <a:pt x="85" y="148"/>
                    <a:pt x="91" y="147"/>
                    <a:pt x="93" y="149"/>
                  </a:cubicBezTo>
                  <a:cubicBezTo>
                    <a:pt x="96" y="151"/>
                    <a:pt x="98" y="153"/>
                    <a:pt x="99" y="155"/>
                  </a:cubicBezTo>
                  <a:cubicBezTo>
                    <a:pt x="99" y="158"/>
                    <a:pt x="99" y="160"/>
                    <a:pt x="98" y="163"/>
                  </a:cubicBezTo>
                  <a:cubicBezTo>
                    <a:pt x="97" y="166"/>
                    <a:pt x="93" y="169"/>
                    <a:pt x="91" y="171"/>
                  </a:cubicBezTo>
                  <a:cubicBezTo>
                    <a:pt x="88" y="174"/>
                    <a:pt x="85" y="171"/>
                    <a:pt x="83" y="177"/>
                  </a:cubicBezTo>
                  <a:cubicBezTo>
                    <a:pt x="81" y="183"/>
                    <a:pt x="81" y="198"/>
                    <a:pt x="79" y="204"/>
                  </a:cubicBezTo>
                  <a:cubicBezTo>
                    <a:pt x="77" y="209"/>
                    <a:pt x="75" y="205"/>
                    <a:pt x="73" y="207"/>
                  </a:cubicBezTo>
                  <a:cubicBezTo>
                    <a:pt x="72" y="209"/>
                    <a:pt x="74" y="212"/>
                    <a:pt x="72" y="214"/>
                  </a:cubicBezTo>
                  <a:cubicBezTo>
                    <a:pt x="71" y="217"/>
                    <a:pt x="67" y="218"/>
                    <a:pt x="65" y="220"/>
                  </a:cubicBezTo>
                  <a:cubicBezTo>
                    <a:pt x="63" y="222"/>
                    <a:pt x="61" y="222"/>
                    <a:pt x="61" y="225"/>
                  </a:cubicBezTo>
                  <a:cubicBezTo>
                    <a:pt x="62" y="227"/>
                    <a:pt x="66" y="228"/>
                    <a:pt x="66" y="231"/>
                  </a:cubicBezTo>
                  <a:cubicBezTo>
                    <a:pt x="66" y="234"/>
                    <a:pt x="66" y="237"/>
                    <a:pt x="64" y="239"/>
                  </a:cubicBezTo>
                  <a:cubicBezTo>
                    <a:pt x="61" y="240"/>
                    <a:pt x="55" y="237"/>
                    <a:pt x="52" y="239"/>
                  </a:cubicBezTo>
                  <a:cubicBezTo>
                    <a:pt x="49" y="241"/>
                    <a:pt x="51" y="246"/>
                    <a:pt x="49" y="248"/>
                  </a:cubicBezTo>
                  <a:cubicBezTo>
                    <a:pt x="46" y="250"/>
                    <a:pt x="40" y="245"/>
                    <a:pt x="38" y="248"/>
                  </a:cubicBezTo>
                  <a:cubicBezTo>
                    <a:pt x="35" y="251"/>
                    <a:pt x="40" y="258"/>
                    <a:pt x="37" y="261"/>
                  </a:cubicBezTo>
                  <a:cubicBezTo>
                    <a:pt x="34" y="264"/>
                    <a:pt x="29" y="261"/>
                    <a:pt x="25" y="261"/>
                  </a:cubicBezTo>
                  <a:cubicBezTo>
                    <a:pt x="21" y="262"/>
                    <a:pt x="16" y="259"/>
                    <a:pt x="15" y="263"/>
                  </a:cubicBezTo>
                  <a:cubicBezTo>
                    <a:pt x="14" y="267"/>
                    <a:pt x="21" y="268"/>
                    <a:pt x="23" y="272"/>
                  </a:cubicBezTo>
                  <a:cubicBezTo>
                    <a:pt x="24" y="275"/>
                    <a:pt x="24" y="280"/>
                    <a:pt x="23" y="283"/>
                  </a:cubicBezTo>
                  <a:cubicBezTo>
                    <a:pt x="22" y="286"/>
                    <a:pt x="21" y="288"/>
                    <a:pt x="18" y="289"/>
                  </a:cubicBezTo>
                  <a:cubicBezTo>
                    <a:pt x="16" y="290"/>
                    <a:pt x="11" y="284"/>
                    <a:pt x="9" y="288"/>
                  </a:cubicBezTo>
                  <a:cubicBezTo>
                    <a:pt x="6" y="293"/>
                    <a:pt x="9" y="304"/>
                    <a:pt x="8" y="308"/>
                  </a:cubicBezTo>
                  <a:cubicBezTo>
                    <a:pt x="6" y="313"/>
                    <a:pt x="1" y="312"/>
                    <a:pt x="0" y="315"/>
                  </a:cubicBezTo>
                  <a:cubicBezTo>
                    <a:pt x="0" y="317"/>
                    <a:pt x="4" y="316"/>
                    <a:pt x="5" y="319"/>
                  </a:cubicBezTo>
                  <a:cubicBezTo>
                    <a:pt x="5" y="322"/>
                    <a:pt x="4" y="328"/>
                    <a:pt x="4" y="332"/>
                  </a:cubicBezTo>
                  <a:cubicBezTo>
                    <a:pt x="4" y="337"/>
                    <a:pt x="3" y="341"/>
                    <a:pt x="6" y="346"/>
                  </a:cubicBezTo>
                  <a:cubicBezTo>
                    <a:pt x="9" y="350"/>
                    <a:pt x="16" y="357"/>
                    <a:pt x="22" y="360"/>
                  </a:cubicBezTo>
                  <a:cubicBezTo>
                    <a:pt x="28" y="363"/>
                    <a:pt x="36" y="359"/>
                    <a:pt x="40" y="361"/>
                  </a:cubicBezTo>
                  <a:cubicBezTo>
                    <a:pt x="45" y="362"/>
                    <a:pt x="45" y="365"/>
                    <a:pt x="45" y="368"/>
                  </a:cubicBezTo>
                  <a:cubicBezTo>
                    <a:pt x="45" y="371"/>
                    <a:pt x="41" y="373"/>
                    <a:pt x="41" y="376"/>
                  </a:cubicBezTo>
                  <a:cubicBezTo>
                    <a:pt x="41" y="380"/>
                    <a:pt x="45" y="384"/>
                    <a:pt x="45" y="387"/>
                  </a:cubicBezTo>
                  <a:cubicBezTo>
                    <a:pt x="45" y="390"/>
                    <a:pt x="41" y="389"/>
                    <a:pt x="40" y="392"/>
                  </a:cubicBezTo>
                  <a:cubicBezTo>
                    <a:pt x="39" y="394"/>
                    <a:pt x="47" y="397"/>
                    <a:pt x="43" y="399"/>
                  </a:cubicBezTo>
                  <a:cubicBezTo>
                    <a:pt x="38" y="400"/>
                    <a:pt x="27" y="397"/>
                    <a:pt x="23" y="399"/>
                  </a:cubicBezTo>
                  <a:cubicBezTo>
                    <a:pt x="19" y="400"/>
                    <a:pt x="23" y="402"/>
                    <a:pt x="22" y="405"/>
                  </a:cubicBezTo>
                  <a:cubicBezTo>
                    <a:pt x="20" y="407"/>
                    <a:pt x="14" y="411"/>
                    <a:pt x="14" y="416"/>
                  </a:cubicBezTo>
                  <a:cubicBezTo>
                    <a:pt x="13" y="421"/>
                    <a:pt x="16" y="430"/>
                    <a:pt x="20" y="433"/>
                  </a:cubicBezTo>
                  <a:cubicBezTo>
                    <a:pt x="24" y="437"/>
                    <a:pt x="30" y="429"/>
                    <a:pt x="33" y="433"/>
                  </a:cubicBezTo>
                  <a:cubicBezTo>
                    <a:pt x="36" y="437"/>
                    <a:pt x="32" y="446"/>
                    <a:pt x="33" y="450"/>
                  </a:cubicBezTo>
                  <a:cubicBezTo>
                    <a:pt x="34" y="454"/>
                    <a:pt x="38" y="454"/>
                    <a:pt x="39" y="457"/>
                  </a:cubicBezTo>
                  <a:cubicBezTo>
                    <a:pt x="39" y="460"/>
                    <a:pt x="38" y="466"/>
                    <a:pt x="36" y="468"/>
                  </a:cubicBezTo>
                  <a:cubicBezTo>
                    <a:pt x="34" y="470"/>
                    <a:pt x="33" y="464"/>
                    <a:pt x="28" y="468"/>
                  </a:cubicBezTo>
                  <a:cubicBezTo>
                    <a:pt x="24" y="472"/>
                    <a:pt x="14" y="484"/>
                    <a:pt x="12" y="489"/>
                  </a:cubicBezTo>
                  <a:cubicBezTo>
                    <a:pt x="9" y="494"/>
                    <a:pt x="15" y="491"/>
                    <a:pt x="16" y="493"/>
                  </a:cubicBezTo>
                  <a:cubicBezTo>
                    <a:pt x="17" y="496"/>
                    <a:pt x="19" y="499"/>
                    <a:pt x="16" y="501"/>
                  </a:cubicBezTo>
                  <a:cubicBezTo>
                    <a:pt x="14" y="503"/>
                    <a:pt x="10" y="500"/>
                    <a:pt x="8" y="501"/>
                  </a:cubicBezTo>
                  <a:cubicBezTo>
                    <a:pt x="5" y="503"/>
                    <a:pt x="8" y="507"/>
                    <a:pt x="5" y="508"/>
                  </a:cubicBezTo>
                  <a:cubicBezTo>
                    <a:pt x="5" y="509"/>
                    <a:pt x="4" y="509"/>
                    <a:pt x="3" y="509"/>
                  </a:cubicBezTo>
                  <a:cubicBezTo>
                    <a:pt x="4" y="512"/>
                    <a:pt x="4" y="515"/>
                    <a:pt x="5" y="517"/>
                  </a:cubicBezTo>
                  <a:cubicBezTo>
                    <a:pt x="7" y="520"/>
                    <a:pt x="12" y="521"/>
                    <a:pt x="13" y="523"/>
                  </a:cubicBezTo>
                  <a:cubicBezTo>
                    <a:pt x="15" y="525"/>
                    <a:pt x="16" y="527"/>
                    <a:pt x="15" y="529"/>
                  </a:cubicBezTo>
                  <a:cubicBezTo>
                    <a:pt x="14" y="532"/>
                    <a:pt x="9" y="532"/>
                    <a:pt x="8" y="536"/>
                  </a:cubicBezTo>
                  <a:cubicBezTo>
                    <a:pt x="7" y="541"/>
                    <a:pt x="9" y="551"/>
                    <a:pt x="9" y="554"/>
                  </a:cubicBezTo>
                  <a:cubicBezTo>
                    <a:pt x="9" y="557"/>
                    <a:pt x="11" y="556"/>
                    <a:pt x="11" y="557"/>
                  </a:cubicBezTo>
                  <a:cubicBezTo>
                    <a:pt x="11" y="558"/>
                    <a:pt x="8" y="565"/>
                    <a:pt x="8" y="566"/>
                  </a:cubicBezTo>
                  <a:cubicBezTo>
                    <a:pt x="8" y="567"/>
                    <a:pt x="6" y="571"/>
                    <a:pt x="8" y="572"/>
                  </a:cubicBezTo>
                  <a:cubicBezTo>
                    <a:pt x="10" y="574"/>
                    <a:pt x="14" y="572"/>
                    <a:pt x="16" y="574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xmlns="" id="{B8F476C2-C0AF-4CB0-87F1-1BC2B5E17F30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2653486" y="9659507"/>
              <a:ext cx="649156" cy="626795"/>
            </a:xfrm>
            <a:custGeom>
              <a:avLst/>
              <a:gdLst/>
              <a:ahLst/>
              <a:cxnLst>
                <a:cxn ang="0">
                  <a:pos x="18" y="84"/>
                </a:cxn>
                <a:cxn ang="0">
                  <a:pos x="15" y="82"/>
                </a:cxn>
                <a:cxn ang="0">
                  <a:pos x="0" y="64"/>
                </a:cxn>
                <a:cxn ang="0">
                  <a:pos x="13" y="61"/>
                </a:cxn>
                <a:cxn ang="0">
                  <a:pos x="15" y="55"/>
                </a:cxn>
                <a:cxn ang="0">
                  <a:pos x="29" y="50"/>
                </a:cxn>
                <a:cxn ang="0">
                  <a:pos x="31" y="38"/>
                </a:cxn>
                <a:cxn ang="0">
                  <a:pos x="37" y="36"/>
                </a:cxn>
                <a:cxn ang="0">
                  <a:pos x="36" y="26"/>
                </a:cxn>
                <a:cxn ang="0">
                  <a:pos x="42" y="26"/>
                </a:cxn>
                <a:cxn ang="0">
                  <a:pos x="44" y="15"/>
                </a:cxn>
                <a:cxn ang="0">
                  <a:pos x="50" y="9"/>
                </a:cxn>
                <a:cxn ang="0">
                  <a:pos x="59" y="9"/>
                </a:cxn>
                <a:cxn ang="0">
                  <a:pos x="66" y="2"/>
                </a:cxn>
                <a:cxn ang="0">
                  <a:pos x="66" y="0"/>
                </a:cxn>
                <a:cxn ang="0">
                  <a:pos x="73" y="2"/>
                </a:cxn>
                <a:cxn ang="0">
                  <a:pos x="80" y="7"/>
                </a:cxn>
                <a:cxn ang="0">
                  <a:pos x="81" y="18"/>
                </a:cxn>
                <a:cxn ang="0">
                  <a:pos x="86" y="24"/>
                </a:cxn>
                <a:cxn ang="0">
                  <a:pos x="88" y="30"/>
                </a:cxn>
                <a:cxn ang="0">
                  <a:pos x="86" y="37"/>
                </a:cxn>
                <a:cxn ang="0">
                  <a:pos x="80" y="47"/>
                </a:cxn>
                <a:cxn ang="0">
                  <a:pos x="73" y="49"/>
                </a:cxn>
                <a:cxn ang="0">
                  <a:pos x="64" y="52"/>
                </a:cxn>
                <a:cxn ang="0">
                  <a:pos x="55" y="56"/>
                </a:cxn>
                <a:cxn ang="0">
                  <a:pos x="53" y="62"/>
                </a:cxn>
                <a:cxn ang="0">
                  <a:pos x="70" y="62"/>
                </a:cxn>
                <a:cxn ang="0">
                  <a:pos x="71" y="68"/>
                </a:cxn>
                <a:cxn ang="0">
                  <a:pos x="78" y="70"/>
                </a:cxn>
                <a:cxn ang="0">
                  <a:pos x="74" y="77"/>
                </a:cxn>
                <a:cxn ang="0">
                  <a:pos x="67" y="84"/>
                </a:cxn>
                <a:cxn ang="0">
                  <a:pos x="66" y="90"/>
                </a:cxn>
                <a:cxn ang="0">
                  <a:pos x="65" y="98"/>
                </a:cxn>
                <a:cxn ang="0">
                  <a:pos x="57" y="96"/>
                </a:cxn>
                <a:cxn ang="0">
                  <a:pos x="50" y="92"/>
                </a:cxn>
                <a:cxn ang="0">
                  <a:pos x="42" y="90"/>
                </a:cxn>
                <a:cxn ang="0">
                  <a:pos x="35" y="89"/>
                </a:cxn>
                <a:cxn ang="0">
                  <a:pos x="29" y="82"/>
                </a:cxn>
                <a:cxn ang="0">
                  <a:pos x="18" y="84"/>
                </a:cxn>
              </a:cxnLst>
              <a:rect l="0" t="0" r="r" b="b"/>
              <a:pathLst>
                <a:path w="88" h="100">
                  <a:moveTo>
                    <a:pt x="18" y="84"/>
                  </a:moveTo>
                  <a:cubicBezTo>
                    <a:pt x="17" y="84"/>
                    <a:pt x="16" y="83"/>
                    <a:pt x="15" y="82"/>
                  </a:cubicBezTo>
                  <a:cubicBezTo>
                    <a:pt x="10" y="77"/>
                    <a:pt x="4" y="67"/>
                    <a:pt x="0" y="64"/>
                  </a:cubicBezTo>
                  <a:cubicBezTo>
                    <a:pt x="8" y="59"/>
                    <a:pt x="10" y="62"/>
                    <a:pt x="13" y="61"/>
                  </a:cubicBezTo>
                  <a:cubicBezTo>
                    <a:pt x="16" y="59"/>
                    <a:pt x="12" y="57"/>
                    <a:pt x="15" y="55"/>
                  </a:cubicBezTo>
                  <a:cubicBezTo>
                    <a:pt x="18" y="53"/>
                    <a:pt x="26" y="53"/>
                    <a:pt x="29" y="50"/>
                  </a:cubicBezTo>
                  <a:cubicBezTo>
                    <a:pt x="32" y="47"/>
                    <a:pt x="30" y="41"/>
                    <a:pt x="31" y="38"/>
                  </a:cubicBezTo>
                  <a:cubicBezTo>
                    <a:pt x="33" y="36"/>
                    <a:pt x="36" y="39"/>
                    <a:pt x="37" y="36"/>
                  </a:cubicBezTo>
                  <a:cubicBezTo>
                    <a:pt x="38" y="34"/>
                    <a:pt x="34" y="28"/>
                    <a:pt x="36" y="26"/>
                  </a:cubicBezTo>
                  <a:cubicBezTo>
                    <a:pt x="37" y="23"/>
                    <a:pt x="41" y="28"/>
                    <a:pt x="42" y="26"/>
                  </a:cubicBezTo>
                  <a:cubicBezTo>
                    <a:pt x="44" y="23"/>
                    <a:pt x="42" y="18"/>
                    <a:pt x="44" y="15"/>
                  </a:cubicBezTo>
                  <a:cubicBezTo>
                    <a:pt x="45" y="12"/>
                    <a:pt x="47" y="10"/>
                    <a:pt x="50" y="9"/>
                  </a:cubicBezTo>
                  <a:cubicBezTo>
                    <a:pt x="52" y="8"/>
                    <a:pt x="56" y="10"/>
                    <a:pt x="59" y="9"/>
                  </a:cubicBezTo>
                  <a:cubicBezTo>
                    <a:pt x="62" y="8"/>
                    <a:pt x="65" y="7"/>
                    <a:pt x="66" y="2"/>
                  </a:cubicBezTo>
                  <a:cubicBezTo>
                    <a:pt x="66" y="1"/>
                    <a:pt x="66" y="1"/>
                    <a:pt x="66" y="0"/>
                  </a:cubicBezTo>
                  <a:cubicBezTo>
                    <a:pt x="70" y="0"/>
                    <a:pt x="71" y="1"/>
                    <a:pt x="73" y="2"/>
                  </a:cubicBezTo>
                  <a:cubicBezTo>
                    <a:pt x="76" y="3"/>
                    <a:pt x="78" y="4"/>
                    <a:pt x="80" y="7"/>
                  </a:cubicBezTo>
                  <a:cubicBezTo>
                    <a:pt x="81" y="10"/>
                    <a:pt x="80" y="15"/>
                    <a:pt x="81" y="18"/>
                  </a:cubicBezTo>
                  <a:cubicBezTo>
                    <a:pt x="82" y="21"/>
                    <a:pt x="84" y="22"/>
                    <a:pt x="86" y="24"/>
                  </a:cubicBezTo>
                  <a:cubicBezTo>
                    <a:pt x="87" y="26"/>
                    <a:pt x="88" y="27"/>
                    <a:pt x="88" y="30"/>
                  </a:cubicBezTo>
                  <a:cubicBezTo>
                    <a:pt x="88" y="32"/>
                    <a:pt x="87" y="35"/>
                    <a:pt x="86" y="37"/>
                  </a:cubicBezTo>
                  <a:cubicBezTo>
                    <a:pt x="85" y="40"/>
                    <a:pt x="83" y="45"/>
                    <a:pt x="80" y="47"/>
                  </a:cubicBezTo>
                  <a:cubicBezTo>
                    <a:pt x="78" y="49"/>
                    <a:pt x="75" y="48"/>
                    <a:pt x="73" y="49"/>
                  </a:cubicBezTo>
                  <a:cubicBezTo>
                    <a:pt x="70" y="50"/>
                    <a:pt x="67" y="50"/>
                    <a:pt x="64" y="52"/>
                  </a:cubicBezTo>
                  <a:cubicBezTo>
                    <a:pt x="61" y="53"/>
                    <a:pt x="57" y="54"/>
                    <a:pt x="55" y="56"/>
                  </a:cubicBezTo>
                  <a:cubicBezTo>
                    <a:pt x="53" y="58"/>
                    <a:pt x="50" y="60"/>
                    <a:pt x="53" y="62"/>
                  </a:cubicBezTo>
                  <a:cubicBezTo>
                    <a:pt x="57" y="63"/>
                    <a:pt x="67" y="61"/>
                    <a:pt x="70" y="62"/>
                  </a:cubicBezTo>
                  <a:cubicBezTo>
                    <a:pt x="74" y="64"/>
                    <a:pt x="69" y="67"/>
                    <a:pt x="71" y="68"/>
                  </a:cubicBezTo>
                  <a:cubicBezTo>
                    <a:pt x="72" y="70"/>
                    <a:pt x="77" y="68"/>
                    <a:pt x="78" y="70"/>
                  </a:cubicBezTo>
                  <a:cubicBezTo>
                    <a:pt x="79" y="73"/>
                    <a:pt x="75" y="75"/>
                    <a:pt x="74" y="77"/>
                  </a:cubicBezTo>
                  <a:cubicBezTo>
                    <a:pt x="72" y="79"/>
                    <a:pt x="68" y="82"/>
                    <a:pt x="67" y="84"/>
                  </a:cubicBezTo>
                  <a:cubicBezTo>
                    <a:pt x="66" y="86"/>
                    <a:pt x="67" y="88"/>
                    <a:pt x="66" y="90"/>
                  </a:cubicBezTo>
                  <a:cubicBezTo>
                    <a:pt x="66" y="92"/>
                    <a:pt x="67" y="97"/>
                    <a:pt x="65" y="98"/>
                  </a:cubicBezTo>
                  <a:cubicBezTo>
                    <a:pt x="63" y="100"/>
                    <a:pt x="60" y="97"/>
                    <a:pt x="57" y="96"/>
                  </a:cubicBezTo>
                  <a:cubicBezTo>
                    <a:pt x="55" y="95"/>
                    <a:pt x="53" y="93"/>
                    <a:pt x="50" y="92"/>
                  </a:cubicBezTo>
                  <a:cubicBezTo>
                    <a:pt x="48" y="91"/>
                    <a:pt x="45" y="91"/>
                    <a:pt x="42" y="90"/>
                  </a:cubicBezTo>
                  <a:cubicBezTo>
                    <a:pt x="40" y="90"/>
                    <a:pt x="37" y="90"/>
                    <a:pt x="35" y="89"/>
                  </a:cubicBezTo>
                  <a:cubicBezTo>
                    <a:pt x="32" y="87"/>
                    <a:pt x="36" y="83"/>
                    <a:pt x="29" y="82"/>
                  </a:cubicBezTo>
                  <a:cubicBezTo>
                    <a:pt x="26" y="82"/>
                    <a:pt x="22" y="83"/>
                    <a:pt x="18" y="84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2" name="Полилиния 21">
            <a:extLst>
              <a:ext uri="{FF2B5EF4-FFF2-40B4-BE49-F238E27FC236}">
                <a16:creationId xmlns:a16="http://schemas.microsoft.com/office/drawing/2014/main" xmlns="" id="{693A1C7B-817A-41CF-8210-85242CA8783F}"/>
              </a:ext>
            </a:extLst>
          </p:cNvPr>
          <p:cNvSpPr/>
          <p:nvPr/>
        </p:nvSpPr>
        <p:spPr bwMode="auto">
          <a:xfrm>
            <a:off x="17818150" y="4484514"/>
            <a:ext cx="5506906" cy="6223626"/>
          </a:xfrm>
          <a:custGeom>
            <a:avLst/>
            <a:gdLst>
              <a:gd name="connsiteX0" fmla="*/ 744070 w 1228164"/>
              <a:gd name="connsiteY0" fmla="*/ 0 h 851647"/>
              <a:gd name="connsiteX1" fmla="*/ 0 w 1228164"/>
              <a:gd name="connsiteY1" fmla="*/ 851647 h 851647"/>
              <a:gd name="connsiteX2" fmla="*/ 1228164 w 1228164"/>
              <a:gd name="connsiteY2" fmla="*/ 582706 h 851647"/>
              <a:gd name="connsiteX3" fmla="*/ 744070 w 1228164"/>
              <a:gd name="connsiteY3" fmla="*/ 0 h 851647"/>
              <a:gd name="connsiteX0" fmla="*/ 824752 w 1308846"/>
              <a:gd name="connsiteY0" fmla="*/ 0 h 948765"/>
              <a:gd name="connsiteX1" fmla="*/ 80682 w 1308846"/>
              <a:gd name="connsiteY1" fmla="*/ 851647 h 948765"/>
              <a:gd name="connsiteX2" fmla="*/ 1308846 w 1308846"/>
              <a:gd name="connsiteY2" fmla="*/ 582706 h 948765"/>
              <a:gd name="connsiteX3" fmla="*/ 824752 w 1308846"/>
              <a:gd name="connsiteY3" fmla="*/ 0 h 948765"/>
              <a:gd name="connsiteX0" fmla="*/ 824752 w 1432858"/>
              <a:gd name="connsiteY0" fmla="*/ 44823 h 993588"/>
              <a:gd name="connsiteX1" fmla="*/ 80682 w 1432858"/>
              <a:gd name="connsiteY1" fmla="*/ 896470 h 993588"/>
              <a:gd name="connsiteX2" fmla="*/ 1308846 w 1432858"/>
              <a:gd name="connsiteY2" fmla="*/ 627529 h 993588"/>
              <a:gd name="connsiteX3" fmla="*/ 824752 w 1432858"/>
              <a:gd name="connsiteY3" fmla="*/ 44823 h 993588"/>
              <a:gd name="connsiteX0" fmla="*/ 824752 w 1432858"/>
              <a:gd name="connsiteY0" fmla="*/ 44823 h 993588"/>
              <a:gd name="connsiteX1" fmla="*/ 80682 w 1432858"/>
              <a:gd name="connsiteY1" fmla="*/ 896470 h 993588"/>
              <a:gd name="connsiteX2" fmla="*/ 1308846 w 1432858"/>
              <a:gd name="connsiteY2" fmla="*/ 627529 h 993588"/>
              <a:gd name="connsiteX3" fmla="*/ 824752 w 1432858"/>
              <a:gd name="connsiteY3" fmla="*/ 44823 h 993588"/>
              <a:gd name="connsiteX0" fmla="*/ 952255 w 1581611"/>
              <a:gd name="connsiteY0" fmla="*/ 75505 h 1208357"/>
              <a:gd name="connsiteX1" fmla="*/ 80682 w 1581611"/>
              <a:gd name="connsiteY1" fmla="*/ 1111239 h 1208357"/>
              <a:gd name="connsiteX2" fmla="*/ 1436349 w 1581611"/>
              <a:gd name="connsiteY2" fmla="*/ 658211 h 1208357"/>
              <a:gd name="connsiteX3" fmla="*/ 952255 w 1581611"/>
              <a:gd name="connsiteY3" fmla="*/ 75505 h 1208357"/>
              <a:gd name="connsiteX0" fmla="*/ 952255 w 1581611"/>
              <a:gd name="connsiteY0" fmla="*/ 75505 h 1208357"/>
              <a:gd name="connsiteX1" fmla="*/ 80682 w 1581611"/>
              <a:gd name="connsiteY1" fmla="*/ 1111239 h 1208357"/>
              <a:gd name="connsiteX2" fmla="*/ 1436349 w 1581611"/>
              <a:gd name="connsiteY2" fmla="*/ 658211 h 1208357"/>
              <a:gd name="connsiteX3" fmla="*/ 952255 w 1581611"/>
              <a:gd name="connsiteY3" fmla="*/ 75505 h 1208357"/>
              <a:gd name="connsiteX0" fmla="*/ 952255 w 1581611"/>
              <a:gd name="connsiteY0" fmla="*/ 75505 h 1208357"/>
              <a:gd name="connsiteX1" fmla="*/ 80682 w 1581611"/>
              <a:gd name="connsiteY1" fmla="*/ 1111239 h 1208357"/>
              <a:gd name="connsiteX2" fmla="*/ 1436349 w 1581611"/>
              <a:gd name="connsiteY2" fmla="*/ 658211 h 1208357"/>
              <a:gd name="connsiteX3" fmla="*/ 952255 w 1581611"/>
              <a:gd name="connsiteY3" fmla="*/ 75505 h 1208357"/>
              <a:gd name="connsiteX0" fmla="*/ 952255 w 1581611"/>
              <a:gd name="connsiteY0" fmla="*/ 75505 h 1208357"/>
              <a:gd name="connsiteX1" fmla="*/ 80682 w 1581611"/>
              <a:gd name="connsiteY1" fmla="*/ 1111239 h 1208357"/>
              <a:gd name="connsiteX2" fmla="*/ 1436349 w 1581611"/>
              <a:gd name="connsiteY2" fmla="*/ 658211 h 1208357"/>
              <a:gd name="connsiteX3" fmla="*/ 952255 w 1581611"/>
              <a:gd name="connsiteY3" fmla="*/ 75505 h 1208357"/>
              <a:gd name="connsiteX0" fmla="*/ 952255 w 1436349"/>
              <a:gd name="connsiteY0" fmla="*/ 0 h 1132852"/>
              <a:gd name="connsiteX1" fmla="*/ 80682 w 1436349"/>
              <a:gd name="connsiteY1" fmla="*/ 1035734 h 1132852"/>
              <a:gd name="connsiteX2" fmla="*/ 1436349 w 1436349"/>
              <a:gd name="connsiteY2" fmla="*/ 582706 h 1132852"/>
              <a:gd name="connsiteX3" fmla="*/ 952255 w 1436349"/>
              <a:gd name="connsiteY3" fmla="*/ 0 h 1132852"/>
              <a:gd name="connsiteX0" fmla="*/ 871573 w 1355667"/>
              <a:gd name="connsiteY0" fmla="*/ 0 h 1132852"/>
              <a:gd name="connsiteX1" fmla="*/ 0 w 1355667"/>
              <a:gd name="connsiteY1" fmla="*/ 1035734 h 1132852"/>
              <a:gd name="connsiteX2" fmla="*/ 1355667 w 1355667"/>
              <a:gd name="connsiteY2" fmla="*/ 582706 h 1132852"/>
              <a:gd name="connsiteX3" fmla="*/ 871573 w 1355667"/>
              <a:gd name="connsiteY3" fmla="*/ 0 h 1132852"/>
              <a:gd name="connsiteX0" fmla="*/ 871573 w 1355667"/>
              <a:gd name="connsiteY0" fmla="*/ 0 h 1035734"/>
              <a:gd name="connsiteX1" fmla="*/ 0 w 1355667"/>
              <a:gd name="connsiteY1" fmla="*/ 1035734 h 1035734"/>
              <a:gd name="connsiteX2" fmla="*/ 1355667 w 1355667"/>
              <a:gd name="connsiteY2" fmla="*/ 582706 h 1035734"/>
              <a:gd name="connsiteX3" fmla="*/ 871573 w 1355667"/>
              <a:gd name="connsiteY3" fmla="*/ 0 h 1035734"/>
              <a:gd name="connsiteX0" fmla="*/ 928467 w 1412561"/>
              <a:gd name="connsiteY0" fmla="*/ 0 h 1042257"/>
              <a:gd name="connsiteX1" fmla="*/ 0 w 1412561"/>
              <a:gd name="connsiteY1" fmla="*/ 1042257 h 1042257"/>
              <a:gd name="connsiteX2" fmla="*/ 56894 w 1412561"/>
              <a:gd name="connsiteY2" fmla="*/ 1035734 h 1042257"/>
              <a:gd name="connsiteX3" fmla="*/ 1412561 w 1412561"/>
              <a:gd name="connsiteY3" fmla="*/ 582706 h 1042257"/>
              <a:gd name="connsiteX4" fmla="*/ 928467 w 1412561"/>
              <a:gd name="connsiteY4" fmla="*/ 0 h 1042257"/>
              <a:gd name="connsiteX0" fmla="*/ 928467 w 1412561"/>
              <a:gd name="connsiteY0" fmla="*/ 0 h 1056858"/>
              <a:gd name="connsiteX1" fmla="*/ 0 w 1412561"/>
              <a:gd name="connsiteY1" fmla="*/ 1042257 h 1056858"/>
              <a:gd name="connsiteX2" fmla="*/ 93108 w 1412561"/>
              <a:gd name="connsiteY2" fmla="*/ 1056858 h 1056858"/>
              <a:gd name="connsiteX3" fmla="*/ 1412561 w 1412561"/>
              <a:gd name="connsiteY3" fmla="*/ 582706 h 1056858"/>
              <a:gd name="connsiteX4" fmla="*/ 928467 w 1412561"/>
              <a:gd name="connsiteY4" fmla="*/ 0 h 1056858"/>
              <a:gd name="connsiteX0" fmla="*/ 952609 w 1436703"/>
              <a:gd name="connsiteY0" fmla="*/ 0 h 1056858"/>
              <a:gd name="connsiteX1" fmla="*/ 0 w 1436703"/>
              <a:gd name="connsiteY1" fmla="*/ 1015096 h 1056858"/>
              <a:gd name="connsiteX2" fmla="*/ 117250 w 1436703"/>
              <a:gd name="connsiteY2" fmla="*/ 1056858 h 1056858"/>
              <a:gd name="connsiteX3" fmla="*/ 1436703 w 1436703"/>
              <a:gd name="connsiteY3" fmla="*/ 582706 h 1056858"/>
              <a:gd name="connsiteX4" fmla="*/ 952609 w 1436703"/>
              <a:gd name="connsiteY4" fmla="*/ 0 h 1056858"/>
              <a:gd name="connsiteX0" fmla="*/ 994105 w 1478199"/>
              <a:gd name="connsiteY0" fmla="*/ 0 h 1056858"/>
              <a:gd name="connsiteX1" fmla="*/ 0 w 1478199"/>
              <a:gd name="connsiteY1" fmla="*/ 984163 h 1056858"/>
              <a:gd name="connsiteX2" fmla="*/ 41496 w 1478199"/>
              <a:gd name="connsiteY2" fmla="*/ 1015096 h 1056858"/>
              <a:gd name="connsiteX3" fmla="*/ 158746 w 1478199"/>
              <a:gd name="connsiteY3" fmla="*/ 1056858 h 1056858"/>
              <a:gd name="connsiteX4" fmla="*/ 1478199 w 1478199"/>
              <a:gd name="connsiteY4" fmla="*/ 582706 h 1056858"/>
              <a:gd name="connsiteX5" fmla="*/ 994105 w 1478199"/>
              <a:gd name="connsiteY5" fmla="*/ 0 h 1056858"/>
              <a:gd name="connsiteX0" fmla="*/ 1679905 w 1679905"/>
              <a:gd name="connsiteY0" fmla="*/ 0 h 752058"/>
              <a:gd name="connsiteX1" fmla="*/ 0 w 1679905"/>
              <a:gd name="connsiteY1" fmla="*/ 679363 h 752058"/>
              <a:gd name="connsiteX2" fmla="*/ 41496 w 1679905"/>
              <a:gd name="connsiteY2" fmla="*/ 710296 h 752058"/>
              <a:gd name="connsiteX3" fmla="*/ 158746 w 1679905"/>
              <a:gd name="connsiteY3" fmla="*/ 752058 h 752058"/>
              <a:gd name="connsiteX4" fmla="*/ 1478199 w 1679905"/>
              <a:gd name="connsiteY4" fmla="*/ 277906 h 752058"/>
              <a:gd name="connsiteX5" fmla="*/ 1679905 w 1679905"/>
              <a:gd name="connsiteY5" fmla="*/ 0 h 752058"/>
              <a:gd name="connsiteX0" fmla="*/ 1679905 w 1679905"/>
              <a:gd name="connsiteY0" fmla="*/ 0 h 752058"/>
              <a:gd name="connsiteX1" fmla="*/ 347050 w 1679905"/>
              <a:gd name="connsiteY1" fmla="*/ 591846 h 752058"/>
              <a:gd name="connsiteX2" fmla="*/ 0 w 1679905"/>
              <a:gd name="connsiteY2" fmla="*/ 679363 h 752058"/>
              <a:gd name="connsiteX3" fmla="*/ 41496 w 1679905"/>
              <a:gd name="connsiteY3" fmla="*/ 710296 h 752058"/>
              <a:gd name="connsiteX4" fmla="*/ 158746 w 1679905"/>
              <a:gd name="connsiteY4" fmla="*/ 752058 h 752058"/>
              <a:gd name="connsiteX5" fmla="*/ 1478199 w 1679905"/>
              <a:gd name="connsiteY5" fmla="*/ 277906 h 752058"/>
              <a:gd name="connsiteX6" fmla="*/ 1679905 w 1679905"/>
              <a:gd name="connsiteY6" fmla="*/ 0 h 752058"/>
              <a:gd name="connsiteX0" fmla="*/ 1679905 w 1679905"/>
              <a:gd name="connsiteY0" fmla="*/ 0 h 752058"/>
              <a:gd name="connsiteX1" fmla="*/ 347050 w 1679905"/>
              <a:gd name="connsiteY1" fmla="*/ 591846 h 752058"/>
              <a:gd name="connsiteX2" fmla="*/ 265568 w 1679905"/>
              <a:gd name="connsiteY2" fmla="*/ 649185 h 752058"/>
              <a:gd name="connsiteX3" fmla="*/ 0 w 1679905"/>
              <a:gd name="connsiteY3" fmla="*/ 679363 h 752058"/>
              <a:gd name="connsiteX4" fmla="*/ 41496 w 1679905"/>
              <a:gd name="connsiteY4" fmla="*/ 710296 h 752058"/>
              <a:gd name="connsiteX5" fmla="*/ 158746 w 1679905"/>
              <a:gd name="connsiteY5" fmla="*/ 752058 h 752058"/>
              <a:gd name="connsiteX6" fmla="*/ 1478199 w 1679905"/>
              <a:gd name="connsiteY6" fmla="*/ 277906 h 752058"/>
              <a:gd name="connsiteX7" fmla="*/ 1679905 w 1679905"/>
              <a:gd name="connsiteY7" fmla="*/ 0 h 752058"/>
              <a:gd name="connsiteX0" fmla="*/ 1701030 w 1701030"/>
              <a:gd name="connsiteY0" fmla="*/ 0 h 752058"/>
              <a:gd name="connsiteX1" fmla="*/ 368175 w 1701030"/>
              <a:gd name="connsiteY1" fmla="*/ 591846 h 752058"/>
              <a:gd name="connsiteX2" fmla="*/ 286693 w 1701030"/>
              <a:gd name="connsiteY2" fmla="*/ 649185 h 752058"/>
              <a:gd name="connsiteX3" fmla="*/ 0 w 1701030"/>
              <a:gd name="connsiteY3" fmla="*/ 655220 h 752058"/>
              <a:gd name="connsiteX4" fmla="*/ 21125 w 1701030"/>
              <a:gd name="connsiteY4" fmla="*/ 679363 h 752058"/>
              <a:gd name="connsiteX5" fmla="*/ 62621 w 1701030"/>
              <a:gd name="connsiteY5" fmla="*/ 710296 h 752058"/>
              <a:gd name="connsiteX6" fmla="*/ 179871 w 1701030"/>
              <a:gd name="connsiteY6" fmla="*/ 752058 h 752058"/>
              <a:gd name="connsiteX7" fmla="*/ 1499324 w 1701030"/>
              <a:gd name="connsiteY7" fmla="*/ 277906 h 752058"/>
              <a:gd name="connsiteX8" fmla="*/ 1701030 w 1701030"/>
              <a:gd name="connsiteY8" fmla="*/ 0 h 752058"/>
              <a:gd name="connsiteX0" fmla="*/ 1701030 w 1701030"/>
              <a:gd name="connsiteY0" fmla="*/ 0 h 752058"/>
              <a:gd name="connsiteX1" fmla="*/ 368175 w 1701030"/>
              <a:gd name="connsiteY1" fmla="*/ 591846 h 752058"/>
              <a:gd name="connsiteX2" fmla="*/ 286693 w 1701030"/>
              <a:gd name="connsiteY2" fmla="*/ 649185 h 752058"/>
              <a:gd name="connsiteX3" fmla="*/ 108642 w 1701030"/>
              <a:gd name="connsiteY3" fmla="*/ 643149 h 752058"/>
              <a:gd name="connsiteX4" fmla="*/ 0 w 1701030"/>
              <a:gd name="connsiteY4" fmla="*/ 655220 h 752058"/>
              <a:gd name="connsiteX5" fmla="*/ 21125 w 1701030"/>
              <a:gd name="connsiteY5" fmla="*/ 679363 h 752058"/>
              <a:gd name="connsiteX6" fmla="*/ 62621 w 1701030"/>
              <a:gd name="connsiteY6" fmla="*/ 710296 h 752058"/>
              <a:gd name="connsiteX7" fmla="*/ 179871 w 1701030"/>
              <a:gd name="connsiteY7" fmla="*/ 752058 h 752058"/>
              <a:gd name="connsiteX8" fmla="*/ 1499324 w 1701030"/>
              <a:gd name="connsiteY8" fmla="*/ 277906 h 752058"/>
              <a:gd name="connsiteX9" fmla="*/ 1701030 w 1701030"/>
              <a:gd name="connsiteY9" fmla="*/ 0 h 752058"/>
              <a:gd name="connsiteX0" fmla="*/ 1701030 w 1701030"/>
              <a:gd name="connsiteY0" fmla="*/ 0 h 752058"/>
              <a:gd name="connsiteX1" fmla="*/ 368175 w 1701030"/>
              <a:gd name="connsiteY1" fmla="*/ 591846 h 752058"/>
              <a:gd name="connsiteX2" fmla="*/ 286693 w 1701030"/>
              <a:gd name="connsiteY2" fmla="*/ 649185 h 752058"/>
              <a:gd name="connsiteX3" fmla="*/ 202194 w 1701030"/>
              <a:gd name="connsiteY3" fmla="*/ 625042 h 752058"/>
              <a:gd name="connsiteX4" fmla="*/ 108642 w 1701030"/>
              <a:gd name="connsiteY4" fmla="*/ 643149 h 752058"/>
              <a:gd name="connsiteX5" fmla="*/ 0 w 1701030"/>
              <a:gd name="connsiteY5" fmla="*/ 655220 h 752058"/>
              <a:gd name="connsiteX6" fmla="*/ 21125 w 1701030"/>
              <a:gd name="connsiteY6" fmla="*/ 679363 h 752058"/>
              <a:gd name="connsiteX7" fmla="*/ 62621 w 1701030"/>
              <a:gd name="connsiteY7" fmla="*/ 710296 h 752058"/>
              <a:gd name="connsiteX8" fmla="*/ 179871 w 1701030"/>
              <a:gd name="connsiteY8" fmla="*/ 752058 h 752058"/>
              <a:gd name="connsiteX9" fmla="*/ 1499324 w 1701030"/>
              <a:gd name="connsiteY9" fmla="*/ 277906 h 752058"/>
              <a:gd name="connsiteX10" fmla="*/ 1701030 w 1701030"/>
              <a:gd name="connsiteY10" fmla="*/ 0 h 752058"/>
              <a:gd name="connsiteX0" fmla="*/ 1701030 w 1701030"/>
              <a:gd name="connsiteY0" fmla="*/ 0 h 752058"/>
              <a:gd name="connsiteX1" fmla="*/ 368175 w 1701030"/>
              <a:gd name="connsiteY1" fmla="*/ 591846 h 752058"/>
              <a:gd name="connsiteX2" fmla="*/ 298764 w 1701030"/>
              <a:gd name="connsiteY2" fmla="*/ 622025 h 752058"/>
              <a:gd name="connsiteX3" fmla="*/ 202194 w 1701030"/>
              <a:gd name="connsiteY3" fmla="*/ 625042 h 752058"/>
              <a:gd name="connsiteX4" fmla="*/ 108642 w 1701030"/>
              <a:gd name="connsiteY4" fmla="*/ 643149 h 752058"/>
              <a:gd name="connsiteX5" fmla="*/ 0 w 1701030"/>
              <a:gd name="connsiteY5" fmla="*/ 655220 h 752058"/>
              <a:gd name="connsiteX6" fmla="*/ 21125 w 1701030"/>
              <a:gd name="connsiteY6" fmla="*/ 679363 h 752058"/>
              <a:gd name="connsiteX7" fmla="*/ 62621 w 1701030"/>
              <a:gd name="connsiteY7" fmla="*/ 710296 h 752058"/>
              <a:gd name="connsiteX8" fmla="*/ 179871 w 1701030"/>
              <a:gd name="connsiteY8" fmla="*/ 752058 h 752058"/>
              <a:gd name="connsiteX9" fmla="*/ 1499324 w 1701030"/>
              <a:gd name="connsiteY9" fmla="*/ 277906 h 752058"/>
              <a:gd name="connsiteX10" fmla="*/ 1701030 w 1701030"/>
              <a:gd name="connsiteY10" fmla="*/ 0 h 752058"/>
              <a:gd name="connsiteX0" fmla="*/ 1701030 w 1701030"/>
              <a:gd name="connsiteY0" fmla="*/ 0 h 752058"/>
              <a:gd name="connsiteX1" fmla="*/ 419478 w 1701030"/>
              <a:gd name="connsiteY1" fmla="*/ 585810 h 752058"/>
              <a:gd name="connsiteX2" fmla="*/ 368175 w 1701030"/>
              <a:gd name="connsiteY2" fmla="*/ 591846 h 752058"/>
              <a:gd name="connsiteX3" fmla="*/ 298764 w 1701030"/>
              <a:gd name="connsiteY3" fmla="*/ 622025 h 752058"/>
              <a:gd name="connsiteX4" fmla="*/ 202194 w 1701030"/>
              <a:gd name="connsiteY4" fmla="*/ 625042 h 752058"/>
              <a:gd name="connsiteX5" fmla="*/ 108642 w 1701030"/>
              <a:gd name="connsiteY5" fmla="*/ 643149 h 752058"/>
              <a:gd name="connsiteX6" fmla="*/ 0 w 1701030"/>
              <a:gd name="connsiteY6" fmla="*/ 655220 h 752058"/>
              <a:gd name="connsiteX7" fmla="*/ 21125 w 1701030"/>
              <a:gd name="connsiteY7" fmla="*/ 679363 h 752058"/>
              <a:gd name="connsiteX8" fmla="*/ 62621 w 1701030"/>
              <a:gd name="connsiteY8" fmla="*/ 710296 h 752058"/>
              <a:gd name="connsiteX9" fmla="*/ 179871 w 1701030"/>
              <a:gd name="connsiteY9" fmla="*/ 752058 h 752058"/>
              <a:gd name="connsiteX10" fmla="*/ 1499324 w 1701030"/>
              <a:gd name="connsiteY10" fmla="*/ 277906 h 752058"/>
              <a:gd name="connsiteX11" fmla="*/ 1701030 w 1701030"/>
              <a:gd name="connsiteY11" fmla="*/ 0 h 752058"/>
              <a:gd name="connsiteX0" fmla="*/ 1701030 w 1701030"/>
              <a:gd name="connsiteY0" fmla="*/ 0 h 752058"/>
              <a:gd name="connsiteX1" fmla="*/ 510012 w 1701030"/>
              <a:gd name="connsiteY1" fmla="*/ 525454 h 752058"/>
              <a:gd name="connsiteX2" fmla="*/ 419478 w 1701030"/>
              <a:gd name="connsiteY2" fmla="*/ 585810 h 752058"/>
              <a:gd name="connsiteX3" fmla="*/ 368175 w 1701030"/>
              <a:gd name="connsiteY3" fmla="*/ 591846 h 752058"/>
              <a:gd name="connsiteX4" fmla="*/ 298764 w 1701030"/>
              <a:gd name="connsiteY4" fmla="*/ 622025 h 752058"/>
              <a:gd name="connsiteX5" fmla="*/ 202194 w 1701030"/>
              <a:gd name="connsiteY5" fmla="*/ 625042 h 752058"/>
              <a:gd name="connsiteX6" fmla="*/ 108642 w 1701030"/>
              <a:gd name="connsiteY6" fmla="*/ 643149 h 752058"/>
              <a:gd name="connsiteX7" fmla="*/ 0 w 1701030"/>
              <a:gd name="connsiteY7" fmla="*/ 655220 h 752058"/>
              <a:gd name="connsiteX8" fmla="*/ 21125 w 1701030"/>
              <a:gd name="connsiteY8" fmla="*/ 679363 h 752058"/>
              <a:gd name="connsiteX9" fmla="*/ 62621 w 1701030"/>
              <a:gd name="connsiteY9" fmla="*/ 710296 h 752058"/>
              <a:gd name="connsiteX10" fmla="*/ 179871 w 1701030"/>
              <a:gd name="connsiteY10" fmla="*/ 752058 h 752058"/>
              <a:gd name="connsiteX11" fmla="*/ 1499324 w 1701030"/>
              <a:gd name="connsiteY11" fmla="*/ 277906 h 752058"/>
              <a:gd name="connsiteX12" fmla="*/ 1701030 w 1701030"/>
              <a:gd name="connsiteY12" fmla="*/ 0 h 752058"/>
              <a:gd name="connsiteX0" fmla="*/ 1701030 w 1701030"/>
              <a:gd name="connsiteY0" fmla="*/ 0 h 752058"/>
              <a:gd name="connsiteX1" fmla="*/ 510012 w 1701030"/>
              <a:gd name="connsiteY1" fmla="*/ 525454 h 752058"/>
              <a:gd name="connsiteX2" fmla="*/ 470781 w 1701030"/>
              <a:gd name="connsiteY2" fmla="*/ 570721 h 752058"/>
              <a:gd name="connsiteX3" fmla="*/ 419478 w 1701030"/>
              <a:gd name="connsiteY3" fmla="*/ 585810 h 752058"/>
              <a:gd name="connsiteX4" fmla="*/ 368175 w 1701030"/>
              <a:gd name="connsiteY4" fmla="*/ 591846 h 752058"/>
              <a:gd name="connsiteX5" fmla="*/ 298764 w 1701030"/>
              <a:gd name="connsiteY5" fmla="*/ 622025 h 752058"/>
              <a:gd name="connsiteX6" fmla="*/ 202194 w 1701030"/>
              <a:gd name="connsiteY6" fmla="*/ 625042 h 752058"/>
              <a:gd name="connsiteX7" fmla="*/ 108642 w 1701030"/>
              <a:gd name="connsiteY7" fmla="*/ 643149 h 752058"/>
              <a:gd name="connsiteX8" fmla="*/ 0 w 1701030"/>
              <a:gd name="connsiteY8" fmla="*/ 655220 h 752058"/>
              <a:gd name="connsiteX9" fmla="*/ 21125 w 1701030"/>
              <a:gd name="connsiteY9" fmla="*/ 679363 h 752058"/>
              <a:gd name="connsiteX10" fmla="*/ 62621 w 1701030"/>
              <a:gd name="connsiteY10" fmla="*/ 710296 h 752058"/>
              <a:gd name="connsiteX11" fmla="*/ 179871 w 1701030"/>
              <a:gd name="connsiteY11" fmla="*/ 752058 h 752058"/>
              <a:gd name="connsiteX12" fmla="*/ 1499324 w 1701030"/>
              <a:gd name="connsiteY12" fmla="*/ 277906 h 752058"/>
              <a:gd name="connsiteX13" fmla="*/ 1701030 w 1701030"/>
              <a:gd name="connsiteY13" fmla="*/ 0 h 752058"/>
              <a:gd name="connsiteX0" fmla="*/ 1701030 w 1701030"/>
              <a:gd name="connsiteY0" fmla="*/ 0 h 752058"/>
              <a:gd name="connsiteX1" fmla="*/ 666939 w 1701030"/>
              <a:gd name="connsiteY1" fmla="*/ 329295 h 752058"/>
              <a:gd name="connsiteX2" fmla="*/ 510012 w 1701030"/>
              <a:gd name="connsiteY2" fmla="*/ 525454 h 752058"/>
              <a:gd name="connsiteX3" fmla="*/ 470781 w 1701030"/>
              <a:gd name="connsiteY3" fmla="*/ 570721 h 752058"/>
              <a:gd name="connsiteX4" fmla="*/ 419478 w 1701030"/>
              <a:gd name="connsiteY4" fmla="*/ 585810 h 752058"/>
              <a:gd name="connsiteX5" fmla="*/ 368175 w 1701030"/>
              <a:gd name="connsiteY5" fmla="*/ 591846 h 752058"/>
              <a:gd name="connsiteX6" fmla="*/ 298764 w 1701030"/>
              <a:gd name="connsiteY6" fmla="*/ 622025 h 752058"/>
              <a:gd name="connsiteX7" fmla="*/ 202194 w 1701030"/>
              <a:gd name="connsiteY7" fmla="*/ 625042 h 752058"/>
              <a:gd name="connsiteX8" fmla="*/ 108642 w 1701030"/>
              <a:gd name="connsiteY8" fmla="*/ 643149 h 752058"/>
              <a:gd name="connsiteX9" fmla="*/ 0 w 1701030"/>
              <a:gd name="connsiteY9" fmla="*/ 655220 h 752058"/>
              <a:gd name="connsiteX10" fmla="*/ 21125 w 1701030"/>
              <a:gd name="connsiteY10" fmla="*/ 679363 h 752058"/>
              <a:gd name="connsiteX11" fmla="*/ 62621 w 1701030"/>
              <a:gd name="connsiteY11" fmla="*/ 710296 h 752058"/>
              <a:gd name="connsiteX12" fmla="*/ 179871 w 1701030"/>
              <a:gd name="connsiteY12" fmla="*/ 752058 h 752058"/>
              <a:gd name="connsiteX13" fmla="*/ 1499324 w 1701030"/>
              <a:gd name="connsiteY13" fmla="*/ 277906 h 752058"/>
              <a:gd name="connsiteX14" fmla="*/ 1701030 w 1701030"/>
              <a:gd name="connsiteY14" fmla="*/ 0 h 752058"/>
              <a:gd name="connsiteX0" fmla="*/ 1701030 w 1701030"/>
              <a:gd name="connsiteY0" fmla="*/ 0 h 752058"/>
              <a:gd name="connsiteX1" fmla="*/ 666939 w 1701030"/>
              <a:gd name="connsiteY1" fmla="*/ 329295 h 752058"/>
              <a:gd name="connsiteX2" fmla="*/ 594511 w 1701030"/>
              <a:gd name="connsiteY2" fmla="*/ 451517 h 752058"/>
              <a:gd name="connsiteX3" fmla="*/ 510012 w 1701030"/>
              <a:gd name="connsiteY3" fmla="*/ 525454 h 752058"/>
              <a:gd name="connsiteX4" fmla="*/ 470781 w 1701030"/>
              <a:gd name="connsiteY4" fmla="*/ 570721 h 752058"/>
              <a:gd name="connsiteX5" fmla="*/ 419478 w 1701030"/>
              <a:gd name="connsiteY5" fmla="*/ 585810 h 752058"/>
              <a:gd name="connsiteX6" fmla="*/ 368175 w 1701030"/>
              <a:gd name="connsiteY6" fmla="*/ 591846 h 752058"/>
              <a:gd name="connsiteX7" fmla="*/ 298764 w 1701030"/>
              <a:gd name="connsiteY7" fmla="*/ 622025 h 752058"/>
              <a:gd name="connsiteX8" fmla="*/ 202194 w 1701030"/>
              <a:gd name="connsiteY8" fmla="*/ 625042 h 752058"/>
              <a:gd name="connsiteX9" fmla="*/ 108642 w 1701030"/>
              <a:gd name="connsiteY9" fmla="*/ 643149 h 752058"/>
              <a:gd name="connsiteX10" fmla="*/ 0 w 1701030"/>
              <a:gd name="connsiteY10" fmla="*/ 655220 h 752058"/>
              <a:gd name="connsiteX11" fmla="*/ 21125 w 1701030"/>
              <a:gd name="connsiteY11" fmla="*/ 679363 h 752058"/>
              <a:gd name="connsiteX12" fmla="*/ 62621 w 1701030"/>
              <a:gd name="connsiteY12" fmla="*/ 710296 h 752058"/>
              <a:gd name="connsiteX13" fmla="*/ 179871 w 1701030"/>
              <a:gd name="connsiteY13" fmla="*/ 752058 h 752058"/>
              <a:gd name="connsiteX14" fmla="*/ 1499324 w 1701030"/>
              <a:gd name="connsiteY14" fmla="*/ 277906 h 752058"/>
              <a:gd name="connsiteX15" fmla="*/ 1701030 w 1701030"/>
              <a:gd name="connsiteY15" fmla="*/ 0 h 752058"/>
              <a:gd name="connsiteX0" fmla="*/ 1701030 w 1701030"/>
              <a:gd name="connsiteY0" fmla="*/ 0 h 752058"/>
              <a:gd name="connsiteX1" fmla="*/ 944579 w 1701030"/>
              <a:gd name="connsiteY1" fmla="*/ 90888 h 752058"/>
              <a:gd name="connsiteX2" fmla="*/ 666939 w 1701030"/>
              <a:gd name="connsiteY2" fmla="*/ 329295 h 752058"/>
              <a:gd name="connsiteX3" fmla="*/ 594511 w 1701030"/>
              <a:gd name="connsiteY3" fmla="*/ 451517 h 752058"/>
              <a:gd name="connsiteX4" fmla="*/ 510012 w 1701030"/>
              <a:gd name="connsiteY4" fmla="*/ 525454 h 752058"/>
              <a:gd name="connsiteX5" fmla="*/ 470781 w 1701030"/>
              <a:gd name="connsiteY5" fmla="*/ 570721 h 752058"/>
              <a:gd name="connsiteX6" fmla="*/ 419478 w 1701030"/>
              <a:gd name="connsiteY6" fmla="*/ 585810 h 752058"/>
              <a:gd name="connsiteX7" fmla="*/ 368175 w 1701030"/>
              <a:gd name="connsiteY7" fmla="*/ 591846 h 752058"/>
              <a:gd name="connsiteX8" fmla="*/ 298764 w 1701030"/>
              <a:gd name="connsiteY8" fmla="*/ 622025 h 752058"/>
              <a:gd name="connsiteX9" fmla="*/ 202194 w 1701030"/>
              <a:gd name="connsiteY9" fmla="*/ 625042 h 752058"/>
              <a:gd name="connsiteX10" fmla="*/ 108642 w 1701030"/>
              <a:gd name="connsiteY10" fmla="*/ 643149 h 752058"/>
              <a:gd name="connsiteX11" fmla="*/ 0 w 1701030"/>
              <a:gd name="connsiteY11" fmla="*/ 655220 h 752058"/>
              <a:gd name="connsiteX12" fmla="*/ 21125 w 1701030"/>
              <a:gd name="connsiteY12" fmla="*/ 679363 h 752058"/>
              <a:gd name="connsiteX13" fmla="*/ 62621 w 1701030"/>
              <a:gd name="connsiteY13" fmla="*/ 710296 h 752058"/>
              <a:gd name="connsiteX14" fmla="*/ 179871 w 1701030"/>
              <a:gd name="connsiteY14" fmla="*/ 752058 h 752058"/>
              <a:gd name="connsiteX15" fmla="*/ 1499324 w 1701030"/>
              <a:gd name="connsiteY15" fmla="*/ 277906 h 752058"/>
              <a:gd name="connsiteX16" fmla="*/ 1701030 w 1701030"/>
              <a:gd name="connsiteY16" fmla="*/ 0 h 752058"/>
              <a:gd name="connsiteX0" fmla="*/ 1701030 w 1701030"/>
              <a:gd name="connsiteY0" fmla="*/ 0 h 752058"/>
              <a:gd name="connsiteX1" fmla="*/ 944579 w 1701030"/>
              <a:gd name="connsiteY1" fmla="*/ 90888 h 752058"/>
              <a:gd name="connsiteX2" fmla="*/ 844990 w 1701030"/>
              <a:gd name="connsiteY2" fmla="*/ 223672 h 752058"/>
              <a:gd name="connsiteX3" fmla="*/ 666939 w 1701030"/>
              <a:gd name="connsiteY3" fmla="*/ 329295 h 752058"/>
              <a:gd name="connsiteX4" fmla="*/ 594511 w 1701030"/>
              <a:gd name="connsiteY4" fmla="*/ 451517 h 752058"/>
              <a:gd name="connsiteX5" fmla="*/ 510012 w 1701030"/>
              <a:gd name="connsiteY5" fmla="*/ 525454 h 752058"/>
              <a:gd name="connsiteX6" fmla="*/ 470781 w 1701030"/>
              <a:gd name="connsiteY6" fmla="*/ 570721 h 752058"/>
              <a:gd name="connsiteX7" fmla="*/ 419478 w 1701030"/>
              <a:gd name="connsiteY7" fmla="*/ 585810 h 752058"/>
              <a:gd name="connsiteX8" fmla="*/ 368175 w 1701030"/>
              <a:gd name="connsiteY8" fmla="*/ 591846 h 752058"/>
              <a:gd name="connsiteX9" fmla="*/ 298764 w 1701030"/>
              <a:gd name="connsiteY9" fmla="*/ 622025 h 752058"/>
              <a:gd name="connsiteX10" fmla="*/ 202194 w 1701030"/>
              <a:gd name="connsiteY10" fmla="*/ 625042 h 752058"/>
              <a:gd name="connsiteX11" fmla="*/ 108642 w 1701030"/>
              <a:gd name="connsiteY11" fmla="*/ 643149 h 752058"/>
              <a:gd name="connsiteX12" fmla="*/ 0 w 1701030"/>
              <a:gd name="connsiteY12" fmla="*/ 655220 h 752058"/>
              <a:gd name="connsiteX13" fmla="*/ 21125 w 1701030"/>
              <a:gd name="connsiteY13" fmla="*/ 679363 h 752058"/>
              <a:gd name="connsiteX14" fmla="*/ 62621 w 1701030"/>
              <a:gd name="connsiteY14" fmla="*/ 710296 h 752058"/>
              <a:gd name="connsiteX15" fmla="*/ 179871 w 1701030"/>
              <a:gd name="connsiteY15" fmla="*/ 752058 h 752058"/>
              <a:gd name="connsiteX16" fmla="*/ 1499324 w 1701030"/>
              <a:gd name="connsiteY16" fmla="*/ 277906 h 752058"/>
              <a:gd name="connsiteX17" fmla="*/ 1701030 w 1701030"/>
              <a:gd name="connsiteY17" fmla="*/ 0 h 752058"/>
              <a:gd name="connsiteX0" fmla="*/ 1701030 w 1701030"/>
              <a:gd name="connsiteY0" fmla="*/ 0 h 752058"/>
              <a:gd name="connsiteX1" fmla="*/ 944579 w 1701030"/>
              <a:gd name="connsiteY1" fmla="*/ 90888 h 752058"/>
              <a:gd name="connsiteX2" fmla="*/ 844990 w 1701030"/>
              <a:gd name="connsiteY2" fmla="*/ 223672 h 752058"/>
              <a:gd name="connsiteX3" fmla="*/ 766527 w 1701030"/>
              <a:gd name="connsiteY3" fmla="*/ 262903 h 752058"/>
              <a:gd name="connsiteX4" fmla="*/ 666939 w 1701030"/>
              <a:gd name="connsiteY4" fmla="*/ 329295 h 752058"/>
              <a:gd name="connsiteX5" fmla="*/ 594511 w 1701030"/>
              <a:gd name="connsiteY5" fmla="*/ 451517 h 752058"/>
              <a:gd name="connsiteX6" fmla="*/ 510012 w 1701030"/>
              <a:gd name="connsiteY6" fmla="*/ 525454 h 752058"/>
              <a:gd name="connsiteX7" fmla="*/ 470781 w 1701030"/>
              <a:gd name="connsiteY7" fmla="*/ 570721 h 752058"/>
              <a:gd name="connsiteX8" fmla="*/ 419478 w 1701030"/>
              <a:gd name="connsiteY8" fmla="*/ 585810 h 752058"/>
              <a:gd name="connsiteX9" fmla="*/ 368175 w 1701030"/>
              <a:gd name="connsiteY9" fmla="*/ 591846 h 752058"/>
              <a:gd name="connsiteX10" fmla="*/ 298764 w 1701030"/>
              <a:gd name="connsiteY10" fmla="*/ 622025 h 752058"/>
              <a:gd name="connsiteX11" fmla="*/ 202194 w 1701030"/>
              <a:gd name="connsiteY11" fmla="*/ 625042 h 752058"/>
              <a:gd name="connsiteX12" fmla="*/ 108642 w 1701030"/>
              <a:gd name="connsiteY12" fmla="*/ 643149 h 752058"/>
              <a:gd name="connsiteX13" fmla="*/ 0 w 1701030"/>
              <a:gd name="connsiteY13" fmla="*/ 655220 h 752058"/>
              <a:gd name="connsiteX14" fmla="*/ 21125 w 1701030"/>
              <a:gd name="connsiteY14" fmla="*/ 679363 h 752058"/>
              <a:gd name="connsiteX15" fmla="*/ 62621 w 1701030"/>
              <a:gd name="connsiteY15" fmla="*/ 710296 h 752058"/>
              <a:gd name="connsiteX16" fmla="*/ 179871 w 1701030"/>
              <a:gd name="connsiteY16" fmla="*/ 752058 h 752058"/>
              <a:gd name="connsiteX17" fmla="*/ 1499324 w 1701030"/>
              <a:gd name="connsiteY17" fmla="*/ 277906 h 752058"/>
              <a:gd name="connsiteX18" fmla="*/ 1701030 w 1701030"/>
              <a:gd name="connsiteY18" fmla="*/ 0 h 752058"/>
              <a:gd name="connsiteX0" fmla="*/ 1701030 w 1701030"/>
              <a:gd name="connsiteY0" fmla="*/ 0 h 752058"/>
              <a:gd name="connsiteX1" fmla="*/ 944579 w 1701030"/>
              <a:gd name="connsiteY1" fmla="*/ 90888 h 752058"/>
              <a:gd name="connsiteX2" fmla="*/ 863097 w 1701030"/>
              <a:gd name="connsiteY2" fmla="*/ 178404 h 752058"/>
              <a:gd name="connsiteX3" fmla="*/ 844990 w 1701030"/>
              <a:gd name="connsiteY3" fmla="*/ 223672 h 752058"/>
              <a:gd name="connsiteX4" fmla="*/ 766527 w 1701030"/>
              <a:gd name="connsiteY4" fmla="*/ 262903 h 752058"/>
              <a:gd name="connsiteX5" fmla="*/ 666939 w 1701030"/>
              <a:gd name="connsiteY5" fmla="*/ 329295 h 752058"/>
              <a:gd name="connsiteX6" fmla="*/ 594511 w 1701030"/>
              <a:gd name="connsiteY6" fmla="*/ 451517 h 752058"/>
              <a:gd name="connsiteX7" fmla="*/ 510012 w 1701030"/>
              <a:gd name="connsiteY7" fmla="*/ 525454 h 752058"/>
              <a:gd name="connsiteX8" fmla="*/ 470781 w 1701030"/>
              <a:gd name="connsiteY8" fmla="*/ 570721 h 752058"/>
              <a:gd name="connsiteX9" fmla="*/ 419478 w 1701030"/>
              <a:gd name="connsiteY9" fmla="*/ 585810 h 752058"/>
              <a:gd name="connsiteX10" fmla="*/ 368175 w 1701030"/>
              <a:gd name="connsiteY10" fmla="*/ 591846 h 752058"/>
              <a:gd name="connsiteX11" fmla="*/ 298764 w 1701030"/>
              <a:gd name="connsiteY11" fmla="*/ 622025 h 752058"/>
              <a:gd name="connsiteX12" fmla="*/ 202194 w 1701030"/>
              <a:gd name="connsiteY12" fmla="*/ 625042 h 752058"/>
              <a:gd name="connsiteX13" fmla="*/ 108642 w 1701030"/>
              <a:gd name="connsiteY13" fmla="*/ 643149 h 752058"/>
              <a:gd name="connsiteX14" fmla="*/ 0 w 1701030"/>
              <a:gd name="connsiteY14" fmla="*/ 655220 h 752058"/>
              <a:gd name="connsiteX15" fmla="*/ 21125 w 1701030"/>
              <a:gd name="connsiteY15" fmla="*/ 679363 h 752058"/>
              <a:gd name="connsiteX16" fmla="*/ 62621 w 1701030"/>
              <a:gd name="connsiteY16" fmla="*/ 710296 h 752058"/>
              <a:gd name="connsiteX17" fmla="*/ 179871 w 1701030"/>
              <a:gd name="connsiteY17" fmla="*/ 752058 h 752058"/>
              <a:gd name="connsiteX18" fmla="*/ 1499324 w 1701030"/>
              <a:gd name="connsiteY18" fmla="*/ 277906 h 752058"/>
              <a:gd name="connsiteX19" fmla="*/ 1701030 w 1701030"/>
              <a:gd name="connsiteY19" fmla="*/ 0 h 752058"/>
              <a:gd name="connsiteX0" fmla="*/ 1701030 w 1701030"/>
              <a:gd name="connsiteY0" fmla="*/ 0 h 752058"/>
              <a:gd name="connsiteX1" fmla="*/ 944579 w 1701030"/>
              <a:gd name="connsiteY1" fmla="*/ 90888 h 752058"/>
              <a:gd name="connsiteX2" fmla="*/ 863097 w 1701030"/>
              <a:gd name="connsiteY2" fmla="*/ 178404 h 752058"/>
              <a:gd name="connsiteX3" fmla="*/ 844990 w 1701030"/>
              <a:gd name="connsiteY3" fmla="*/ 223672 h 752058"/>
              <a:gd name="connsiteX4" fmla="*/ 766527 w 1701030"/>
              <a:gd name="connsiteY4" fmla="*/ 262903 h 752058"/>
              <a:gd name="connsiteX5" fmla="*/ 666939 w 1701030"/>
              <a:gd name="connsiteY5" fmla="*/ 329295 h 752058"/>
              <a:gd name="connsiteX6" fmla="*/ 594511 w 1701030"/>
              <a:gd name="connsiteY6" fmla="*/ 451517 h 752058"/>
              <a:gd name="connsiteX7" fmla="*/ 510012 w 1701030"/>
              <a:gd name="connsiteY7" fmla="*/ 525454 h 752058"/>
              <a:gd name="connsiteX8" fmla="*/ 470781 w 1701030"/>
              <a:gd name="connsiteY8" fmla="*/ 570721 h 752058"/>
              <a:gd name="connsiteX9" fmla="*/ 419478 w 1701030"/>
              <a:gd name="connsiteY9" fmla="*/ 585810 h 752058"/>
              <a:gd name="connsiteX10" fmla="*/ 368175 w 1701030"/>
              <a:gd name="connsiteY10" fmla="*/ 591846 h 752058"/>
              <a:gd name="connsiteX11" fmla="*/ 298764 w 1701030"/>
              <a:gd name="connsiteY11" fmla="*/ 622025 h 752058"/>
              <a:gd name="connsiteX12" fmla="*/ 202194 w 1701030"/>
              <a:gd name="connsiteY12" fmla="*/ 625042 h 752058"/>
              <a:gd name="connsiteX13" fmla="*/ 108642 w 1701030"/>
              <a:gd name="connsiteY13" fmla="*/ 643149 h 752058"/>
              <a:gd name="connsiteX14" fmla="*/ 0 w 1701030"/>
              <a:gd name="connsiteY14" fmla="*/ 655220 h 752058"/>
              <a:gd name="connsiteX15" fmla="*/ 21125 w 1701030"/>
              <a:gd name="connsiteY15" fmla="*/ 679363 h 752058"/>
              <a:gd name="connsiteX16" fmla="*/ 62621 w 1701030"/>
              <a:gd name="connsiteY16" fmla="*/ 710296 h 752058"/>
              <a:gd name="connsiteX17" fmla="*/ 179871 w 1701030"/>
              <a:gd name="connsiteY17" fmla="*/ 752058 h 752058"/>
              <a:gd name="connsiteX18" fmla="*/ 1499324 w 1701030"/>
              <a:gd name="connsiteY18" fmla="*/ 277906 h 752058"/>
              <a:gd name="connsiteX19" fmla="*/ 1701030 w 1701030"/>
              <a:gd name="connsiteY19" fmla="*/ 0 h 752058"/>
              <a:gd name="connsiteX0" fmla="*/ 1701030 w 1701030"/>
              <a:gd name="connsiteY0" fmla="*/ 69057 h 821115"/>
              <a:gd name="connsiteX1" fmla="*/ 1032095 w 1701030"/>
              <a:gd name="connsiteY1" fmla="*/ 0 h 821115"/>
              <a:gd name="connsiteX2" fmla="*/ 944579 w 1701030"/>
              <a:gd name="connsiteY2" fmla="*/ 159945 h 821115"/>
              <a:gd name="connsiteX3" fmla="*/ 863097 w 1701030"/>
              <a:gd name="connsiteY3" fmla="*/ 247461 h 821115"/>
              <a:gd name="connsiteX4" fmla="*/ 844990 w 1701030"/>
              <a:gd name="connsiteY4" fmla="*/ 292729 h 821115"/>
              <a:gd name="connsiteX5" fmla="*/ 766527 w 1701030"/>
              <a:gd name="connsiteY5" fmla="*/ 331960 h 821115"/>
              <a:gd name="connsiteX6" fmla="*/ 666939 w 1701030"/>
              <a:gd name="connsiteY6" fmla="*/ 398352 h 821115"/>
              <a:gd name="connsiteX7" fmla="*/ 594511 w 1701030"/>
              <a:gd name="connsiteY7" fmla="*/ 520574 h 821115"/>
              <a:gd name="connsiteX8" fmla="*/ 510012 w 1701030"/>
              <a:gd name="connsiteY8" fmla="*/ 594511 h 821115"/>
              <a:gd name="connsiteX9" fmla="*/ 470781 w 1701030"/>
              <a:gd name="connsiteY9" fmla="*/ 639778 h 821115"/>
              <a:gd name="connsiteX10" fmla="*/ 419478 w 1701030"/>
              <a:gd name="connsiteY10" fmla="*/ 654867 h 821115"/>
              <a:gd name="connsiteX11" fmla="*/ 368175 w 1701030"/>
              <a:gd name="connsiteY11" fmla="*/ 660903 h 821115"/>
              <a:gd name="connsiteX12" fmla="*/ 298764 w 1701030"/>
              <a:gd name="connsiteY12" fmla="*/ 691082 h 821115"/>
              <a:gd name="connsiteX13" fmla="*/ 202194 w 1701030"/>
              <a:gd name="connsiteY13" fmla="*/ 694099 h 821115"/>
              <a:gd name="connsiteX14" fmla="*/ 108642 w 1701030"/>
              <a:gd name="connsiteY14" fmla="*/ 712206 h 821115"/>
              <a:gd name="connsiteX15" fmla="*/ 0 w 1701030"/>
              <a:gd name="connsiteY15" fmla="*/ 724277 h 821115"/>
              <a:gd name="connsiteX16" fmla="*/ 21125 w 1701030"/>
              <a:gd name="connsiteY16" fmla="*/ 748420 h 821115"/>
              <a:gd name="connsiteX17" fmla="*/ 62621 w 1701030"/>
              <a:gd name="connsiteY17" fmla="*/ 779353 h 821115"/>
              <a:gd name="connsiteX18" fmla="*/ 179871 w 1701030"/>
              <a:gd name="connsiteY18" fmla="*/ 821115 h 821115"/>
              <a:gd name="connsiteX19" fmla="*/ 1499324 w 1701030"/>
              <a:gd name="connsiteY19" fmla="*/ 346963 h 821115"/>
              <a:gd name="connsiteX20" fmla="*/ 1701030 w 1701030"/>
              <a:gd name="connsiteY20" fmla="*/ 69057 h 821115"/>
              <a:gd name="connsiteX0" fmla="*/ 1701030 w 1701030"/>
              <a:gd name="connsiteY0" fmla="*/ 69057 h 821115"/>
              <a:gd name="connsiteX1" fmla="*/ 1032095 w 1701030"/>
              <a:gd name="connsiteY1" fmla="*/ 0 h 821115"/>
              <a:gd name="connsiteX2" fmla="*/ 899311 w 1701030"/>
              <a:gd name="connsiteY2" fmla="*/ 144856 h 821115"/>
              <a:gd name="connsiteX3" fmla="*/ 944579 w 1701030"/>
              <a:gd name="connsiteY3" fmla="*/ 159945 h 821115"/>
              <a:gd name="connsiteX4" fmla="*/ 863097 w 1701030"/>
              <a:gd name="connsiteY4" fmla="*/ 247461 h 821115"/>
              <a:gd name="connsiteX5" fmla="*/ 844990 w 1701030"/>
              <a:gd name="connsiteY5" fmla="*/ 292729 h 821115"/>
              <a:gd name="connsiteX6" fmla="*/ 766527 w 1701030"/>
              <a:gd name="connsiteY6" fmla="*/ 331960 h 821115"/>
              <a:gd name="connsiteX7" fmla="*/ 666939 w 1701030"/>
              <a:gd name="connsiteY7" fmla="*/ 398352 h 821115"/>
              <a:gd name="connsiteX8" fmla="*/ 594511 w 1701030"/>
              <a:gd name="connsiteY8" fmla="*/ 520574 h 821115"/>
              <a:gd name="connsiteX9" fmla="*/ 510012 w 1701030"/>
              <a:gd name="connsiteY9" fmla="*/ 594511 h 821115"/>
              <a:gd name="connsiteX10" fmla="*/ 470781 w 1701030"/>
              <a:gd name="connsiteY10" fmla="*/ 639778 h 821115"/>
              <a:gd name="connsiteX11" fmla="*/ 419478 w 1701030"/>
              <a:gd name="connsiteY11" fmla="*/ 654867 h 821115"/>
              <a:gd name="connsiteX12" fmla="*/ 368175 w 1701030"/>
              <a:gd name="connsiteY12" fmla="*/ 660903 h 821115"/>
              <a:gd name="connsiteX13" fmla="*/ 298764 w 1701030"/>
              <a:gd name="connsiteY13" fmla="*/ 691082 h 821115"/>
              <a:gd name="connsiteX14" fmla="*/ 202194 w 1701030"/>
              <a:gd name="connsiteY14" fmla="*/ 694099 h 821115"/>
              <a:gd name="connsiteX15" fmla="*/ 108642 w 1701030"/>
              <a:gd name="connsiteY15" fmla="*/ 712206 h 821115"/>
              <a:gd name="connsiteX16" fmla="*/ 0 w 1701030"/>
              <a:gd name="connsiteY16" fmla="*/ 724277 h 821115"/>
              <a:gd name="connsiteX17" fmla="*/ 21125 w 1701030"/>
              <a:gd name="connsiteY17" fmla="*/ 748420 h 821115"/>
              <a:gd name="connsiteX18" fmla="*/ 62621 w 1701030"/>
              <a:gd name="connsiteY18" fmla="*/ 779353 h 821115"/>
              <a:gd name="connsiteX19" fmla="*/ 179871 w 1701030"/>
              <a:gd name="connsiteY19" fmla="*/ 821115 h 821115"/>
              <a:gd name="connsiteX20" fmla="*/ 1499324 w 1701030"/>
              <a:gd name="connsiteY20" fmla="*/ 346963 h 821115"/>
              <a:gd name="connsiteX21" fmla="*/ 1701030 w 1701030"/>
              <a:gd name="connsiteY21" fmla="*/ 69057 h 821115"/>
              <a:gd name="connsiteX0" fmla="*/ 1701030 w 1701030"/>
              <a:gd name="connsiteY0" fmla="*/ 69057 h 821115"/>
              <a:gd name="connsiteX1" fmla="*/ 1032095 w 1701030"/>
              <a:gd name="connsiteY1" fmla="*/ 0 h 821115"/>
              <a:gd name="connsiteX2" fmla="*/ 899311 w 1701030"/>
              <a:gd name="connsiteY2" fmla="*/ 144856 h 821115"/>
              <a:gd name="connsiteX3" fmla="*/ 935525 w 1701030"/>
              <a:gd name="connsiteY3" fmla="*/ 141839 h 821115"/>
              <a:gd name="connsiteX4" fmla="*/ 944579 w 1701030"/>
              <a:gd name="connsiteY4" fmla="*/ 159945 h 821115"/>
              <a:gd name="connsiteX5" fmla="*/ 863097 w 1701030"/>
              <a:gd name="connsiteY5" fmla="*/ 247461 h 821115"/>
              <a:gd name="connsiteX6" fmla="*/ 844990 w 1701030"/>
              <a:gd name="connsiteY6" fmla="*/ 292729 h 821115"/>
              <a:gd name="connsiteX7" fmla="*/ 766527 w 1701030"/>
              <a:gd name="connsiteY7" fmla="*/ 331960 h 821115"/>
              <a:gd name="connsiteX8" fmla="*/ 666939 w 1701030"/>
              <a:gd name="connsiteY8" fmla="*/ 398352 h 821115"/>
              <a:gd name="connsiteX9" fmla="*/ 594511 w 1701030"/>
              <a:gd name="connsiteY9" fmla="*/ 520574 h 821115"/>
              <a:gd name="connsiteX10" fmla="*/ 510012 w 1701030"/>
              <a:gd name="connsiteY10" fmla="*/ 594511 h 821115"/>
              <a:gd name="connsiteX11" fmla="*/ 470781 w 1701030"/>
              <a:gd name="connsiteY11" fmla="*/ 639778 h 821115"/>
              <a:gd name="connsiteX12" fmla="*/ 419478 w 1701030"/>
              <a:gd name="connsiteY12" fmla="*/ 654867 h 821115"/>
              <a:gd name="connsiteX13" fmla="*/ 368175 w 1701030"/>
              <a:gd name="connsiteY13" fmla="*/ 660903 h 821115"/>
              <a:gd name="connsiteX14" fmla="*/ 298764 w 1701030"/>
              <a:gd name="connsiteY14" fmla="*/ 691082 h 821115"/>
              <a:gd name="connsiteX15" fmla="*/ 202194 w 1701030"/>
              <a:gd name="connsiteY15" fmla="*/ 694099 h 821115"/>
              <a:gd name="connsiteX16" fmla="*/ 108642 w 1701030"/>
              <a:gd name="connsiteY16" fmla="*/ 712206 h 821115"/>
              <a:gd name="connsiteX17" fmla="*/ 0 w 1701030"/>
              <a:gd name="connsiteY17" fmla="*/ 724277 h 821115"/>
              <a:gd name="connsiteX18" fmla="*/ 21125 w 1701030"/>
              <a:gd name="connsiteY18" fmla="*/ 748420 h 821115"/>
              <a:gd name="connsiteX19" fmla="*/ 62621 w 1701030"/>
              <a:gd name="connsiteY19" fmla="*/ 779353 h 821115"/>
              <a:gd name="connsiteX20" fmla="*/ 179871 w 1701030"/>
              <a:gd name="connsiteY20" fmla="*/ 821115 h 821115"/>
              <a:gd name="connsiteX21" fmla="*/ 1499324 w 1701030"/>
              <a:gd name="connsiteY21" fmla="*/ 346963 h 821115"/>
              <a:gd name="connsiteX22" fmla="*/ 1701030 w 1701030"/>
              <a:gd name="connsiteY22" fmla="*/ 69057 h 821115"/>
              <a:gd name="connsiteX0" fmla="*/ 1701030 w 1701030"/>
              <a:gd name="connsiteY0" fmla="*/ 108288 h 860346"/>
              <a:gd name="connsiteX1" fmla="*/ 1122630 w 1701030"/>
              <a:gd name="connsiteY1" fmla="*/ 0 h 860346"/>
              <a:gd name="connsiteX2" fmla="*/ 1032095 w 1701030"/>
              <a:gd name="connsiteY2" fmla="*/ 39231 h 860346"/>
              <a:gd name="connsiteX3" fmla="*/ 899311 w 1701030"/>
              <a:gd name="connsiteY3" fmla="*/ 184087 h 860346"/>
              <a:gd name="connsiteX4" fmla="*/ 935525 w 1701030"/>
              <a:gd name="connsiteY4" fmla="*/ 181070 h 860346"/>
              <a:gd name="connsiteX5" fmla="*/ 944579 w 1701030"/>
              <a:gd name="connsiteY5" fmla="*/ 199176 h 860346"/>
              <a:gd name="connsiteX6" fmla="*/ 863097 w 1701030"/>
              <a:gd name="connsiteY6" fmla="*/ 286692 h 860346"/>
              <a:gd name="connsiteX7" fmla="*/ 844990 w 1701030"/>
              <a:gd name="connsiteY7" fmla="*/ 331960 h 860346"/>
              <a:gd name="connsiteX8" fmla="*/ 766527 w 1701030"/>
              <a:gd name="connsiteY8" fmla="*/ 371191 h 860346"/>
              <a:gd name="connsiteX9" fmla="*/ 666939 w 1701030"/>
              <a:gd name="connsiteY9" fmla="*/ 437583 h 860346"/>
              <a:gd name="connsiteX10" fmla="*/ 594511 w 1701030"/>
              <a:gd name="connsiteY10" fmla="*/ 559805 h 860346"/>
              <a:gd name="connsiteX11" fmla="*/ 510012 w 1701030"/>
              <a:gd name="connsiteY11" fmla="*/ 633742 h 860346"/>
              <a:gd name="connsiteX12" fmla="*/ 470781 w 1701030"/>
              <a:gd name="connsiteY12" fmla="*/ 679009 h 860346"/>
              <a:gd name="connsiteX13" fmla="*/ 419478 w 1701030"/>
              <a:gd name="connsiteY13" fmla="*/ 694098 h 860346"/>
              <a:gd name="connsiteX14" fmla="*/ 368175 w 1701030"/>
              <a:gd name="connsiteY14" fmla="*/ 700134 h 860346"/>
              <a:gd name="connsiteX15" fmla="*/ 298764 w 1701030"/>
              <a:gd name="connsiteY15" fmla="*/ 730313 h 860346"/>
              <a:gd name="connsiteX16" fmla="*/ 202194 w 1701030"/>
              <a:gd name="connsiteY16" fmla="*/ 733330 h 860346"/>
              <a:gd name="connsiteX17" fmla="*/ 108642 w 1701030"/>
              <a:gd name="connsiteY17" fmla="*/ 751437 h 860346"/>
              <a:gd name="connsiteX18" fmla="*/ 0 w 1701030"/>
              <a:gd name="connsiteY18" fmla="*/ 763508 h 860346"/>
              <a:gd name="connsiteX19" fmla="*/ 21125 w 1701030"/>
              <a:gd name="connsiteY19" fmla="*/ 787651 h 860346"/>
              <a:gd name="connsiteX20" fmla="*/ 62621 w 1701030"/>
              <a:gd name="connsiteY20" fmla="*/ 818584 h 860346"/>
              <a:gd name="connsiteX21" fmla="*/ 179871 w 1701030"/>
              <a:gd name="connsiteY21" fmla="*/ 860346 h 860346"/>
              <a:gd name="connsiteX22" fmla="*/ 1499324 w 1701030"/>
              <a:gd name="connsiteY22" fmla="*/ 386194 h 860346"/>
              <a:gd name="connsiteX23" fmla="*/ 1701030 w 1701030"/>
              <a:gd name="connsiteY23" fmla="*/ 108288 h 860346"/>
              <a:gd name="connsiteX0" fmla="*/ 1701030 w 1701030"/>
              <a:gd name="connsiteY0" fmla="*/ 171662 h 923720"/>
              <a:gd name="connsiteX1" fmla="*/ 1116594 w 1701030"/>
              <a:gd name="connsiteY1" fmla="*/ 0 h 923720"/>
              <a:gd name="connsiteX2" fmla="*/ 1122630 w 1701030"/>
              <a:gd name="connsiteY2" fmla="*/ 63374 h 923720"/>
              <a:gd name="connsiteX3" fmla="*/ 1032095 w 1701030"/>
              <a:gd name="connsiteY3" fmla="*/ 102605 h 923720"/>
              <a:gd name="connsiteX4" fmla="*/ 899311 w 1701030"/>
              <a:gd name="connsiteY4" fmla="*/ 247461 h 923720"/>
              <a:gd name="connsiteX5" fmla="*/ 935525 w 1701030"/>
              <a:gd name="connsiteY5" fmla="*/ 244444 h 923720"/>
              <a:gd name="connsiteX6" fmla="*/ 944579 w 1701030"/>
              <a:gd name="connsiteY6" fmla="*/ 262550 h 923720"/>
              <a:gd name="connsiteX7" fmla="*/ 863097 w 1701030"/>
              <a:gd name="connsiteY7" fmla="*/ 350066 h 923720"/>
              <a:gd name="connsiteX8" fmla="*/ 844990 w 1701030"/>
              <a:gd name="connsiteY8" fmla="*/ 395334 h 923720"/>
              <a:gd name="connsiteX9" fmla="*/ 766527 w 1701030"/>
              <a:gd name="connsiteY9" fmla="*/ 434565 h 923720"/>
              <a:gd name="connsiteX10" fmla="*/ 666939 w 1701030"/>
              <a:gd name="connsiteY10" fmla="*/ 500957 h 923720"/>
              <a:gd name="connsiteX11" fmla="*/ 594511 w 1701030"/>
              <a:gd name="connsiteY11" fmla="*/ 623179 h 923720"/>
              <a:gd name="connsiteX12" fmla="*/ 510012 w 1701030"/>
              <a:gd name="connsiteY12" fmla="*/ 697116 h 923720"/>
              <a:gd name="connsiteX13" fmla="*/ 470781 w 1701030"/>
              <a:gd name="connsiteY13" fmla="*/ 742383 h 923720"/>
              <a:gd name="connsiteX14" fmla="*/ 419478 w 1701030"/>
              <a:gd name="connsiteY14" fmla="*/ 757472 h 923720"/>
              <a:gd name="connsiteX15" fmla="*/ 368175 w 1701030"/>
              <a:gd name="connsiteY15" fmla="*/ 763508 h 923720"/>
              <a:gd name="connsiteX16" fmla="*/ 298764 w 1701030"/>
              <a:gd name="connsiteY16" fmla="*/ 793687 h 923720"/>
              <a:gd name="connsiteX17" fmla="*/ 202194 w 1701030"/>
              <a:gd name="connsiteY17" fmla="*/ 796704 h 923720"/>
              <a:gd name="connsiteX18" fmla="*/ 108642 w 1701030"/>
              <a:gd name="connsiteY18" fmla="*/ 814811 h 923720"/>
              <a:gd name="connsiteX19" fmla="*/ 0 w 1701030"/>
              <a:gd name="connsiteY19" fmla="*/ 826882 h 923720"/>
              <a:gd name="connsiteX20" fmla="*/ 21125 w 1701030"/>
              <a:gd name="connsiteY20" fmla="*/ 851025 h 923720"/>
              <a:gd name="connsiteX21" fmla="*/ 62621 w 1701030"/>
              <a:gd name="connsiteY21" fmla="*/ 881958 h 923720"/>
              <a:gd name="connsiteX22" fmla="*/ 179871 w 1701030"/>
              <a:gd name="connsiteY22" fmla="*/ 923720 h 923720"/>
              <a:gd name="connsiteX23" fmla="*/ 1499324 w 1701030"/>
              <a:gd name="connsiteY23" fmla="*/ 449568 h 923720"/>
              <a:gd name="connsiteX24" fmla="*/ 1701030 w 1701030"/>
              <a:gd name="connsiteY24" fmla="*/ 171662 h 923720"/>
              <a:gd name="connsiteX0" fmla="*/ 1701030 w 1701030"/>
              <a:gd name="connsiteY0" fmla="*/ 292375 h 1044433"/>
              <a:gd name="connsiteX1" fmla="*/ 1237307 w 1701030"/>
              <a:gd name="connsiteY1" fmla="*/ 0 h 1044433"/>
              <a:gd name="connsiteX2" fmla="*/ 1116594 w 1701030"/>
              <a:gd name="connsiteY2" fmla="*/ 120713 h 1044433"/>
              <a:gd name="connsiteX3" fmla="*/ 1122630 w 1701030"/>
              <a:gd name="connsiteY3" fmla="*/ 184087 h 1044433"/>
              <a:gd name="connsiteX4" fmla="*/ 1032095 w 1701030"/>
              <a:gd name="connsiteY4" fmla="*/ 223318 h 1044433"/>
              <a:gd name="connsiteX5" fmla="*/ 899311 w 1701030"/>
              <a:gd name="connsiteY5" fmla="*/ 368174 h 1044433"/>
              <a:gd name="connsiteX6" fmla="*/ 935525 w 1701030"/>
              <a:gd name="connsiteY6" fmla="*/ 365157 h 1044433"/>
              <a:gd name="connsiteX7" fmla="*/ 944579 w 1701030"/>
              <a:gd name="connsiteY7" fmla="*/ 383263 h 1044433"/>
              <a:gd name="connsiteX8" fmla="*/ 863097 w 1701030"/>
              <a:gd name="connsiteY8" fmla="*/ 470779 h 1044433"/>
              <a:gd name="connsiteX9" fmla="*/ 844990 w 1701030"/>
              <a:gd name="connsiteY9" fmla="*/ 516047 h 1044433"/>
              <a:gd name="connsiteX10" fmla="*/ 766527 w 1701030"/>
              <a:gd name="connsiteY10" fmla="*/ 555278 h 1044433"/>
              <a:gd name="connsiteX11" fmla="*/ 666939 w 1701030"/>
              <a:gd name="connsiteY11" fmla="*/ 621670 h 1044433"/>
              <a:gd name="connsiteX12" fmla="*/ 594511 w 1701030"/>
              <a:gd name="connsiteY12" fmla="*/ 743892 h 1044433"/>
              <a:gd name="connsiteX13" fmla="*/ 510012 w 1701030"/>
              <a:gd name="connsiteY13" fmla="*/ 817829 h 1044433"/>
              <a:gd name="connsiteX14" fmla="*/ 470781 w 1701030"/>
              <a:gd name="connsiteY14" fmla="*/ 863096 h 1044433"/>
              <a:gd name="connsiteX15" fmla="*/ 419478 w 1701030"/>
              <a:gd name="connsiteY15" fmla="*/ 878185 h 1044433"/>
              <a:gd name="connsiteX16" fmla="*/ 368175 w 1701030"/>
              <a:gd name="connsiteY16" fmla="*/ 884221 h 1044433"/>
              <a:gd name="connsiteX17" fmla="*/ 298764 w 1701030"/>
              <a:gd name="connsiteY17" fmla="*/ 914400 h 1044433"/>
              <a:gd name="connsiteX18" fmla="*/ 202194 w 1701030"/>
              <a:gd name="connsiteY18" fmla="*/ 917417 h 1044433"/>
              <a:gd name="connsiteX19" fmla="*/ 108642 w 1701030"/>
              <a:gd name="connsiteY19" fmla="*/ 935524 h 1044433"/>
              <a:gd name="connsiteX20" fmla="*/ 0 w 1701030"/>
              <a:gd name="connsiteY20" fmla="*/ 947595 h 1044433"/>
              <a:gd name="connsiteX21" fmla="*/ 21125 w 1701030"/>
              <a:gd name="connsiteY21" fmla="*/ 971738 h 1044433"/>
              <a:gd name="connsiteX22" fmla="*/ 62621 w 1701030"/>
              <a:gd name="connsiteY22" fmla="*/ 1002671 h 1044433"/>
              <a:gd name="connsiteX23" fmla="*/ 179871 w 1701030"/>
              <a:gd name="connsiteY23" fmla="*/ 1044433 h 1044433"/>
              <a:gd name="connsiteX24" fmla="*/ 1499324 w 1701030"/>
              <a:gd name="connsiteY24" fmla="*/ 570281 h 1044433"/>
              <a:gd name="connsiteX25" fmla="*/ 1701030 w 1701030"/>
              <a:gd name="connsiteY25" fmla="*/ 292375 h 1044433"/>
              <a:gd name="connsiteX0" fmla="*/ 1701030 w 1701030"/>
              <a:gd name="connsiteY0" fmla="*/ 292375 h 1044433"/>
              <a:gd name="connsiteX1" fmla="*/ 1237307 w 1701030"/>
              <a:gd name="connsiteY1" fmla="*/ 0 h 1044433"/>
              <a:gd name="connsiteX2" fmla="*/ 1116594 w 1701030"/>
              <a:gd name="connsiteY2" fmla="*/ 120713 h 1044433"/>
              <a:gd name="connsiteX3" fmla="*/ 1107541 w 1701030"/>
              <a:gd name="connsiteY3" fmla="*/ 153910 h 1044433"/>
              <a:gd name="connsiteX4" fmla="*/ 1122630 w 1701030"/>
              <a:gd name="connsiteY4" fmla="*/ 184087 h 1044433"/>
              <a:gd name="connsiteX5" fmla="*/ 1032095 w 1701030"/>
              <a:gd name="connsiteY5" fmla="*/ 223318 h 1044433"/>
              <a:gd name="connsiteX6" fmla="*/ 899311 w 1701030"/>
              <a:gd name="connsiteY6" fmla="*/ 368174 h 1044433"/>
              <a:gd name="connsiteX7" fmla="*/ 935525 w 1701030"/>
              <a:gd name="connsiteY7" fmla="*/ 365157 h 1044433"/>
              <a:gd name="connsiteX8" fmla="*/ 944579 w 1701030"/>
              <a:gd name="connsiteY8" fmla="*/ 383263 h 1044433"/>
              <a:gd name="connsiteX9" fmla="*/ 863097 w 1701030"/>
              <a:gd name="connsiteY9" fmla="*/ 470779 h 1044433"/>
              <a:gd name="connsiteX10" fmla="*/ 844990 w 1701030"/>
              <a:gd name="connsiteY10" fmla="*/ 516047 h 1044433"/>
              <a:gd name="connsiteX11" fmla="*/ 766527 w 1701030"/>
              <a:gd name="connsiteY11" fmla="*/ 555278 h 1044433"/>
              <a:gd name="connsiteX12" fmla="*/ 666939 w 1701030"/>
              <a:gd name="connsiteY12" fmla="*/ 621670 h 1044433"/>
              <a:gd name="connsiteX13" fmla="*/ 594511 w 1701030"/>
              <a:gd name="connsiteY13" fmla="*/ 743892 h 1044433"/>
              <a:gd name="connsiteX14" fmla="*/ 510012 w 1701030"/>
              <a:gd name="connsiteY14" fmla="*/ 817829 h 1044433"/>
              <a:gd name="connsiteX15" fmla="*/ 470781 w 1701030"/>
              <a:gd name="connsiteY15" fmla="*/ 863096 h 1044433"/>
              <a:gd name="connsiteX16" fmla="*/ 419478 w 1701030"/>
              <a:gd name="connsiteY16" fmla="*/ 878185 h 1044433"/>
              <a:gd name="connsiteX17" fmla="*/ 368175 w 1701030"/>
              <a:gd name="connsiteY17" fmla="*/ 884221 h 1044433"/>
              <a:gd name="connsiteX18" fmla="*/ 298764 w 1701030"/>
              <a:gd name="connsiteY18" fmla="*/ 914400 h 1044433"/>
              <a:gd name="connsiteX19" fmla="*/ 202194 w 1701030"/>
              <a:gd name="connsiteY19" fmla="*/ 917417 h 1044433"/>
              <a:gd name="connsiteX20" fmla="*/ 108642 w 1701030"/>
              <a:gd name="connsiteY20" fmla="*/ 935524 h 1044433"/>
              <a:gd name="connsiteX21" fmla="*/ 0 w 1701030"/>
              <a:gd name="connsiteY21" fmla="*/ 947595 h 1044433"/>
              <a:gd name="connsiteX22" fmla="*/ 21125 w 1701030"/>
              <a:gd name="connsiteY22" fmla="*/ 971738 h 1044433"/>
              <a:gd name="connsiteX23" fmla="*/ 62621 w 1701030"/>
              <a:gd name="connsiteY23" fmla="*/ 1002671 h 1044433"/>
              <a:gd name="connsiteX24" fmla="*/ 179871 w 1701030"/>
              <a:gd name="connsiteY24" fmla="*/ 1044433 h 1044433"/>
              <a:gd name="connsiteX25" fmla="*/ 1499324 w 1701030"/>
              <a:gd name="connsiteY25" fmla="*/ 570281 h 1044433"/>
              <a:gd name="connsiteX26" fmla="*/ 1701030 w 1701030"/>
              <a:gd name="connsiteY26" fmla="*/ 292375 h 1044433"/>
              <a:gd name="connsiteX0" fmla="*/ 1701030 w 1701030"/>
              <a:gd name="connsiteY0" fmla="*/ 639423 h 1391481"/>
              <a:gd name="connsiteX1" fmla="*/ 1388198 w 1701030"/>
              <a:gd name="connsiteY1" fmla="*/ 0 h 1391481"/>
              <a:gd name="connsiteX2" fmla="*/ 1237307 w 1701030"/>
              <a:gd name="connsiteY2" fmla="*/ 347048 h 1391481"/>
              <a:gd name="connsiteX3" fmla="*/ 1116594 w 1701030"/>
              <a:gd name="connsiteY3" fmla="*/ 467761 h 1391481"/>
              <a:gd name="connsiteX4" fmla="*/ 1107541 w 1701030"/>
              <a:gd name="connsiteY4" fmla="*/ 500958 h 1391481"/>
              <a:gd name="connsiteX5" fmla="*/ 1122630 w 1701030"/>
              <a:gd name="connsiteY5" fmla="*/ 531135 h 1391481"/>
              <a:gd name="connsiteX6" fmla="*/ 1032095 w 1701030"/>
              <a:gd name="connsiteY6" fmla="*/ 570366 h 1391481"/>
              <a:gd name="connsiteX7" fmla="*/ 899311 w 1701030"/>
              <a:gd name="connsiteY7" fmla="*/ 715222 h 1391481"/>
              <a:gd name="connsiteX8" fmla="*/ 935525 w 1701030"/>
              <a:gd name="connsiteY8" fmla="*/ 712205 h 1391481"/>
              <a:gd name="connsiteX9" fmla="*/ 944579 w 1701030"/>
              <a:gd name="connsiteY9" fmla="*/ 730311 h 1391481"/>
              <a:gd name="connsiteX10" fmla="*/ 863097 w 1701030"/>
              <a:gd name="connsiteY10" fmla="*/ 817827 h 1391481"/>
              <a:gd name="connsiteX11" fmla="*/ 844990 w 1701030"/>
              <a:gd name="connsiteY11" fmla="*/ 863095 h 1391481"/>
              <a:gd name="connsiteX12" fmla="*/ 766527 w 1701030"/>
              <a:gd name="connsiteY12" fmla="*/ 902326 h 1391481"/>
              <a:gd name="connsiteX13" fmla="*/ 666939 w 1701030"/>
              <a:gd name="connsiteY13" fmla="*/ 968718 h 1391481"/>
              <a:gd name="connsiteX14" fmla="*/ 594511 w 1701030"/>
              <a:gd name="connsiteY14" fmla="*/ 1090940 h 1391481"/>
              <a:gd name="connsiteX15" fmla="*/ 510012 w 1701030"/>
              <a:gd name="connsiteY15" fmla="*/ 1164877 h 1391481"/>
              <a:gd name="connsiteX16" fmla="*/ 470781 w 1701030"/>
              <a:gd name="connsiteY16" fmla="*/ 1210144 h 1391481"/>
              <a:gd name="connsiteX17" fmla="*/ 419478 w 1701030"/>
              <a:gd name="connsiteY17" fmla="*/ 1225233 h 1391481"/>
              <a:gd name="connsiteX18" fmla="*/ 368175 w 1701030"/>
              <a:gd name="connsiteY18" fmla="*/ 1231269 h 1391481"/>
              <a:gd name="connsiteX19" fmla="*/ 298764 w 1701030"/>
              <a:gd name="connsiteY19" fmla="*/ 1261448 h 1391481"/>
              <a:gd name="connsiteX20" fmla="*/ 202194 w 1701030"/>
              <a:gd name="connsiteY20" fmla="*/ 1264465 h 1391481"/>
              <a:gd name="connsiteX21" fmla="*/ 108642 w 1701030"/>
              <a:gd name="connsiteY21" fmla="*/ 1282572 h 1391481"/>
              <a:gd name="connsiteX22" fmla="*/ 0 w 1701030"/>
              <a:gd name="connsiteY22" fmla="*/ 1294643 h 1391481"/>
              <a:gd name="connsiteX23" fmla="*/ 21125 w 1701030"/>
              <a:gd name="connsiteY23" fmla="*/ 1318786 h 1391481"/>
              <a:gd name="connsiteX24" fmla="*/ 62621 w 1701030"/>
              <a:gd name="connsiteY24" fmla="*/ 1349719 h 1391481"/>
              <a:gd name="connsiteX25" fmla="*/ 179871 w 1701030"/>
              <a:gd name="connsiteY25" fmla="*/ 1391481 h 1391481"/>
              <a:gd name="connsiteX26" fmla="*/ 1499324 w 1701030"/>
              <a:gd name="connsiteY26" fmla="*/ 917329 h 1391481"/>
              <a:gd name="connsiteX27" fmla="*/ 1701030 w 1701030"/>
              <a:gd name="connsiteY27" fmla="*/ 639423 h 1391481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88152 h 1512275"/>
              <a:gd name="connsiteX1" fmla="*/ 1447777 w 1760609"/>
              <a:gd name="connsiteY1" fmla="*/ 48729 h 1512275"/>
              <a:gd name="connsiteX2" fmla="*/ 1296886 w 1760609"/>
              <a:gd name="connsiteY2" fmla="*/ 395777 h 1512275"/>
              <a:gd name="connsiteX3" fmla="*/ 1176173 w 1760609"/>
              <a:gd name="connsiteY3" fmla="*/ 516490 h 1512275"/>
              <a:gd name="connsiteX4" fmla="*/ 1167120 w 1760609"/>
              <a:gd name="connsiteY4" fmla="*/ 549687 h 1512275"/>
              <a:gd name="connsiteX5" fmla="*/ 1182209 w 1760609"/>
              <a:gd name="connsiteY5" fmla="*/ 579864 h 1512275"/>
              <a:gd name="connsiteX6" fmla="*/ 1091674 w 1760609"/>
              <a:gd name="connsiteY6" fmla="*/ 619095 h 1512275"/>
              <a:gd name="connsiteX7" fmla="*/ 958890 w 1760609"/>
              <a:gd name="connsiteY7" fmla="*/ 763951 h 1512275"/>
              <a:gd name="connsiteX8" fmla="*/ 995104 w 1760609"/>
              <a:gd name="connsiteY8" fmla="*/ 760934 h 1512275"/>
              <a:gd name="connsiteX9" fmla="*/ 1004158 w 1760609"/>
              <a:gd name="connsiteY9" fmla="*/ 779040 h 1512275"/>
              <a:gd name="connsiteX10" fmla="*/ 922676 w 1760609"/>
              <a:gd name="connsiteY10" fmla="*/ 866556 h 1512275"/>
              <a:gd name="connsiteX11" fmla="*/ 904569 w 1760609"/>
              <a:gd name="connsiteY11" fmla="*/ 911824 h 1512275"/>
              <a:gd name="connsiteX12" fmla="*/ 826106 w 1760609"/>
              <a:gd name="connsiteY12" fmla="*/ 951055 h 1512275"/>
              <a:gd name="connsiteX13" fmla="*/ 726518 w 1760609"/>
              <a:gd name="connsiteY13" fmla="*/ 1017447 h 1512275"/>
              <a:gd name="connsiteX14" fmla="*/ 654090 w 1760609"/>
              <a:gd name="connsiteY14" fmla="*/ 1139669 h 1512275"/>
              <a:gd name="connsiteX15" fmla="*/ 569591 w 1760609"/>
              <a:gd name="connsiteY15" fmla="*/ 1213606 h 1512275"/>
              <a:gd name="connsiteX16" fmla="*/ 530360 w 1760609"/>
              <a:gd name="connsiteY16" fmla="*/ 1258873 h 1512275"/>
              <a:gd name="connsiteX17" fmla="*/ 479057 w 1760609"/>
              <a:gd name="connsiteY17" fmla="*/ 1273962 h 1512275"/>
              <a:gd name="connsiteX18" fmla="*/ 427754 w 1760609"/>
              <a:gd name="connsiteY18" fmla="*/ 1279998 h 1512275"/>
              <a:gd name="connsiteX19" fmla="*/ 358343 w 1760609"/>
              <a:gd name="connsiteY19" fmla="*/ 1310177 h 1512275"/>
              <a:gd name="connsiteX20" fmla="*/ 261773 w 1760609"/>
              <a:gd name="connsiteY20" fmla="*/ 1313194 h 1512275"/>
              <a:gd name="connsiteX21" fmla="*/ 168221 w 1760609"/>
              <a:gd name="connsiteY21" fmla="*/ 1331301 h 1512275"/>
              <a:gd name="connsiteX22" fmla="*/ 59579 w 1760609"/>
              <a:gd name="connsiteY22" fmla="*/ 1343372 h 1512275"/>
              <a:gd name="connsiteX23" fmla="*/ 80704 w 1760609"/>
              <a:gd name="connsiteY23" fmla="*/ 1367515 h 1512275"/>
              <a:gd name="connsiteX24" fmla="*/ 122200 w 1760609"/>
              <a:gd name="connsiteY24" fmla="*/ 1398448 h 1512275"/>
              <a:gd name="connsiteX25" fmla="*/ 239450 w 1760609"/>
              <a:gd name="connsiteY25" fmla="*/ 1440210 h 1512275"/>
              <a:gd name="connsiteX26" fmla="*/ 1558903 w 1760609"/>
              <a:gd name="connsiteY26" fmla="*/ 966058 h 1512275"/>
              <a:gd name="connsiteX27" fmla="*/ 1760609 w 1760609"/>
              <a:gd name="connsiteY27" fmla="*/ 688152 h 1512275"/>
              <a:gd name="connsiteX0" fmla="*/ 1760609 w 1760609"/>
              <a:gd name="connsiteY0" fmla="*/ 688152 h 1512275"/>
              <a:gd name="connsiteX1" fmla="*/ 1447777 w 1760609"/>
              <a:gd name="connsiteY1" fmla="*/ 48729 h 1512275"/>
              <a:gd name="connsiteX2" fmla="*/ 1296886 w 1760609"/>
              <a:gd name="connsiteY2" fmla="*/ 395777 h 1512275"/>
              <a:gd name="connsiteX3" fmla="*/ 1176173 w 1760609"/>
              <a:gd name="connsiteY3" fmla="*/ 516490 h 1512275"/>
              <a:gd name="connsiteX4" fmla="*/ 1167120 w 1760609"/>
              <a:gd name="connsiteY4" fmla="*/ 549687 h 1512275"/>
              <a:gd name="connsiteX5" fmla="*/ 1182209 w 1760609"/>
              <a:gd name="connsiteY5" fmla="*/ 579864 h 1512275"/>
              <a:gd name="connsiteX6" fmla="*/ 1091674 w 1760609"/>
              <a:gd name="connsiteY6" fmla="*/ 619095 h 1512275"/>
              <a:gd name="connsiteX7" fmla="*/ 958890 w 1760609"/>
              <a:gd name="connsiteY7" fmla="*/ 763951 h 1512275"/>
              <a:gd name="connsiteX8" fmla="*/ 995104 w 1760609"/>
              <a:gd name="connsiteY8" fmla="*/ 760934 h 1512275"/>
              <a:gd name="connsiteX9" fmla="*/ 1004158 w 1760609"/>
              <a:gd name="connsiteY9" fmla="*/ 779040 h 1512275"/>
              <a:gd name="connsiteX10" fmla="*/ 922676 w 1760609"/>
              <a:gd name="connsiteY10" fmla="*/ 866556 h 1512275"/>
              <a:gd name="connsiteX11" fmla="*/ 904569 w 1760609"/>
              <a:gd name="connsiteY11" fmla="*/ 911824 h 1512275"/>
              <a:gd name="connsiteX12" fmla="*/ 826106 w 1760609"/>
              <a:gd name="connsiteY12" fmla="*/ 951055 h 1512275"/>
              <a:gd name="connsiteX13" fmla="*/ 726518 w 1760609"/>
              <a:gd name="connsiteY13" fmla="*/ 1017447 h 1512275"/>
              <a:gd name="connsiteX14" fmla="*/ 654090 w 1760609"/>
              <a:gd name="connsiteY14" fmla="*/ 1139669 h 1512275"/>
              <a:gd name="connsiteX15" fmla="*/ 569591 w 1760609"/>
              <a:gd name="connsiteY15" fmla="*/ 1213606 h 1512275"/>
              <a:gd name="connsiteX16" fmla="*/ 530360 w 1760609"/>
              <a:gd name="connsiteY16" fmla="*/ 1258873 h 1512275"/>
              <a:gd name="connsiteX17" fmla="*/ 479057 w 1760609"/>
              <a:gd name="connsiteY17" fmla="*/ 1273962 h 1512275"/>
              <a:gd name="connsiteX18" fmla="*/ 427754 w 1760609"/>
              <a:gd name="connsiteY18" fmla="*/ 1279998 h 1512275"/>
              <a:gd name="connsiteX19" fmla="*/ 358343 w 1760609"/>
              <a:gd name="connsiteY19" fmla="*/ 1310177 h 1512275"/>
              <a:gd name="connsiteX20" fmla="*/ 261773 w 1760609"/>
              <a:gd name="connsiteY20" fmla="*/ 1313194 h 1512275"/>
              <a:gd name="connsiteX21" fmla="*/ 168221 w 1760609"/>
              <a:gd name="connsiteY21" fmla="*/ 1331301 h 1512275"/>
              <a:gd name="connsiteX22" fmla="*/ 59579 w 1760609"/>
              <a:gd name="connsiteY22" fmla="*/ 1343372 h 1512275"/>
              <a:gd name="connsiteX23" fmla="*/ 80704 w 1760609"/>
              <a:gd name="connsiteY23" fmla="*/ 1367515 h 1512275"/>
              <a:gd name="connsiteX24" fmla="*/ 122200 w 1760609"/>
              <a:gd name="connsiteY24" fmla="*/ 1398448 h 1512275"/>
              <a:gd name="connsiteX25" fmla="*/ 239450 w 1760609"/>
              <a:gd name="connsiteY25" fmla="*/ 1440210 h 1512275"/>
              <a:gd name="connsiteX26" fmla="*/ 1558903 w 1760609"/>
              <a:gd name="connsiteY26" fmla="*/ 966058 h 1512275"/>
              <a:gd name="connsiteX27" fmla="*/ 1760609 w 1760609"/>
              <a:gd name="connsiteY27" fmla="*/ 688152 h 1512275"/>
              <a:gd name="connsiteX0" fmla="*/ 1760609 w 1812430"/>
              <a:gd name="connsiteY0" fmla="*/ 688152 h 1512275"/>
              <a:gd name="connsiteX1" fmla="*/ 1447777 w 1812430"/>
              <a:gd name="connsiteY1" fmla="*/ 48729 h 1512275"/>
              <a:gd name="connsiteX2" fmla="*/ 1296886 w 1812430"/>
              <a:gd name="connsiteY2" fmla="*/ 395777 h 1512275"/>
              <a:gd name="connsiteX3" fmla="*/ 1176173 w 1812430"/>
              <a:gd name="connsiteY3" fmla="*/ 516490 h 1512275"/>
              <a:gd name="connsiteX4" fmla="*/ 1167120 w 1812430"/>
              <a:gd name="connsiteY4" fmla="*/ 549687 h 1512275"/>
              <a:gd name="connsiteX5" fmla="*/ 1182209 w 1812430"/>
              <a:gd name="connsiteY5" fmla="*/ 579864 h 1512275"/>
              <a:gd name="connsiteX6" fmla="*/ 1091674 w 1812430"/>
              <a:gd name="connsiteY6" fmla="*/ 619095 h 1512275"/>
              <a:gd name="connsiteX7" fmla="*/ 958890 w 1812430"/>
              <a:gd name="connsiteY7" fmla="*/ 763951 h 1512275"/>
              <a:gd name="connsiteX8" fmla="*/ 995104 w 1812430"/>
              <a:gd name="connsiteY8" fmla="*/ 760934 h 1512275"/>
              <a:gd name="connsiteX9" fmla="*/ 1004158 w 1812430"/>
              <a:gd name="connsiteY9" fmla="*/ 779040 h 1512275"/>
              <a:gd name="connsiteX10" fmla="*/ 922676 w 1812430"/>
              <a:gd name="connsiteY10" fmla="*/ 866556 h 1512275"/>
              <a:gd name="connsiteX11" fmla="*/ 904569 w 1812430"/>
              <a:gd name="connsiteY11" fmla="*/ 911824 h 1512275"/>
              <a:gd name="connsiteX12" fmla="*/ 826106 w 1812430"/>
              <a:gd name="connsiteY12" fmla="*/ 951055 h 1512275"/>
              <a:gd name="connsiteX13" fmla="*/ 726518 w 1812430"/>
              <a:gd name="connsiteY13" fmla="*/ 1017447 h 1512275"/>
              <a:gd name="connsiteX14" fmla="*/ 654090 w 1812430"/>
              <a:gd name="connsiteY14" fmla="*/ 1139669 h 1512275"/>
              <a:gd name="connsiteX15" fmla="*/ 569591 w 1812430"/>
              <a:gd name="connsiteY15" fmla="*/ 1213606 h 1512275"/>
              <a:gd name="connsiteX16" fmla="*/ 530360 w 1812430"/>
              <a:gd name="connsiteY16" fmla="*/ 1258873 h 1512275"/>
              <a:gd name="connsiteX17" fmla="*/ 479057 w 1812430"/>
              <a:gd name="connsiteY17" fmla="*/ 1273962 h 1512275"/>
              <a:gd name="connsiteX18" fmla="*/ 427754 w 1812430"/>
              <a:gd name="connsiteY18" fmla="*/ 1279998 h 1512275"/>
              <a:gd name="connsiteX19" fmla="*/ 358343 w 1812430"/>
              <a:gd name="connsiteY19" fmla="*/ 1310177 h 1512275"/>
              <a:gd name="connsiteX20" fmla="*/ 261773 w 1812430"/>
              <a:gd name="connsiteY20" fmla="*/ 1313194 h 1512275"/>
              <a:gd name="connsiteX21" fmla="*/ 168221 w 1812430"/>
              <a:gd name="connsiteY21" fmla="*/ 1331301 h 1512275"/>
              <a:gd name="connsiteX22" fmla="*/ 59579 w 1812430"/>
              <a:gd name="connsiteY22" fmla="*/ 1343372 h 1512275"/>
              <a:gd name="connsiteX23" fmla="*/ 80704 w 1812430"/>
              <a:gd name="connsiteY23" fmla="*/ 1367515 h 1512275"/>
              <a:gd name="connsiteX24" fmla="*/ 122200 w 1812430"/>
              <a:gd name="connsiteY24" fmla="*/ 1398448 h 1512275"/>
              <a:gd name="connsiteX25" fmla="*/ 239450 w 1812430"/>
              <a:gd name="connsiteY25" fmla="*/ 1440210 h 1512275"/>
              <a:gd name="connsiteX26" fmla="*/ 1558903 w 1812430"/>
              <a:gd name="connsiteY26" fmla="*/ 966058 h 1512275"/>
              <a:gd name="connsiteX27" fmla="*/ 1760609 w 1812430"/>
              <a:gd name="connsiteY27" fmla="*/ 688152 h 1512275"/>
              <a:gd name="connsiteX0" fmla="*/ 1760609 w 1812430"/>
              <a:gd name="connsiteY0" fmla="*/ 688152 h 1512275"/>
              <a:gd name="connsiteX1" fmla="*/ 1447777 w 1812430"/>
              <a:gd name="connsiteY1" fmla="*/ 48729 h 1512275"/>
              <a:gd name="connsiteX2" fmla="*/ 1296886 w 1812430"/>
              <a:gd name="connsiteY2" fmla="*/ 395777 h 1512275"/>
              <a:gd name="connsiteX3" fmla="*/ 1176173 w 1812430"/>
              <a:gd name="connsiteY3" fmla="*/ 516490 h 1512275"/>
              <a:gd name="connsiteX4" fmla="*/ 1167120 w 1812430"/>
              <a:gd name="connsiteY4" fmla="*/ 549687 h 1512275"/>
              <a:gd name="connsiteX5" fmla="*/ 1182209 w 1812430"/>
              <a:gd name="connsiteY5" fmla="*/ 579864 h 1512275"/>
              <a:gd name="connsiteX6" fmla="*/ 1091674 w 1812430"/>
              <a:gd name="connsiteY6" fmla="*/ 619095 h 1512275"/>
              <a:gd name="connsiteX7" fmla="*/ 958890 w 1812430"/>
              <a:gd name="connsiteY7" fmla="*/ 763951 h 1512275"/>
              <a:gd name="connsiteX8" fmla="*/ 995104 w 1812430"/>
              <a:gd name="connsiteY8" fmla="*/ 760934 h 1512275"/>
              <a:gd name="connsiteX9" fmla="*/ 1004158 w 1812430"/>
              <a:gd name="connsiteY9" fmla="*/ 779040 h 1512275"/>
              <a:gd name="connsiteX10" fmla="*/ 922676 w 1812430"/>
              <a:gd name="connsiteY10" fmla="*/ 866556 h 1512275"/>
              <a:gd name="connsiteX11" fmla="*/ 904569 w 1812430"/>
              <a:gd name="connsiteY11" fmla="*/ 911824 h 1512275"/>
              <a:gd name="connsiteX12" fmla="*/ 826106 w 1812430"/>
              <a:gd name="connsiteY12" fmla="*/ 951055 h 1512275"/>
              <a:gd name="connsiteX13" fmla="*/ 726518 w 1812430"/>
              <a:gd name="connsiteY13" fmla="*/ 1017447 h 1512275"/>
              <a:gd name="connsiteX14" fmla="*/ 654090 w 1812430"/>
              <a:gd name="connsiteY14" fmla="*/ 1139669 h 1512275"/>
              <a:gd name="connsiteX15" fmla="*/ 569591 w 1812430"/>
              <a:gd name="connsiteY15" fmla="*/ 1213606 h 1512275"/>
              <a:gd name="connsiteX16" fmla="*/ 530360 w 1812430"/>
              <a:gd name="connsiteY16" fmla="*/ 1258873 h 1512275"/>
              <a:gd name="connsiteX17" fmla="*/ 479057 w 1812430"/>
              <a:gd name="connsiteY17" fmla="*/ 1273962 h 1512275"/>
              <a:gd name="connsiteX18" fmla="*/ 427754 w 1812430"/>
              <a:gd name="connsiteY18" fmla="*/ 1279998 h 1512275"/>
              <a:gd name="connsiteX19" fmla="*/ 358343 w 1812430"/>
              <a:gd name="connsiteY19" fmla="*/ 1310177 h 1512275"/>
              <a:gd name="connsiteX20" fmla="*/ 261773 w 1812430"/>
              <a:gd name="connsiteY20" fmla="*/ 1313194 h 1512275"/>
              <a:gd name="connsiteX21" fmla="*/ 168221 w 1812430"/>
              <a:gd name="connsiteY21" fmla="*/ 1331301 h 1512275"/>
              <a:gd name="connsiteX22" fmla="*/ 59579 w 1812430"/>
              <a:gd name="connsiteY22" fmla="*/ 1343372 h 1512275"/>
              <a:gd name="connsiteX23" fmla="*/ 80704 w 1812430"/>
              <a:gd name="connsiteY23" fmla="*/ 1367515 h 1512275"/>
              <a:gd name="connsiteX24" fmla="*/ 122200 w 1812430"/>
              <a:gd name="connsiteY24" fmla="*/ 1398448 h 1512275"/>
              <a:gd name="connsiteX25" fmla="*/ 239450 w 1812430"/>
              <a:gd name="connsiteY25" fmla="*/ 1440210 h 1512275"/>
              <a:gd name="connsiteX26" fmla="*/ 1558903 w 1812430"/>
              <a:gd name="connsiteY26" fmla="*/ 966058 h 1512275"/>
              <a:gd name="connsiteX27" fmla="*/ 1760609 w 1812430"/>
              <a:gd name="connsiteY27" fmla="*/ 688152 h 1512275"/>
              <a:gd name="connsiteX0" fmla="*/ 1884775 w 1956137"/>
              <a:gd name="connsiteY0" fmla="*/ 688152 h 1465357"/>
              <a:gd name="connsiteX1" fmla="*/ 1571943 w 1956137"/>
              <a:gd name="connsiteY1" fmla="*/ 48729 h 1465357"/>
              <a:gd name="connsiteX2" fmla="*/ 1421052 w 1956137"/>
              <a:gd name="connsiteY2" fmla="*/ 395777 h 1465357"/>
              <a:gd name="connsiteX3" fmla="*/ 1300339 w 1956137"/>
              <a:gd name="connsiteY3" fmla="*/ 516490 h 1465357"/>
              <a:gd name="connsiteX4" fmla="*/ 1291286 w 1956137"/>
              <a:gd name="connsiteY4" fmla="*/ 549687 h 1465357"/>
              <a:gd name="connsiteX5" fmla="*/ 1306375 w 1956137"/>
              <a:gd name="connsiteY5" fmla="*/ 579864 h 1465357"/>
              <a:gd name="connsiteX6" fmla="*/ 1215840 w 1956137"/>
              <a:gd name="connsiteY6" fmla="*/ 619095 h 1465357"/>
              <a:gd name="connsiteX7" fmla="*/ 1083056 w 1956137"/>
              <a:gd name="connsiteY7" fmla="*/ 763951 h 1465357"/>
              <a:gd name="connsiteX8" fmla="*/ 1119270 w 1956137"/>
              <a:gd name="connsiteY8" fmla="*/ 760934 h 1465357"/>
              <a:gd name="connsiteX9" fmla="*/ 1128324 w 1956137"/>
              <a:gd name="connsiteY9" fmla="*/ 779040 h 1465357"/>
              <a:gd name="connsiteX10" fmla="*/ 1046842 w 1956137"/>
              <a:gd name="connsiteY10" fmla="*/ 866556 h 1465357"/>
              <a:gd name="connsiteX11" fmla="*/ 1028735 w 1956137"/>
              <a:gd name="connsiteY11" fmla="*/ 911824 h 1465357"/>
              <a:gd name="connsiteX12" fmla="*/ 950272 w 1956137"/>
              <a:gd name="connsiteY12" fmla="*/ 951055 h 1465357"/>
              <a:gd name="connsiteX13" fmla="*/ 850684 w 1956137"/>
              <a:gd name="connsiteY13" fmla="*/ 1017447 h 1465357"/>
              <a:gd name="connsiteX14" fmla="*/ 778256 w 1956137"/>
              <a:gd name="connsiteY14" fmla="*/ 1139669 h 1465357"/>
              <a:gd name="connsiteX15" fmla="*/ 693757 w 1956137"/>
              <a:gd name="connsiteY15" fmla="*/ 1213606 h 1465357"/>
              <a:gd name="connsiteX16" fmla="*/ 654526 w 1956137"/>
              <a:gd name="connsiteY16" fmla="*/ 1258873 h 1465357"/>
              <a:gd name="connsiteX17" fmla="*/ 603223 w 1956137"/>
              <a:gd name="connsiteY17" fmla="*/ 1273962 h 1465357"/>
              <a:gd name="connsiteX18" fmla="*/ 551920 w 1956137"/>
              <a:gd name="connsiteY18" fmla="*/ 1279998 h 1465357"/>
              <a:gd name="connsiteX19" fmla="*/ 482509 w 1956137"/>
              <a:gd name="connsiteY19" fmla="*/ 1310177 h 1465357"/>
              <a:gd name="connsiteX20" fmla="*/ 385939 w 1956137"/>
              <a:gd name="connsiteY20" fmla="*/ 1313194 h 1465357"/>
              <a:gd name="connsiteX21" fmla="*/ 292387 w 1956137"/>
              <a:gd name="connsiteY21" fmla="*/ 1331301 h 1465357"/>
              <a:gd name="connsiteX22" fmla="*/ 183745 w 1956137"/>
              <a:gd name="connsiteY22" fmla="*/ 1343372 h 1465357"/>
              <a:gd name="connsiteX23" fmla="*/ 204870 w 1956137"/>
              <a:gd name="connsiteY23" fmla="*/ 1367515 h 1465357"/>
              <a:gd name="connsiteX24" fmla="*/ 246366 w 1956137"/>
              <a:gd name="connsiteY24" fmla="*/ 1398448 h 1465357"/>
              <a:gd name="connsiteX25" fmla="*/ 1683069 w 1956137"/>
              <a:gd name="connsiteY25" fmla="*/ 966058 h 1465357"/>
              <a:gd name="connsiteX26" fmla="*/ 1884775 w 1956137"/>
              <a:gd name="connsiteY26" fmla="*/ 688152 h 1465357"/>
              <a:gd name="connsiteX0" fmla="*/ 1761768 w 1813782"/>
              <a:gd name="connsiteY0" fmla="*/ 688152 h 1517315"/>
              <a:gd name="connsiteX1" fmla="*/ 1448936 w 1813782"/>
              <a:gd name="connsiteY1" fmla="*/ 48729 h 1517315"/>
              <a:gd name="connsiteX2" fmla="*/ 1298045 w 1813782"/>
              <a:gd name="connsiteY2" fmla="*/ 395777 h 1517315"/>
              <a:gd name="connsiteX3" fmla="*/ 1177332 w 1813782"/>
              <a:gd name="connsiteY3" fmla="*/ 516490 h 1517315"/>
              <a:gd name="connsiteX4" fmla="*/ 1168279 w 1813782"/>
              <a:gd name="connsiteY4" fmla="*/ 549687 h 1517315"/>
              <a:gd name="connsiteX5" fmla="*/ 1183368 w 1813782"/>
              <a:gd name="connsiteY5" fmla="*/ 579864 h 1517315"/>
              <a:gd name="connsiteX6" fmla="*/ 1092833 w 1813782"/>
              <a:gd name="connsiteY6" fmla="*/ 619095 h 1517315"/>
              <a:gd name="connsiteX7" fmla="*/ 960049 w 1813782"/>
              <a:gd name="connsiteY7" fmla="*/ 763951 h 1517315"/>
              <a:gd name="connsiteX8" fmla="*/ 996263 w 1813782"/>
              <a:gd name="connsiteY8" fmla="*/ 760934 h 1517315"/>
              <a:gd name="connsiteX9" fmla="*/ 1005317 w 1813782"/>
              <a:gd name="connsiteY9" fmla="*/ 779040 h 1517315"/>
              <a:gd name="connsiteX10" fmla="*/ 923835 w 1813782"/>
              <a:gd name="connsiteY10" fmla="*/ 866556 h 1517315"/>
              <a:gd name="connsiteX11" fmla="*/ 905728 w 1813782"/>
              <a:gd name="connsiteY11" fmla="*/ 911824 h 1517315"/>
              <a:gd name="connsiteX12" fmla="*/ 827265 w 1813782"/>
              <a:gd name="connsiteY12" fmla="*/ 951055 h 1517315"/>
              <a:gd name="connsiteX13" fmla="*/ 727677 w 1813782"/>
              <a:gd name="connsiteY13" fmla="*/ 1017447 h 1517315"/>
              <a:gd name="connsiteX14" fmla="*/ 655249 w 1813782"/>
              <a:gd name="connsiteY14" fmla="*/ 1139669 h 1517315"/>
              <a:gd name="connsiteX15" fmla="*/ 570750 w 1813782"/>
              <a:gd name="connsiteY15" fmla="*/ 1213606 h 1517315"/>
              <a:gd name="connsiteX16" fmla="*/ 531519 w 1813782"/>
              <a:gd name="connsiteY16" fmla="*/ 1258873 h 1517315"/>
              <a:gd name="connsiteX17" fmla="*/ 480216 w 1813782"/>
              <a:gd name="connsiteY17" fmla="*/ 1273962 h 1517315"/>
              <a:gd name="connsiteX18" fmla="*/ 428913 w 1813782"/>
              <a:gd name="connsiteY18" fmla="*/ 1279998 h 1517315"/>
              <a:gd name="connsiteX19" fmla="*/ 359502 w 1813782"/>
              <a:gd name="connsiteY19" fmla="*/ 1310177 h 1517315"/>
              <a:gd name="connsiteX20" fmla="*/ 262932 w 1813782"/>
              <a:gd name="connsiteY20" fmla="*/ 1313194 h 1517315"/>
              <a:gd name="connsiteX21" fmla="*/ 169380 w 1813782"/>
              <a:gd name="connsiteY21" fmla="*/ 1331301 h 1517315"/>
              <a:gd name="connsiteX22" fmla="*/ 60738 w 1813782"/>
              <a:gd name="connsiteY22" fmla="*/ 1343372 h 1517315"/>
              <a:gd name="connsiteX23" fmla="*/ 81863 w 1813782"/>
              <a:gd name="connsiteY23" fmla="*/ 1367515 h 1517315"/>
              <a:gd name="connsiteX24" fmla="*/ 123359 w 1813782"/>
              <a:gd name="connsiteY24" fmla="*/ 1398448 h 1517315"/>
              <a:gd name="connsiteX25" fmla="*/ 239450 w 1813782"/>
              <a:gd name="connsiteY25" fmla="*/ 1445250 h 1517315"/>
              <a:gd name="connsiteX26" fmla="*/ 1560062 w 1813782"/>
              <a:gd name="connsiteY26" fmla="*/ 966058 h 1517315"/>
              <a:gd name="connsiteX27" fmla="*/ 1761768 w 1813782"/>
              <a:gd name="connsiteY27" fmla="*/ 688152 h 1517315"/>
              <a:gd name="connsiteX0" fmla="*/ 1715616 w 1738658"/>
              <a:gd name="connsiteY0" fmla="*/ 688152 h 1534639"/>
              <a:gd name="connsiteX1" fmla="*/ 1402784 w 1738658"/>
              <a:gd name="connsiteY1" fmla="*/ 48729 h 1534639"/>
              <a:gd name="connsiteX2" fmla="*/ 1251893 w 1738658"/>
              <a:gd name="connsiteY2" fmla="*/ 395777 h 1534639"/>
              <a:gd name="connsiteX3" fmla="*/ 1131180 w 1738658"/>
              <a:gd name="connsiteY3" fmla="*/ 516490 h 1534639"/>
              <a:gd name="connsiteX4" fmla="*/ 1122127 w 1738658"/>
              <a:gd name="connsiteY4" fmla="*/ 549687 h 1534639"/>
              <a:gd name="connsiteX5" fmla="*/ 1137216 w 1738658"/>
              <a:gd name="connsiteY5" fmla="*/ 579864 h 1534639"/>
              <a:gd name="connsiteX6" fmla="*/ 1046681 w 1738658"/>
              <a:gd name="connsiteY6" fmla="*/ 619095 h 1534639"/>
              <a:gd name="connsiteX7" fmla="*/ 913897 w 1738658"/>
              <a:gd name="connsiteY7" fmla="*/ 763951 h 1534639"/>
              <a:gd name="connsiteX8" fmla="*/ 950111 w 1738658"/>
              <a:gd name="connsiteY8" fmla="*/ 760934 h 1534639"/>
              <a:gd name="connsiteX9" fmla="*/ 959165 w 1738658"/>
              <a:gd name="connsiteY9" fmla="*/ 779040 h 1534639"/>
              <a:gd name="connsiteX10" fmla="*/ 877683 w 1738658"/>
              <a:gd name="connsiteY10" fmla="*/ 866556 h 1534639"/>
              <a:gd name="connsiteX11" fmla="*/ 859576 w 1738658"/>
              <a:gd name="connsiteY11" fmla="*/ 911824 h 1534639"/>
              <a:gd name="connsiteX12" fmla="*/ 781113 w 1738658"/>
              <a:gd name="connsiteY12" fmla="*/ 951055 h 1534639"/>
              <a:gd name="connsiteX13" fmla="*/ 681525 w 1738658"/>
              <a:gd name="connsiteY13" fmla="*/ 1017447 h 1534639"/>
              <a:gd name="connsiteX14" fmla="*/ 609097 w 1738658"/>
              <a:gd name="connsiteY14" fmla="*/ 1139669 h 1534639"/>
              <a:gd name="connsiteX15" fmla="*/ 524598 w 1738658"/>
              <a:gd name="connsiteY15" fmla="*/ 1213606 h 1534639"/>
              <a:gd name="connsiteX16" fmla="*/ 485367 w 1738658"/>
              <a:gd name="connsiteY16" fmla="*/ 1258873 h 1534639"/>
              <a:gd name="connsiteX17" fmla="*/ 434064 w 1738658"/>
              <a:gd name="connsiteY17" fmla="*/ 1273962 h 1534639"/>
              <a:gd name="connsiteX18" fmla="*/ 382761 w 1738658"/>
              <a:gd name="connsiteY18" fmla="*/ 1279998 h 1534639"/>
              <a:gd name="connsiteX19" fmla="*/ 313350 w 1738658"/>
              <a:gd name="connsiteY19" fmla="*/ 1310177 h 1534639"/>
              <a:gd name="connsiteX20" fmla="*/ 216780 w 1738658"/>
              <a:gd name="connsiteY20" fmla="*/ 1313194 h 1534639"/>
              <a:gd name="connsiteX21" fmla="*/ 123228 w 1738658"/>
              <a:gd name="connsiteY21" fmla="*/ 1331301 h 1534639"/>
              <a:gd name="connsiteX22" fmla="*/ 14586 w 1738658"/>
              <a:gd name="connsiteY22" fmla="*/ 1343372 h 1534639"/>
              <a:gd name="connsiteX23" fmla="*/ 35711 w 1738658"/>
              <a:gd name="connsiteY23" fmla="*/ 1367515 h 1534639"/>
              <a:gd name="connsiteX24" fmla="*/ 77207 w 1738658"/>
              <a:gd name="connsiteY24" fmla="*/ 1398448 h 1534639"/>
              <a:gd name="connsiteX25" fmla="*/ 193298 w 1738658"/>
              <a:gd name="connsiteY25" fmla="*/ 1445250 h 1534639"/>
              <a:gd name="connsiteX26" fmla="*/ 367128 w 1738658"/>
              <a:gd name="connsiteY26" fmla="*/ 1454774 h 1534639"/>
              <a:gd name="connsiteX27" fmla="*/ 1513910 w 1738658"/>
              <a:gd name="connsiteY27" fmla="*/ 966058 h 1534639"/>
              <a:gd name="connsiteX28" fmla="*/ 1715616 w 1738658"/>
              <a:gd name="connsiteY28" fmla="*/ 688152 h 1534639"/>
              <a:gd name="connsiteX0" fmla="*/ 1715616 w 1734137"/>
              <a:gd name="connsiteY0" fmla="*/ 688152 h 1517877"/>
              <a:gd name="connsiteX1" fmla="*/ 1402784 w 1734137"/>
              <a:gd name="connsiteY1" fmla="*/ 48729 h 1517877"/>
              <a:gd name="connsiteX2" fmla="*/ 1251893 w 1734137"/>
              <a:gd name="connsiteY2" fmla="*/ 395777 h 1517877"/>
              <a:gd name="connsiteX3" fmla="*/ 1131180 w 1734137"/>
              <a:gd name="connsiteY3" fmla="*/ 516490 h 1517877"/>
              <a:gd name="connsiteX4" fmla="*/ 1122127 w 1734137"/>
              <a:gd name="connsiteY4" fmla="*/ 549687 h 1517877"/>
              <a:gd name="connsiteX5" fmla="*/ 1137216 w 1734137"/>
              <a:gd name="connsiteY5" fmla="*/ 579864 h 1517877"/>
              <a:gd name="connsiteX6" fmla="*/ 1046681 w 1734137"/>
              <a:gd name="connsiteY6" fmla="*/ 619095 h 1517877"/>
              <a:gd name="connsiteX7" fmla="*/ 913897 w 1734137"/>
              <a:gd name="connsiteY7" fmla="*/ 763951 h 1517877"/>
              <a:gd name="connsiteX8" fmla="*/ 950111 w 1734137"/>
              <a:gd name="connsiteY8" fmla="*/ 760934 h 1517877"/>
              <a:gd name="connsiteX9" fmla="*/ 959165 w 1734137"/>
              <a:gd name="connsiteY9" fmla="*/ 779040 h 1517877"/>
              <a:gd name="connsiteX10" fmla="*/ 877683 w 1734137"/>
              <a:gd name="connsiteY10" fmla="*/ 866556 h 1517877"/>
              <a:gd name="connsiteX11" fmla="*/ 859576 w 1734137"/>
              <a:gd name="connsiteY11" fmla="*/ 911824 h 1517877"/>
              <a:gd name="connsiteX12" fmla="*/ 781113 w 1734137"/>
              <a:gd name="connsiteY12" fmla="*/ 951055 h 1517877"/>
              <a:gd name="connsiteX13" fmla="*/ 681525 w 1734137"/>
              <a:gd name="connsiteY13" fmla="*/ 1017447 h 1517877"/>
              <a:gd name="connsiteX14" fmla="*/ 609097 w 1734137"/>
              <a:gd name="connsiteY14" fmla="*/ 1139669 h 1517877"/>
              <a:gd name="connsiteX15" fmla="*/ 524598 w 1734137"/>
              <a:gd name="connsiteY15" fmla="*/ 1213606 h 1517877"/>
              <a:gd name="connsiteX16" fmla="*/ 485367 w 1734137"/>
              <a:gd name="connsiteY16" fmla="*/ 1258873 h 1517877"/>
              <a:gd name="connsiteX17" fmla="*/ 434064 w 1734137"/>
              <a:gd name="connsiteY17" fmla="*/ 1273962 h 1517877"/>
              <a:gd name="connsiteX18" fmla="*/ 382761 w 1734137"/>
              <a:gd name="connsiteY18" fmla="*/ 1279998 h 1517877"/>
              <a:gd name="connsiteX19" fmla="*/ 313350 w 1734137"/>
              <a:gd name="connsiteY19" fmla="*/ 1310177 h 1517877"/>
              <a:gd name="connsiteX20" fmla="*/ 216780 w 1734137"/>
              <a:gd name="connsiteY20" fmla="*/ 1313194 h 1517877"/>
              <a:gd name="connsiteX21" fmla="*/ 123228 w 1734137"/>
              <a:gd name="connsiteY21" fmla="*/ 1331301 h 1517877"/>
              <a:gd name="connsiteX22" fmla="*/ 14586 w 1734137"/>
              <a:gd name="connsiteY22" fmla="*/ 1343372 h 1517877"/>
              <a:gd name="connsiteX23" fmla="*/ 35711 w 1734137"/>
              <a:gd name="connsiteY23" fmla="*/ 1367515 h 1517877"/>
              <a:gd name="connsiteX24" fmla="*/ 77207 w 1734137"/>
              <a:gd name="connsiteY24" fmla="*/ 1398448 h 1517877"/>
              <a:gd name="connsiteX25" fmla="*/ 193298 w 1734137"/>
              <a:gd name="connsiteY25" fmla="*/ 1445250 h 1517877"/>
              <a:gd name="connsiteX26" fmla="*/ 367128 w 1734137"/>
              <a:gd name="connsiteY26" fmla="*/ 1454774 h 1517877"/>
              <a:gd name="connsiteX27" fmla="*/ 1100553 w 1734137"/>
              <a:gd name="connsiteY27" fmla="*/ 1066631 h 1517877"/>
              <a:gd name="connsiteX28" fmla="*/ 1513910 w 1734137"/>
              <a:gd name="connsiteY28" fmla="*/ 966058 h 1517877"/>
              <a:gd name="connsiteX29" fmla="*/ 1715616 w 1734137"/>
              <a:gd name="connsiteY29" fmla="*/ 688152 h 1517877"/>
              <a:gd name="connsiteX0" fmla="*/ 1715616 w 1738658"/>
              <a:gd name="connsiteY0" fmla="*/ 688152 h 1534639"/>
              <a:gd name="connsiteX1" fmla="*/ 1402784 w 1738658"/>
              <a:gd name="connsiteY1" fmla="*/ 48729 h 1534639"/>
              <a:gd name="connsiteX2" fmla="*/ 1251893 w 1738658"/>
              <a:gd name="connsiteY2" fmla="*/ 395777 h 1534639"/>
              <a:gd name="connsiteX3" fmla="*/ 1131180 w 1738658"/>
              <a:gd name="connsiteY3" fmla="*/ 516490 h 1534639"/>
              <a:gd name="connsiteX4" fmla="*/ 1122127 w 1738658"/>
              <a:gd name="connsiteY4" fmla="*/ 549687 h 1534639"/>
              <a:gd name="connsiteX5" fmla="*/ 1137216 w 1738658"/>
              <a:gd name="connsiteY5" fmla="*/ 579864 h 1534639"/>
              <a:gd name="connsiteX6" fmla="*/ 1046681 w 1738658"/>
              <a:gd name="connsiteY6" fmla="*/ 619095 h 1534639"/>
              <a:gd name="connsiteX7" fmla="*/ 913897 w 1738658"/>
              <a:gd name="connsiteY7" fmla="*/ 763951 h 1534639"/>
              <a:gd name="connsiteX8" fmla="*/ 950111 w 1738658"/>
              <a:gd name="connsiteY8" fmla="*/ 760934 h 1534639"/>
              <a:gd name="connsiteX9" fmla="*/ 959165 w 1738658"/>
              <a:gd name="connsiteY9" fmla="*/ 779040 h 1534639"/>
              <a:gd name="connsiteX10" fmla="*/ 877683 w 1738658"/>
              <a:gd name="connsiteY10" fmla="*/ 866556 h 1534639"/>
              <a:gd name="connsiteX11" fmla="*/ 859576 w 1738658"/>
              <a:gd name="connsiteY11" fmla="*/ 911824 h 1534639"/>
              <a:gd name="connsiteX12" fmla="*/ 781113 w 1738658"/>
              <a:gd name="connsiteY12" fmla="*/ 951055 h 1534639"/>
              <a:gd name="connsiteX13" fmla="*/ 681525 w 1738658"/>
              <a:gd name="connsiteY13" fmla="*/ 1017447 h 1534639"/>
              <a:gd name="connsiteX14" fmla="*/ 609097 w 1738658"/>
              <a:gd name="connsiteY14" fmla="*/ 1139669 h 1534639"/>
              <a:gd name="connsiteX15" fmla="*/ 524598 w 1738658"/>
              <a:gd name="connsiteY15" fmla="*/ 1213606 h 1534639"/>
              <a:gd name="connsiteX16" fmla="*/ 485367 w 1738658"/>
              <a:gd name="connsiteY16" fmla="*/ 1258873 h 1534639"/>
              <a:gd name="connsiteX17" fmla="*/ 434064 w 1738658"/>
              <a:gd name="connsiteY17" fmla="*/ 1273962 h 1534639"/>
              <a:gd name="connsiteX18" fmla="*/ 382761 w 1738658"/>
              <a:gd name="connsiteY18" fmla="*/ 1279998 h 1534639"/>
              <a:gd name="connsiteX19" fmla="*/ 313350 w 1738658"/>
              <a:gd name="connsiteY19" fmla="*/ 1310177 h 1534639"/>
              <a:gd name="connsiteX20" fmla="*/ 216780 w 1738658"/>
              <a:gd name="connsiteY20" fmla="*/ 1313194 h 1534639"/>
              <a:gd name="connsiteX21" fmla="*/ 123228 w 1738658"/>
              <a:gd name="connsiteY21" fmla="*/ 1331301 h 1534639"/>
              <a:gd name="connsiteX22" fmla="*/ 14586 w 1738658"/>
              <a:gd name="connsiteY22" fmla="*/ 1343372 h 1534639"/>
              <a:gd name="connsiteX23" fmla="*/ 35711 w 1738658"/>
              <a:gd name="connsiteY23" fmla="*/ 1367515 h 1534639"/>
              <a:gd name="connsiteX24" fmla="*/ 77207 w 1738658"/>
              <a:gd name="connsiteY24" fmla="*/ 1398448 h 1534639"/>
              <a:gd name="connsiteX25" fmla="*/ 193298 w 1738658"/>
              <a:gd name="connsiteY25" fmla="*/ 1445250 h 1534639"/>
              <a:gd name="connsiteX26" fmla="*/ 367128 w 1738658"/>
              <a:gd name="connsiteY26" fmla="*/ 1454774 h 1534639"/>
              <a:gd name="connsiteX27" fmla="*/ 1513910 w 1738658"/>
              <a:gd name="connsiteY27" fmla="*/ 966058 h 1534639"/>
              <a:gd name="connsiteX28" fmla="*/ 1715616 w 1738658"/>
              <a:gd name="connsiteY28" fmla="*/ 688152 h 1534639"/>
              <a:gd name="connsiteX0" fmla="*/ 1715616 w 1734137"/>
              <a:gd name="connsiteY0" fmla="*/ 688152 h 1522243"/>
              <a:gd name="connsiteX1" fmla="*/ 1402784 w 1734137"/>
              <a:gd name="connsiteY1" fmla="*/ 48729 h 1522243"/>
              <a:gd name="connsiteX2" fmla="*/ 1251893 w 1734137"/>
              <a:gd name="connsiteY2" fmla="*/ 395777 h 1522243"/>
              <a:gd name="connsiteX3" fmla="*/ 1131180 w 1734137"/>
              <a:gd name="connsiteY3" fmla="*/ 516490 h 1522243"/>
              <a:gd name="connsiteX4" fmla="*/ 1122127 w 1734137"/>
              <a:gd name="connsiteY4" fmla="*/ 549687 h 1522243"/>
              <a:gd name="connsiteX5" fmla="*/ 1137216 w 1734137"/>
              <a:gd name="connsiteY5" fmla="*/ 579864 h 1522243"/>
              <a:gd name="connsiteX6" fmla="*/ 1046681 w 1734137"/>
              <a:gd name="connsiteY6" fmla="*/ 619095 h 1522243"/>
              <a:gd name="connsiteX7" fmla="*/ 913897 w 1734137"/>
              <a:gd name="connsiteY7" fmla="*/ 763951 h 1522243"/>
              <a:gd name="connsiteX8" fmla="*/ 950111 w 1734137"/>
              <a:gd name="connsiteY8" fmla="*/ 760934 h 1522243"/>
              <a:gd name="connsiteX9" fmla="*/ 959165 w 1734137"/>
              <a:gd name="connsiteY9" fmla="*/ 779040 h 1522243"/>
              <a:gd name="connsiteX10" fmla="*/ 877683 w 1734137"/>
              <a:gd name="connsiteY10" fmla="*/ 866556 h 1522243"/>
              <a:gd name="connsiteX11" fmla="*/ 859576 w 1734137"/>
              <a:gd name="connsiteY11" fmla="*/ 911824 h 1522243"/>
              <a:gd name="connsiteX12" fmla="*/ 781113 w 1734137"/>
              <a:gd name="connsiteY12" fmla="*/ 951055 h 1522243"/>
              <a:gd name="connsiteX13" fmla="*/ 681525 w 1734137"/>
              <a:gd name="connsiteY13" fmla="*/ 1017447 h 1522243"/>
              <a:gd name="connsiteX14" fmla="*/ 609097 w 1734137"/>
              <a:gd name="connsiteY14" fmla="*/ 1139669 h 1522243"/>
              <a:gd name="connsiteX15" fmla="*/ 524598 w 1734137"/>
              <a:gd name="connsiteY15" fmla="*/ 1213606 h 1522243"/>
              <a:gd name="connsiteX16" fmla="*/ 485367 w 1734137"/>
              <a:gd name="connsiteY16" fmla="*/ 1258873 h 1522243"/>
              <a:gd name="connsiteX17" fmla="*/ 434064 w 1734137"/>
              <a:gd name="connsiteY17" fmla="*/ 1273962 h 1522243"/>
              <a:gd name="connsiteX18" fmla="*/ 382761 w 1734137"/>
              <a:gd name="connsiteY18" fmla="*/ 1279998 h 1522243"/>
              <a:gd name="connsiteX19" fmla="*/ 313350 w 1734137"/>
              <a:gd name="connsiteY19" fmla="*/ 1310177 h 1522243"/>
              <a:gd name="connsiteX20" fmla="*/ 216780 w 1734137"/>
              <a:gd name="connsiteY20" fmla="*/ 1313194 h 1522243"/>
              <a:gd name="connsiteX21" fmla="*/ 123228 w 1734137"/>
              <a:gd name="connsiteY21" fmla="*/ 1331301 h 1522243"/>
              <a:gd name="connsiteX22" fmla="*/ 14586 w 1734137"/>
              <a:gd name="connsiteY22" fmla="*/ 1343372 h 1522243"/>
              <a:gd name="connsiteX23" fmla="*/ 35711 w 1734137"/>
              <a:gd name="connsiteY23" fmla="*/ 1367515 h 1522243"/>
              <a:gd name="connsiteX24" fmla="*/ 77207 w 1734137"/>
              <a:gd name="connsiteY24" fmla="*/ 1398448 h 1522243"/>
              <a:gd name="connsiteX25" fmla="*/ 193298 w 1734137"/>
              <a:gd name="connsiteY25" fmla="*/ 1445250 h 1522243"/>
              <a:gd name="connsiteX26" fmla="*/ 367128 w 1734137"/>
              <a:gd name="connsiteY26" fmla="*/ 1454774 h 1522243"/>
              <a:gd name="connsiteX27" fmla="*/ 1095791 w 1734137"/>
              <a:gd name="connsiteY27" fmla="*/ 1040437 h 1522243"/>
              <a:gd name="connsiteX28" fmla="*/ 1513910 w 1734137"/>
              <a:gd name="connsiteY28" fmla="*/ 966058 h 1522243"/>
              <a:gd name="connsiteX29" fmla="*/ 1715616 w 1734137"/>
              <a:gd name="connsiteY29" fmla="*/ 688152 h 1522243"/>
              <a:gd name="connsiteX0" fmla="*/ 1715616 w 1738658"/>
              <a:gd name="connsiteY0" fmla="*/ 688152 h 1534639"/>
              <a:gd name="connsiteX1" fmla="*/ 1402784 w 1738658"/>
              <a:gd name="connsiteY1" fmla="*/ 48729 h 1534639"/>
              <a:gd name="connsiteX2" fmla="*/ 1251893 w 1738658"/>
              <a:gd name="connsiteY2" fmla="*/ 395777 h 1534639"/>
              <a:gd name="connsiteX3" fmla="*/ 1131180 w 1738658"/>
              <a:gd name="connsiteY3" fmla="*/ 516490 h 1534639"/>
              <a:gd name="connsiteX4" fmla="*/ 1122127 w 1738658"/>
              <a:gd name="connsiteY4" fmla="*/ 549687 h 1534639"/>
              <a:gd name="connsiteX5" fmla="*/ 1137216 w 1738658"/>
              <a:gd name="connsiteY5" fmla="*/ 579864 h 1534639"/>
              <a:gd name="connsiteX6" fmla="*/ 1046681 w 1738658"/>
              <a:gd name="connsiteY6" fmla="*/ 619095 h 1534639"/>
              <a:gd name="connsiteX7" fmla="*/ 913897 w 1738658"/>
              <a:gd name="connsiteY7" fmla="*/ 763951 h 1534639"/>
              <a:gd name="connsiteX8" fmla="*/ 950111 w 1738658"/>
              <a:gd name="connsiteY8" fmla="*/ 760934 h 1534639"/>
              <a:gd name="connsiteX9" fmla="*/ 959165 w 1738658"/>
              <a:gd name="connsiteY9" fmla="*/ 779040 h 1534639"/>
              <a:gd name="connsiteX10" fmla="*/ 877683 w 1738658"/>
              <a:gd name="connsiteY10" fmla="*/ 866556 h 1534639"/>
              <a:gd name="connsiteX11" fmla="*/ 859576 w 1738658"/>
              <a:gd name="connsiteY11" fmla="*/ 911824 h 1534639"/>
              <a:gd name="connsiteX12" fmla="*/ 781113 w 1738658"/>
              <a:gd name="connsiteY12" fmla="*/ 951055 h 1534639"/>
              <a:gd name="connsiteX13" fmla="*/ 681525 w 1738658"/>
              <a:gd name="connsiteY13" fmla="*/ 1017447 h 1534639"/>
              <a:gd name="connsiteX14" fmla="*/ 609097 w 1738658"/>
              <a:gd name="connsiteY14" fmla="*/ 1139669 h 1534639"/>
              <a:gd name="connsiteX15" fmla="*/ 524598 w 1738658"/>
              <a:gd name="connsiteY15" fmla="*/ 1213606 h 1534639"/>
              <a:gd name="connsiteX16" fmla="*/ 485367 w 1738658"/>
              <a:gd name="connsiteY16" fmla="*/ 1258873 h 1534639"/>
              <a:gd name="connsiteX17" fmla="*/ 434064 w 1738658"/>
              <a:gd name="connsiteY17" fmla="*/ 1273962 h 1534639"/>
              <a:gd name="connsiteX18" fmla="*/ 382761 w 1738658"/>
              <a:gd name="connsiteY18" fmla="*/ 1279998 h 1534639"/>
              <a:gd name="connsiteX19" fmla="*/ 313350 w 1738658"/>
              <a:gd name="connsiteY19" fmla="*/ 1310177 h 1534639"/>
              <a:gd name="connsiteX20" fmla="*/ 216780 w 1738658"/>
              <a:gd name="connsiteY20" fmla="*/ 1313194 h 1534639"/>
              <a:gd name="connsiteX21" fmla="*/ 123228 w 1738658"/>
              <a:gd name="connsiteY21" fmla="*/ 1331301 h 1534639"/>
              <a:gd name="connsiteX22" fmla="*/ 14586 w 1738658"/>
              <a:gd name="connsiteY22" fmla="*/ 1343372 h 1534639"/>
              <a:gd name="connsiteX23" fmla="*/ 35711 w 1738658"/>
              <a:gd name="connsiteY23" fmla="*/ 1367515 h 1534639"/>
              <a:gd name="connsiteX24" fmla="*/ 77207 w 1738658"/>
              <a:gd name="connsiteY24" fmla="*/ 1398448 h 1534639"/>
              <a:gd name="connsiteX25" fmla="*/ 193298 w 1738658"/>
              <a:gd name="connsiteY25" fmla="*/ 1445250 h 1534639"/>
              <a:gd name="connsiteX26" fmla="*/ 367128 w 1738658"/>
              <a:gd name="connsiteY26" fmla="*/ 1454774 h 1534639"/>
              <a:gd name="connsiteX27" fmla="*/ 1513910 w 1738658"/>
              <a:gd name="connsiteY27" fmla="*/ 966058 h 1534639"/>
              <a:gd name="connsiteX28" fmla="*/ 1715616 w 1738658"/>
              <a:gd name="connsiteY28" fmla="*/ 688152 h 1534639"/>
              <a:gd name="connsiteX0" fmla="*/ 1715616 w 1734137"/>
              <a:gd name="connsiteY0" fmla="*/ 688152 h 1520259"/>
              <a:gd name="connsiteX1" fmla="*/ 1402784 w 1734137"/>
              <a:gd name="connsiteY1" fmla="*/ 48729 h 1520259"/>
              <a:gd name="connsiteX2" fmla="*/ 1251893 w 1734137"/>
              <a:gd name="connsiteY2" fmla="*/ 395777 h 1520259"/>
              <a:gd name="connsiteX3" fmla="*/ 1131180 w 1734137"/>
              <a:gd name="connsiteY3" fmla="*/ 516490 h 1520259"/>
              <a:gd name="connsiteX4" fmla="*/ 1122127 w 1734137"/>
              <a:gd name="connsiteY4" fmla="*/ 549687 h 1520259"/>
              <a:gd name="connsiteX5" fmla="*/ 1137216 w 1734137"/>
              <a:gd name="connsiteY5" fmla="*/ 579864 h 1520259"/>
              <a:gd name="connsiteX6" fmla="*/ 1046681 w 1734137"/>
              <a:gd name="connsiteY6" fmla="*/ 619095 h 1520259"/>
              <a:gd name="connsiteX7" fmla="*/ 913897 w 1734137"/>
              <a:gd name="connsiteY7" fmla="*/ 763951 h 1520259"/>
              <a:gd name="connsiteX8" fmla="*/ 950111 w 1734137"/>
              <a:gd name="connsiteY8" fmla="*/ 760934 h 1520259"/>
              <a:gd name="connsiteX9" fmla="*/ 959165 w 1734137"/>
              <a:gd name="connsiteY9" fmla="*/ 779040 h 1520259"/>
              <a:gd name="connsiteX10" fmla="*/ 877683 w 1734137"/>
              <a:gd name="connsiteY10" fmla="*/ 866556 h 1520259"/>
              <a:gd name="connsiteX11" fmla="*/ 859576 w 1734137"/>
              <a:gd name="connsiteY11" fmla="*/ 911824 h 1520259"/>
              <a:gd name="connsiteX12" fmla="*/ 781113 w 1734137"/>
              <a:gd name="connsiteY12" fmla="*/ 951055 h 1520259"/>
              <a:gd name="connsiteX13" fmla="*/ 681525 w 1734137"/>
              <a:gd name="connsiteY13" fmla="*/ 1017447 h 1520259"/>
              <a:gd name="connsiteX14" fmla="*/ 609097 w 1734137"/>
              <a:gd name="connsiteY14" fmla="*/ 1139669 h 1520259"/>
              <a:gd name="connsiteX15" fmla="*/ 524598 w 1734137"/>
              <a:gd name="connsiteY15" fmla="*/ 1213606 h 1520259"/>
              <a:gd name="connsiteX16" fmla="*/ 485367 w 1734137"/>
              <a:gd name="connsiteY16" fmla="*/ 1258873 h 1520259"/>
              <a:gd name="connsiteX17" fmla="*/ 434064 w 1734137"/>
              <a:gd name="connsiteY17" fmla="*/ 1273962 h 1520259"/>
              <a:gd name="connsiteX18" fmla="*/ 382761 w 1734137"/>
              <a:gd name="connsiteY18" fmla="*/ 1279998 h 1520259"/>
              <a:gd name="connsiteX19" fmla="*/ 313350 w 1734137"/>
              <a:gd name="connsiteY19" fmla="*/ 1310177 h 1520259"/>
              <a:gd name="connsiteX20" fmla="*/ 216780 w 1734137"/>
              <a:gd name="connsiteY20" fmla="*/ 1313194 h 1520259"/>
              <a:gd name="connsiteX21" fmla="*/ 123228 w 1734137"/>
              <a:gd name="connsiteY21" fmla="*/ 1331301 h 1520259"/>
              <a:gd name="connsiteX22" fmla="*/ 14586 w 1734137"/>
              <a:gd name="connsiteY22" fmla="*/ 1343372 h 1520259"/>
              <a:gd name="connsiteX23" fmla="*/ 35711 w 1734137"/>
              <a:gd name="connsiteY23" fmla="*/ 1367515 h 1520259"/>
              <a:gd name="connsiteX24" fmla="*/ 77207 w 1734137"/>
              <a:gd name="connsiteY24" fmla="*/ 1398448 h 1520259"/>
              <a:gd name="connsiteX25" fmla="*/ 193298 w 1734137"/>
              <a:gd name="connsiteY25" fmla="*/ 1445250 h 1520259"/>
              <a:gd name="connsiteX26" fmla="*/ 367128 w 1734137"/>
              <a:gd name="connsiteY26" fmla="*/ 1454774 h 1520259"/>
              <a:gd name="connsiteX27" fmla="*/ 1095791 w 1734137"/>
              <a:gd name="connsiteY27" fmla="*/ 1052343 h 1520259"/>
              <a:gd name="connsiteX28" fmla="*/ 1513910 w 1734137"/>
              <a:gd name="connsiteY28" fmla="*/ 966058 h 1520259"/>
              <a:gd name="connsiteX29" fmla="*/ 1715616 w 1734137"/>
              <a:gd name="connsiteY29" fmla="*/ 688152 h 1520259"/>
              <a:gd name="connsiteX0" fmla="*/ 1715616 w 1734137"/>
              <a:gd name="connsiteY0" fmla="*/ 688152 h 1520259"/>
              <a:gd name="connsiteX1" fmla="*/ 1402784 w 1734137"/>
              <a:gd name="connsiteY1" fmla="*/ 48729 h 1520259"/>
              <a:gd name="connsiteX2" fmla="*/ 1251893 w 1734137"/>
              <a:gd name="connsiteY2" fmla="*/ 395777 h 1520259"/>
              <a:gd name="connsiteX3" fmla="*/ 1131180 w 1734137"/>
              <a:gd name="connsiteY3" fmla="*/ 516490 h 1520259"/>
              <a:gd name="connsiteX4" fmla="*/ 1122127 w 1734137"/>
              <a:gd name="connsiteY4" fmla="*/ 549687 h 1520259"/>
              <a:gd name="connsiteX5" fmla="*/ 1137216 w 1734137"/>
              <a:gd name="connsiteY5" fmla="*/ 579864 h 1520259"/>
              <a:gd name="connsiteX6" fmla="*/ 1046681 w 1734137"/>
              <a:gd name="connsiteY6" fmla="*/ 619095 h 1520259"/>
              <a:gd name="connsiteX7" fmla="*/ 913897 w 1734137"/>
              <a:gd name="connsiteY7" fmla="*/ 763951 h 1520259"/>
              <a:gd name="connsiteX8" fmla="*/ 950111 w 1734137"/>
              <a:gd name="connsiteY8" fmla="*/ 760934 h 1520259"/>
              <a:gd name="connsiteX9" fmla="*/ 959165 w 1734137"/>
              <a:gd name="connsiteY9" fmla="*/ 779040 h 1520259"/>
              <a:gd name="connsiteX10" fmla="*/ 877683 w 1734137"/>
              <a:gd name="connsiteY10" fmla="*/ 866556 h 1520259"/>
              <a:gd name="connsiteX11" fmla="*/ 859576 w 1734137"/>
              <a:gd name="connsiteY11" fmla="*/ 911824 h 1520259"/>
              <a:gd name="connsiteX12" fmla="*/ 781113 w 1734137"/>
              <a:gd name="connsiteY12" fmla="*/ 951055 h 1520259"/>
              <a:gd name="connsiteX13" fmla="*/ 681525 w 1734137"/>
              <a:gd name="connsiteY13" fmla="*/ 1017447 h 1520259"/>
              <a:gd name="connsiteX14" fmla="*/ 609097 w 1734137"/>
              <a:gd name="connsiteY14" fmla="*/ 1139669 h 1520259"/>
              <a:gd name="connsiteX15" fmla="*/ 524598 w 1734137"/>
              <a:gd name="connsiteY15" fmla="*/ 1213606 h 1520259"/>
              <a:gd name="connsiteX16" fmla="*/ 485367 w 1734137"/>
              <a:gd name="connsiteY16" fmla="*/ 1258873 h 1520259"/>
              <a:gd name="connsiteX17" fmla="*/ 434064 w 1734137"/>
              <a:gd name="connsiteY17" fmla="*/ 1273962 h 1520259"/>
              <a:gd name="connsiteX18" fmla="*/ 382761 w 1734137"/>
              <a:gd name="connsiteY18" fmla="*/ 1279998 h 1520259"/>
              <a:gd name="connsiteX19" fmla="*/ 313350 w 1734137"/>
              <a:gd name="connsiteY19" fmla="*/ 1310177 h 1520259"/>
              <a:gd name="connsiteX20" fmla="*/ 216780 w 1734137"/>
              <a:gd name="connsiteY20" fmla="*/ 1313194 h 1520259"/>
              <a:gd name="connsiteX21" fmla="*/ 123228 w 1734137"/>
              <a:gd name="connsiteY21" fmla="*/ 1331301 h 1520259"/>
              <a:gd name="connsiteX22" fmla="*/ 14586 w 1734137"/>
              <a:gd name="connsiteY22" fmla="*/ 1343372 h 1520259"/>
              <a:gd name="connsiteX23" fmla="*/ 35711 w 1734137"/>
              <a:gd name="connsiteY23" fmla="*/ 1367515 h 1520259"/>
              <a:gd name="connsiteX24" fmla="*/ 77207 w 1734137"/>
              <a:gd name="connsiteY24" fmla="*/ 1398448 h 1520259"/>
              <a:gd name="connsiteX25" fmla="*/ 193298 w 1734137"/>
              <a:gd name="connsiteY25" fmla="*/ 1445250 h 1520259"/>
              <a:gd name="connsiteX26" fmla="*/ 367128 w 1734137"/>
              <a:gd name="connsiteY26" fmla="*/ 1454774 h 1520259"/>
              <a:gd name="connsiteX27" fmla="*/ 1095791 w 1734137"/>
              <a:gd name="connsiteY27" fmla="*/ 1052343 h 1520259"/>
              <a:gd name="connsiteX28" fmla="*/ 1513910 w 1734137"/>
              <a:gd name="connsiteY28" fmla="*/ 966058 h 1520259"/>
              <a:gd name="connsiteX29" fmla="*/ 1715616 w 1734137"/>
              <a:gd name="connsiteY29" fmla="*/ 688152 h 1520259"/>
              <a:gd name="connsiteX0" fmla="*/ 1715616 w 1734137"/>
              <a:gd name="connsiteY0" fmla="*/ 688152 h 1520259"/>
              <a:gd name="connsiteX1" fmla="*/ 1402784 w 1734137"/>
              <a:gd name="connsiteY1" fmla="*/ 48729 h 1520259"/>
              <a:gd name="connsiteX2" fmla="*/ 1251893 w 1734137"/>
              <a:gd name="connsiteY2" fmla="*/ 395777 h 1520259"/>
              <a:gd name="connsiteX3" fmla="*/ 1131180 w 1734137"/>
              <a:gd name="connsiteY3" fmla="*/ 516490 h 1520259"/>
              <a:gd name="connsiteX4" fmla="*/ 1122127 w 1734137"/>
              <a:gd name="connsiteY4" fmla="*/ 549687 h 1520259"/>
              <a:gd name="connsiteX5" fmla="*/ 1137216 w 1734137"/>
              <a:gd name="connsiteY5" fmla="*/ 579864 h 1520259"/>
              <a:gd name="connsiteX6" fmla="*/ 1046681 w 1734137"/>
              <a:gd name="connsiteY6" fmla="*/ 619095 h 1520259"/>
              <a:gd name="connsiteX7" fmla="*/ 913897 w 1734137"/>
              <a:gd name="connsiteY7" fmla="*/ 763951 h 1520259"/>
              <a:gd name="connsiteX8" fmla="*/ 950111 w 1734137"/>
              <a:gd name="connsiteY8" fmla="*/ 760934 h 1520259"/>
              <a:gd name="connsiteX9" fmla="*/ 959165 w 1734137"/>
              <a:gd name="connsiteY9" fmla="*/ 779040 h 1520259"/>
              <a:gd name="connsiteX10" fmla="*/ 877683 w 1734137"/>
              <a:gd name="connsiteY10" fmla="*/ 866556 h 1520259"/>
              <a:gd name="connsiteX11" fmla="*/ 859576 w 1734137"/>
              <a:gd name="connsiteY11" fmla="*/ 911824 h 1520259"/>
              <a:gd name="connsiteX12" fmla="*/ 781113 w 1734137"/>
              <a:gd name="connsiteY12" fmla="*/ 951055 h 1520259"/>
              <a:gd name="connsiteX13" fmla="*/ 681525 w 1734137"/>
              <a:gd name="connsiteY13" fmla="*/ 1017447 h 1520259"/>
              <a:gd name="connsiteX14" fmla="*/ 609097 w 1734137"/>
              <a:gd name="connsiteY14" fmla="*/ 1139669 h 1520259"/>
              <a:gd name="connsiteX15" fmla="*/ 524598 w 1734137"/>
              <a:gd name="connsiteY15" fmla="*/ 1213606 h 1520259"/>
              <a:gd name="connsiteX16" fmla="*/ 485367 w 1734137"/>
              <a:gd name="connsiteY16" fmla="*/ 1258873 h 1520259"/>
              <a:gd name="connsiteX17" fmla="*/ 434064 w 1734137"/>
              <a:gd name="connsiteY17" fmla="*/ 1273962 h 1520259"/>
              <a:gd name="connsiteX18" fmla="*/ 382761 w 1734137"/>
              <a:gd name="connsiteY18" fmla="*/ 1279998 h 1520259"/>
              <a:gd name="connsiteX19" fmla="*/ 313350 w 1734137"/>
              <a:gd name="connsiteY19" fmla="*/ 1310177 h 1520259"/>
              <a:gd name="connsiteX20" fmla="*/ 216780 w 1734137"/>
              <a:gd name="connsiteY20" fmla="*/ 1313194 h 1520259"/>
              <a:gd name="connsiteX21" fmla="*/ 123228 w 1734137"/>
              <a:gd name="connsiteY21" fmla="*/ 1331301 h 1520259"/>
              <a:gd name="connsiteX22" fmla="*/ 14586 w 1734137"/>
              <a:gd name="connsiteY22" fmla="*/ 1343372 h 1520259"/>
              <a:gd name="connsiteX23" fmla="*/ 35711 w 1734137"/>
              <a:gd name="connsiteY23" fmla="*/ 1367515 h 1520259"/>
              <a:gd name="connsiteX24" fmla="*/ 77207 w 1734137"/>
              <a:gd name="connsiteY24" fmla="*/ 1398448 h 1520259"/>
              <a:gd name="connsiteX25" fmla="*/ 193298 w 1734137"/>
              <a:gd name="connsiteY25" fmla="*/ 1445250 h 1520259"/>
              <a:gd name="connsiteX26" fmla="*/ 367128 w 1734137"/>
              <a:gd name="connsiteY26" fmla="*/ 1454774 h 1520259"/>
              <a:gd name="connsiteX27" fmla="*/ 1095791 w 1734137"/>
              <a:gd name="connsiteY27" fmla="*/ 1052343 h 1520259"/>
              <a:gd name="connsiteX28" fmla="*/ 1513910 w 1734137"/>
              <a:gd name="connsiteY28" fmla="*/ 966058 h 1520259"/>
              <a:gd name="connsiteX29" fmla="*/ 1715616 w 1734137"/>
              <a:gd name="connsiteY29" fmla="*/ 688152 h 1520259"/>
              <a:gd name="connsiteX0" fmla="*/ 1715616 w 1734137"/>
              <a:gd name="connsiteY0" fmla="*/ 688152 h 1502934"/>
              <a:gd name="connsiteX1" fmla="*/ 1402784 w 1734137"/>
              <a:gd name="connsiteY1" fmla="*/ 48729 h 1502934"/>
              <a:gd name="connsiteX2" fmla="*/ 1251893 w 1734137"/>
              <a:gd name="connsiteY2" fmla="*/ 395777 h 1502934"/>
              <a:gd name="connsiteX3" fmla="*/ 1131180 w 1734137"/>
              <a:gd name="connsiteY3" fmla="*/ 516490 h 1502934"/>
              <a:gd name="connsiteX4" fmla="*/ 1122127 w 1734137"/>
              <a:gd name="connsiteY4" fmla="*/ 549687 h 1502934"/>
              <a:gd name="connsiteX5" fmla="*/ 1137216 w 1734137"/>
              <a:gd name="connsiteY5" fmla="*/ 579864 h 1502934"/>
              <a:gd name="connsiteX6" fmla="*/ 1046681 w 1734137"/>
              <a:gd name="connsiteY6" fmla="*/ 619095 h 1502934"/>
              <a:gd name="connsiteX7" fmla="*/ 913897 w 1734137"/>
              <a:gd name="connsiteY7" fmla="*/ 763951 h 1502934"/>
              <a:gd name="connsiteX8" fmla="*/ 950111 w 1734137"/>
              <a:gd name="connsiteY8" fmla="*/ 760934 h 1502934"/>
              <a:gd name="connsiteX9" fmla="*/ 959165 w 1734137"/>
              <a:gd name="connsiteY9" fmla="*/ 779040 h 1502934"/>
              <a:gd name="connsiteX10" fmla="*/ 877683 w 1734137"/>
              <a:gd name="connsiteY10" fmla="*/ 866556 h 1502934"/>
              <a:gd name="connsiteX11" fmla="*/ 859576 w 1734137"/>
              <a:gd name="connsiteY11" fmla="*/ 911824 h 1502934"/>
              <a:gd name="connsiteX12" fmla="*/ 781113 w 1734137"/>
              <a:gd name="connsiteY12" fmla="*/ 951055 h 1502934"/>
              <a:gd name="connsiteX13" fmla="*/ 681525 w 1734137"/>
              <a:gd name="connsiteY13" fmla="*/ 1017447 h 1502934"/>
              <a:gd name="connsiteX14" fmla="*/ 609097 w 1734137"/>
              <a:gd name="connsiteY14" fmla="*/ 1139669 h 1502934"/>
              <a:gd name="connsiteX15" fmla="*/ 524598 w 1734137"/>
              <a:gd name="connsiteY15" fmla="*/ 1213606 h 1502934"/>
              <a:gd name="connsiteX16" fmla="*/ 485367 w 1734137"/>
              <a:gd name="connsiteY16" fmla="*/ 1258873 h 1502934"/>
              <a:gd name="connsiteX17" fmla="*/ 434064 w 1734137"/>
              <a:gd name="connsiteY17" fmla="*/ 1273962 h 1502934"/>
              <a:gd name="connsiteX18" fmla="*/ 382761 w 1734137"/>
              <a:gd name="connsiteY18" fmla="*/ 1279998 h 1502934"/>
              <a:gd name="connsiteX19" fmla="*/ 313350 w 1734137"/>
              <a:gd name="connsiteY19" fmla="*/ 1310177 h 1502934"/>
              <a:gd name="connsiteX20" fmla="*/ 216780 w 1734137"/>
              <a:gd name="connsiteY20" fmla="*/ 1313194 h 1502934"/>
              <a:gd name="connsiteX21" fmla="*/ 123228 w 1734137"/>
              <a:gd name="connsiteY21" fmla="*/ 1331301 h 1502934"/>
              <a:gd name="connsiteX22" fmla="*/ 14586 w 1734137"/>
              <a:gd name="connsiteY22" fmla="*/ 1343372 h 1502934"/>
              <a:gd name="connsiteX23" fmla="*/ 35711 w 1734137"/>
              <a:gd name="connsiteY23" fmla="*/ 1367515 h 1502934"/>
              <a:gd name="connsiteX24" fmla="*/ 77207 w 1734137"/>
              <a:gd name="connsiteY24" fmla="*/ 1398448 h 1502934"/>
              <a:gd name="connsiteX25" fmla="*/ 193298 w 1734137"/>
              <a:gd name="connsiteY25" fmla="*/ 1445250 h 1502934"/>
              <a:gd name="connsiteX26" fmla="*/ 1095791 w 1734137"/>
              <a:gd name="connsiteY26" fmla="*/ 1052343 h 1502934"/>
              <a:gd name="connsiteX27" fmla="*/ 1513910 w 1734137"/>
              <a:gd name="connsiteY27" fmla="*/ 966058 h 1502934"/>
              <a:gd name="connsiteX28" fmla="*/ 1715616 w 1734137"/>
              <a:gd name="connsiteY28" fmla="*/ 688152 h 1502934"/>
              <a:gd name="connsiteX0" fmla="*/ 1815089 w 1833610"/>
              <a:gd name="connsiteY0" fmla="*/ 688152 h 1450977"/>
              <a:gd name="connsiteX1" fmla="*/ 1502257 w 1833610"/>
              <a:gd name="connsiteY1" fmla="*/ 48729 h 1450977"/>
              <a:gd name="connsiteX2" fmla="*/ 1351366 w 1833610"/>
              <a:gd name="connsiteY2" fmla="*/ 395777 h 1450977"/>
              <a:gd name="connsiteX3" fmla="*/ 1230653 w 1833610"/>
              <a:gd name="connsiteY3" fmla="*/ 516490 h 1450977"/>
              <a:gd name="connsiteX4" fmla="*/ 1221600 w 1833610"/>
              <a:gd name="connsiteY4" fmla="*/ 549687 h 1450977"/>
              <a:gd name="connsiteX5" fmla="*/ 1236689 w 1833610"/>
              <a:gd name="connsiteY5" fmla="*/ 579864 h 1450977"/>
              <a:gd name="connsiteX6" fmla="*/ 1146154 w 1833610"/>
              <a:gd name="connsiteY6" fmla="*/ 619095 h 1450977"/>
              <a:gd name="connsiteX7" fmla="*/ 1013370 w 1833610"/>
              <a:gd name="connsiteY7" fmla="*/ 763951 h 1450977"/>
              <a:gd name="connsiteX8" fmla="*/ 1049584 w 1833610"/>
              <a:gd name="connsiteY8" fmla="*/ 760934 h 1450977"/>
              <a:gd name="connsiteX9" fmla="*/ 1058638 w 1833610"/>
              <a:gd name="connsiteY9" fmla="*/ 779040 h 1450977"/>
              <a:gd name="connsiteX10" fmla="*/ 977156 w 1833610"/>
              <a:gd name="connsiteY10" fmla="*/ 866556 h 1450977"/>
              <a:gd name="connsiteX11" fmla="*/ 959049 w 1833610"/>
              <a:gd name="connsiteY11" fmla="*/ 911824 h 1450977"/>
              <a:gd name="connsiteX12" fmla="*/ 880586 w 1833610"/>
              <a:gd name="connsiteY12" fmla="*/ 951055 h 1450977"/>
              <a:gd name="connsiteX13" fmla="*/ 780998 w 1833610"/>
              <a:gd name="connsiteY13" fmla="*/ 1017447 h 1450977"/>
              <a:gd name="connsiteX14" fmla="*/ 708570 w 1833610"/>
              <a:gd name="connsiteY14" fmla="*/ 1139669 h 1450977"/>
              <a:gd name="connsiteX15" fmla="*/ 624071 w 1833610"/>
              <a:gd name="connsiteY15" fmla="*/ 1213606 h 1450977"/>
              <a:gd name="connsiteX16" fmla="*/ 584840 w 1833610"/>
              <a:gd name="connsiteY16" fmla="*/ 1258873 h 1450977"/>
              <a:gd name="connsiteX17" fmla="*/ 533537 w 1833610"/>
              <a:gd name="connsiteY17" fmla="*/ 1273962 h 1450977"/>
              <a:gd name="connsiteX18" fmla="*/ 482234 w 1833610"/>
              <a:gd name="connsiteY18" fmla="*/ 1279998 h 1450977"/>
              <a:gd name="connsiteX19" fmla="*/ 412823 w 1833610"/>
              <a:gd name="connsiteY19" fmla="*/ 1310177 h 1450977"/>
              <a:gd name="connsiteX20" fmla="*/ 316253 w 1833610"/>
              <a:gd name="connsiteY20" fmla="*/ 1313194 h 1450977"/>
              <a:gd name="connsiteX21" fmla="*/ 222701 w 1833610"/>
              <a:gd name="connsiteY21" fmla="*/ 1331301 h 1450977"/>
              <a:gd name="connsiteX22" fmla="*/ 114059 w 1833610"/>
              <a:gd name="connsiteY22" fmla="*/ 1343372 h 1450977"/>
              <a:gd name="connsiteX23" fmla="*/ 135184 w 1833610"/>
              <a:gd name="connsiteY23" fmla="*/ 1367515 h 1450977"/>
              <a:gd name="connsiteX24" fmla="*/ 176680 w 1833610"/>
              <a:gd name="connsiteY24" fmla="*/ 1398448 h 1450977"/>
              <a:gd name="connsiteX25" fmla="*/ 1195264 w 1833610"/>
              <a:gd name="connsiteY25" fmla="*/ 1052343 h 1450977"/>
              <a:gd name="connsiteX26" fmla="*/ 1613383 w 1833610"/>
              <a:gd name="connsiteY26" fmla="*/ 966058 h 1450977"/>
              <a:gd name="connsiteX27" fmla="*/ 1815089 w 1833610"/>
              <a:gd name="connsiteY27" fmla="*/ 688152 h 1450977"/>
              <a:gd name="connsiteX0" fmla="*/ 1860106 w 1878627"/>
              <a:gd name="connsiteY0" fmla="*/ 688152 h 1416020"/>
              <a:gd name="connsiteX1" fmla="*/ 1547274 w 1878627"/>
              <a:gd name="connsiteY1" fmla="*/ 48729 h 1416020"/>
              <a:gd name="connsiteX2" fmla="*/ 1396383 w 1878627"/>
              <a:gd name="connsiteY2" fmla="*/ 395777 h 1416020"/>
              <a:gd name="connsiteX3" fmla="*/ 1275670 w 1878627"/>
              <a:gd name="connsiteY3" fmla="*/ 516490 h 1416020"/>
              <a:gd name="connsiteX4" fmla="*/ 1266617 w 1878627"/>
              <a:gd name="connsiteY4" fmla="*/ 549687 h 1416020"/>
              <a:gd name="connsiteX5" fmla="*/ 1281706 w 1878627"/>
              <a:gd name="connsiteY5" fmla="*/ 579864 h 1416020"/>
              <a:gd name="connsiteX6" fmla="*/ 1191171 w 1878627"/>
              <a:gd name="connsiteY6" fmla="*/ 619095 h 1416020"/>
              <a:gd name="connsiteX7" fmla="*/ 1058387 w 1878627"/>
              <a:gd name="connsiteY7" fmla="*/ 763951 h 1416020"/>
              <a:gd name="connsiteX8" fmla="*/ 1094601 w 1878627"/>
              <a:gd name="connsiteY8" fmla="*/ 760934 h 1416020"/>
              <a:gd name="connsiteX9" fmla="*/ 1103655 w 1878627"/>
              <a:gd name="connsiteY9" fmla="*/ 779040 h 1416020"/>
              <a:gd name="connsiteX10" fmla="*/ 1022173 w 1878627"/>
              <a:gd name="connsiteY10" fmla="*/ 866556 h 1416020"/>
              <a:gd name="connsiteX11" fmla="*/ 1004066 w 1878627"/>
              <a:gd name="connsiteY11" fmla="*/ 911824 h 1416020"/>
              <a:gd name="connsiteX12" fmla="*/ 925603 w 1878627"/>
              <a:gd name="connsiteY12" fmla="*/ 951055 h 1416020"/>
              <a:gd name="connsiteX13" fmla="*/ 826015 w 1878627"/>
              <a:gd name="connsiteY13" fmla="*/ 1017447 h 1416020"/>
              <a:gd name="connsiteX14" fmla="*/ 753587 w 1878627"/>
              <a:gd name="connsiteY14" fmla="*/ 1139669 h 1416020"/>
              <a:gd name="connsiteX15" fmla="*/ 669088 w 1878627"/>
              <a:gd name="connsiteY15" fmla="*/ 1213606 h 1416020"/>
              <a:gd name="connsiteX16" fmla="*/ 629857 w 1878627"/>
              <a:gd name="connsiteY16" fmla="*/ 1258873 h 1416020"/>
              <a:gd name="connsiteX17" fmla="*/ 578554 w 1878627"/>
              <a:gd name="connsiteY17" fmla="*/ 1273962 h 1416020"/>
              <a:gd name="connsiteX18" fmla="*/ 527251 w 1878627"/>
              <a:gd name="connsiteY18" fmla="*/ 1279998 h 1416020"/>
              <a:gd name="connsiteX19" fmla="*/ 457840 w 1878627"/>
              <a:gd name="connsiteY19" fmla="*/ 1310177 h 1416020"/>
              <a:gd name="connsiteX20" fmla="*/ 361270 w 1878627"/>
              <a:gd name="connsiteY20" fmla="*/ 1313194 h 1416020"/>
              <a:gd name="connsiteX21" fmla="*/ 267718 w 1878627"/>
              <a:gd name="connsiteY21" fmla="*/ 1331301 h 1416020"/>
              <a:gd name="connsiteX22" fmla="*/ 159076 w 1878627"/>
              <a:gd name="connsiteY22" fmla="*/ 1343372 h 1416020"/>
              <a:gd name="connsiteX23" fmla="*/ 180201 w 1878627"/>
              <a:gd name="connsiteY23" fmla="*/ 1367515 h 1416020"/>
              <a:gd name="connsiteX24" fmla="*/ 1240281 w 1878627"/>
              <a:gd name="connsiteY24" fmla="*/ 1052343 h 1416020"/>
              <a:gd name="connsiteX25" fmla="*/ 1658400 w 1878627"/>
              <a:gd name="connsiteY25" fmla="*/ 966058 h 1416020"/>
              <a:gd name="connsiteX26" fmla="*/ 1860106 w 1878627"/>
              <a:gd name="connsiteY26" fmla="*/ 688152 h 1416020"/>
              <a:gd name="connsiteX0" fmla="*/ 1726756 w 1745277"/>
              <a:gd name="connsiteY0" fmla="*/ 688152 h 1367515"/>
              <a:gd name="connsiteX1" fmla="*/ 1413924 w 1745277"/>
              <a:gd name="connsiteY1" fmla="*/ 48729 h 1367515"/>
              <a:gd name="connsiteX2" fmla="*/ 1263033 w 1745277"/>
              <a:gd name="connsiteY2" fmla="*/ 395777 h 1367515"/>
              <a:gd name="connsiteX3" fmla="*/ 1142320 w 1745277"/>
              <a:gd name="connsiteY3" fmla="*/ 516490 h 1367515"/>
              <a:gd name="connsiteX4" fmla="*/ 1133267 w 1745277"/>
              <a:gd name="connsiteY4" fmla="*/ 549687 h 1367515"/>
              <a:gd name="connsiteX5" fmla="*/ 1148356 w 1745277"/>
              <a:gd name="connsiteY5" fmla="*/ 579864 h 1367515"/>
              <a:gd name="connsiteX6" fmla="*/ 1057821 w 1745277"/>
              <a:gd name="connsiteY6" fmla="*/ 619095 h 1367515"/>
              <a:gd name="connsiteX7" fmla="*/ 925037 w 1745277"/>
              <a:gd name="connsiteY7" fmla="*/ 763951 h 1367515"/>
              <a:gd name="connsiteX8" fmla="*/ 961251 w 1745277"/>
              <a:gd name="connsiteY8" fmla="*/ 760934 h 1367515"/>
              <a:gd name="connsiteX9" fmla="*/ 970305 w 1745277"/>
              <a:gd name="connsiteY9" fmla="*/ 779040 h 1367515"/>
              <a:gd name="connsiteX10" fmla="*/ 888823 w 1745277"/>
              <a:gd name="connsiteY10" fmla="*/ 866556 h 1367515"/>
              <a:gd name="connsiteX11" fmla="*/ 870716 w 1745277"/>
              <a:gd name="connsiteY11" fmla="*/ 911824 h 1367515"/>
              <a:gd name="connsiteX12" fmla="*/ 792253 w 1745277"/>
              <a:gd name="connsiteY12" fmla="*/ 951055 h 1367515"/>
              <a:gd name="connsiteX13" fmla="*/ 692665 w 1745277"/>
              <a:gd name="connsiteY13" fmla="*/ 1017447 h 1367515"/>
              <a:gd name="connsiteX14" fmla="*/ 620237 w 1745277"/>
              <a:gd name="connsiteY14" fmla="*/ 1139669 h 1367515"/>
              <a:gd name="connsiteX15" fmla="*/ 535738 w 1745277"/>
              <a:gd name="connsiteY15" fmla="*/ 1213606 h 1367515"/>
              <a:gd name="connsiteX16" fmla="*/ 496507 w 1745277"/>
              <a:gd name="connsiteY16" fmla="*/ 1258873 h 1367515"/>
              <a:gd name="connsiteX17" fmla="*/ 445204 w 1745277"/>
              <a:gd name="connsiteY17" fmla="*/ 1273962 h 1367515"/>
              <a:gd name="connsiteX18" fmla="*/ 393901 w 1745277"/>
              <a:gd name="connsiteY18" fmla="*/ 1279998 h 1367515"/>
              <a:gd name="connsiteX19" fmla="*/ 324490 w 1745277"/>
              <a:gd name="connsiteY19" fmla="*/ 1310177 h 1367515"/>
              <a:gd name="connsiteX20" fmla="*/ 227920 w 1745277"/>
              <a:gd name="connsiteY20" fmla="*/ 1313194 h 1367515"/>
              <a:gd name="connsiteX21" fmla="*/ 134368 w 1745277"/>
              <a:gd name="connsiteY21" fmla="*/ 1331301 h 1367515"/>
              <a:gd name="connsiteX22" fmla="*/ 25726 w 1745277"/>
              <a:gd name="connsiteY22" fmla="*/ 1343372 h 1367515"/>
              <a:gd name="connsiteX23" fmla="*/ 46851 w 1745277"/>
              <a:gd name="connsiteY23" fmla="*/ 1367515 h 1367515"/>
              <a:gd name="connsiteX24" fmla="*/ 1106931 w 1745277"/>
              <a:gd name="connsiteY24" fmla="*/ 1052343 h 1367515"/>
              <a:gd name="connsiteX25" fmla="*/ 1525050 w 1745277"/>
              <a:gd name="connsiteY25" fmla="*/ 966058 h 1367515"/>
              <a:gd name="connsiteX26" fmla="*/ 1726756 w 1745277"/>
              <a:gd name="connsiteY26" fmla="*/ 688152 h 1367515"/>
              <a:gd name="connsiteX0" fmla="*/ 1726756 w 1745277"/>
              <a:gd name="connsiteY0" fmla="*/ 688152 h 1411879"/>
              <a:gd name="connsiteX1" fmla="*/ 1413924 w 1745277"/>
              <a:gd name="connsiteY1" fmla="*/ 48729 h 1411879"/>
              <a:gd name="connsiteX2" fmla="*/ 1263033 w 1745277"/>
              <a:gd name="connsiteY2" fmla="*/ 395777 h 1411879"/>
              <a:gd name="connsiteX3" fmla="*/ 1142320 w 1745277"/>
              <a:gd name="connsiteY3" fmla="*/ 516490 h 1411879"/>
              <a:gd name="connsiteX4" fmla="*/ 1133267 w 1745277"/>
              <a:gd name="connsiteY4" fmla="*/ 549687 h 1411879"/>
              <a:gd name="connsiteX5" fmla="*/ 1148356 w 1745277"/>
              <a:gd name="connsiteY5" fmla="*/ 579864 h 1411879"/>
              <a:gd name="connsiteX6" fmla="*/ 1057821 w 1745277"/>
              <a:gd name="connsiteY6" fmla="*/ 619095 h 1411879"/>
              <a:gd name="connsiteX7" fmla="*/ 925037 w 1745277"/>
              <a:gd name="connsiteY7" fmla="*/ 763951 h 1411879"/>
              <a:gd name="connsiteX8" fmla="*/ 961251 w 1745277"/>
              <a:gd name="connsiteY8" fmla="*/ 760934 h 1411879"/>
              <a:gd name="connsiteX9" fmla="*/ 970305 w 1745277"/>
              <a:gd name="connsiteY9" fmla="*/ 779040 h 1411879"/>
              <a:gd name="connsiteX10" fmla="*/ 888823 w 1745277"/>
              <a:gd name="connsiteY10" fmla="*/ 866556 h 1411879"/>
              <a:gd name="connsiteX11" fmla="*/ 870716 w 1745277"/>
              <a:gd name="connsiteY11" fmla="*/ 911824 h 1411879"/>
              <a:gd name="connsiteX12" fmla="*/ 792253 w 1745277"/>
              <a:gd name="connsiteY12" fmla="*/ 951055 h 1411879"/>
              <a:gd name="connsiteX13" fmla="*/ 692665 w 1745277"/>
              <a:gd name="connsiteY13" fmla="*/ 1017447 h 1411879"/>
              <a:gd name="connsiteX14" fmla="*/ 620237 w 1745277"/>
              <a:gd name="connsiteY14" fmla="*/ 1139669 h 1411879"/>
              <a:gd name="connsiteX15" fmla="*/ 535738 w 1745277"/>
              <a:gd name="connsiteY15" fmla="*/ 1213606 h 1411879"/>
              <a:gd name="connsiteX16" fmla="*/ 496507 w 1745277"/>
              <a:gd name="connsiteY16" fmla="*/ 1258873 h 1411879"/>
              <a:gd name="connsiteX17" fmla="*/ 445204 w 1745277"/>
              <a:gd name="connsiteY17" fmla="*/ 1273962 h 1411879"/>
              <a:gd name="connsiteX18" fmla="*/ 393901 w 1745277"/>
              <a:gd name="connsiteY18" fmla="*/ 1279998 h 1411879"/>
              <a:gd name="connsiteX19" fmla="*/ 324490 w 1745277"/>
              <a:gd name="connsiteY19" fmla="*/ 1310177 h 1411879"/>
              <a:gd name="connsiteX20" fmla="*/ 227920 w 1745277"/>
              <a:gd name="connsiteY20" fmla="*/ 1313194 h 1411879"/>
              <a:gd name="connsiteX21" fmla="*/ 134368 w 1745277"/>
              <a:gd name="connsiteY21" fmla="*/ 1331301 h 1411879"/>
              <a:gd name="connsiteX22" fmla="*/ 25726 w 1745277"/>
              <a:gd name="connsiteY22" fmla="*/ 1343372 h 1411879"/>
              <a:gd name="connsiteX23" fmla="*/ 46851 w 1745277"/>
              <a:gd name="connsiteY23" fmla="*/ 1367515 h 1411879"/>
              <a:gd name="connsiteX24" fmla="*/ 1106931 w 1745277"/>
              <a:gd name="connsiteY24" fmla="*/ 1052343 h 1411879"/>
              <a:gd name="connsiteX25" fmla="*/ 1525050 w 1745277"/>
              <a:gd name="connsiteY25" fmla="*/ 966058 h 1411879"/>
              <a:gd name="connsiteX26" fmla="*/ 1726756 w 1745277"/>
              <a:gd name="connsiteY26" fmla="*/ 688152 h 1411879"/>
              <a:gd name="connsiteX0" fmla="*/ 1715616 w 1734137"/>
              <a:gd name="connsiteY0" fmla="*/ 688152 h 1507305"/>
              <a:gd name="connsiteX1" fmla="*/ 1402784 w 1734137"/>
              <a:gd name="connsiteY1" fmla="*/ 48729 h 1507305"/>
              <a:gd name="connsiteX2" fmla="*/ 1251893 w 1734137"/>
              <a:gd name="connsiteY2" fmla="*/ 395777 h 1507305"/>
              <a:gd name="connsiteX3" fmla="*/ 1131180 w 1734137"/>
              <a:gd name="connsiteY3" fmla="*/ 516490 h 1507305"/>
              <a:gd name="connsiteX4" fmla="*/ 1122127 w 1734137"/>
              <a:gd name="connsiteY4" fmla="*/ 549687 h 1507305"/>
              <a:gd name="connsiteX5" fmla="*/ 1137216 w 1734137"/>
              <a:gd name="connsiteY5" fmla="*/ 579864 h 1507305"/>
              <a:gd name="connsiteX6" fmla="*/ 1046681 w 1734137"/>
              <a:gd name="connsiteY6" fmla="*/ 619095 h 1507305"/>
              <a:gd name="connsiteX7" fmla="*/ 913897 w 1734137"/>
              <a:gd name="connsiteY7" fmla="*/ 763951 h 1507305"/>
              <a:gd name="connsiteX8" fmla="*/ 950111 w 1734137"/>
              <a:gd name="connsiteY8" fmla="*/ 760934 h 1507305"/>
              <a:gd name="connsiteX9" fmla="*/ 959165 w 1734137"/>
              <a:gd name="connsiteY9" fmla="*/ 779040 h 1507305"/>
              <a:gd name="connsiteX10" fmla="*/ 877683 w 1734137"/>
              <a:gd name="connsiteY10" fmla="*/ 866556 h 1507305"/>
              <a:gd name="connsiteX11" fmla="*/ 859576 w 1734137"/>
              <a:gd name="connsiteY11" fmla="*/ 911824 h 1507305"/>
              <a:gd name="connsiteX12" fmla="*/ 781113 w 1734137"/>
              <a:gd name="connsiteY12" fmla="*/ 951055 h 1507305"/>
              <a:gd name="connsiteX13" fmla="*/ 681525 w 1734137"/>
              <a:gd name="connsiteY13" fmla="*/ 1017447 h 1507305"/>
              <a:gd name="connsiteX14" fmla="*/ 609097 w 1734137"/>
              <a:gd name="connsiteY14" fmla="*/ 1139669 h 1507305"/>
              <a:gd name="connsiteX15" fmla="*/ 524598 w 1734137"/>
              <a:gd name="connsiteY15" fmla="*/ 1213606 h 1507305"/>
              <a:gd name="connsiteX16" fmla="*/ 485367 w 1734137"/>
              <a:gd name="connsiteY16" fmla="*/ 1258873 h 1507305"/>
              <a:gd name="connsiteX17" fmla="*/ 434064 w 1734137"/>
              <a:gd name="connsiteY17" fmla="*/ 1273962 h 1507305"/>
              <a:gd name="connsiteX18" fmla="*/ 382761 w 1734137"/>
              <a:gd name="connsiteY18" fmla="*/ 1279998 h 1507305"/>
              <a:gd name="connsiteX19" fmla="*/ 313350 w 1734137"/>
              <a:gd name="connsiteY19" fmla="*/ 1310177 h 1507305"/>
              <a:gd name="connsiteX20" fmla="*/ 216780 w 1734137"/>
              <a:gd name="connsiteY20" fmla="*/ 1313194 h 1507305"/>
              <a:gd name="connsiteX21" fmla="*/ 123228 w 1734137"/>
              <a:gd name="connsiteY21" fmla="*/ 1331301 h 1507305"/>
              <a:gd name="connsiteX22" fmla="*/ 14586 w 1734137"/>
              <a:gd name="connsiteY22" fmla="*/ 1343372 h 1507305"/>
              <a:gd name="connsiteX23" fmla="*/ 35711 w 1734137"/>
              <a:gd name="connsiteY23" fmla="*/ 1367515 h 1507305"/>
              <a:gd name="connsiteX24" fmla="*/ 181393 w 1734137"/>
              <a:gd name="connsiteY24" fmla="*/ 1454776 h 1507305"/>
              <a:gd name="connsiteX25" fmla="*/ 1095791 w 1734137"/>
              <a:gd name="connsiteY25" fmla="*/ 1052343 h 1507305"/>
              <a:gd name="connsiteX26" fmla="*/ 1513910 w 1734137"/>
              <a:gd name="connsiteY26" fmla="*/ 966058 h 1507305"/>
              <a:gd name="connsiteX27" fmla="*/ 1715616 w 1734137"/>
              <a:gd name="connsiteY27" fmla="*/ 688152 h 1507305"/>
              <a:gd name="connsiteX0" fmla="*/ 1715616 w 1734137"/>
              <a:gd name="connsiteY0" fmla="*/ 688152 h 1515895"/>
              <a:gd name="connsiteX1" fmla="*/ 1402784 w 1734137"/>
              <a:gd name="connsiteY1" fmla="*/ 48729 h 1515895"/>
              <a:gd name="connsiteX2" fmla="*/ 1251893 w 1734137"/>
              <a:gd name="connsiteY2" fmla="*/ 395777 h 1515895"/>
              <a:gd name="connsiteX3" fmla="*/ 1131180 w 1734137"/>
              <a:gd name="connsiteY3" fmla="*/ 516490 h 1515895"/>
              <a:gd name="connsiteX4" fmla="*/ 1122127 w 1734137"/>
              <a:gd name="connsiteY4" fmla="*/ 549687 h 1515895"/>
              <a:gd name="connsiteX5" fmla="*/ 1137216 w 1734137"/>
              <a:gd name="connsiteY5" fmla="*/ 579864 h 1515895"/>
              <a:gd name="connsiteX6" fmla="*/ 1046681 w 1734137"/>
              <a:gd name="connsiteY6" fmla="*/ 619095 h 1515895"/>
              <a:gd name="connsiteX7" fmla="*/ 913897 w 1734137"/>
              <a:gd name="connsiteY7" fmla="*/ 763951 h 1515895"/>
              <a:gd name="connsiteX8" fmla="*/ 950111 w 1734137"/>
              <a:gd name="connsiteY8" fmla="*/ 760934 h 1515895"/>
              <a:gd name="connsiteX9" fmla="*/ 959165 w 1734137"/>
              <a:gd name="connsiteY9" fmla="*/ 779040 h 1515895"/>
              <a:gd name="connsiteX10" fmla="*/ 877683 w 1734137"/>
              <a:gd name="connsiteY10" fmla="*/ 866556 h 1515895"/>
              <a:gd name="connsiteX11" fmla="*/ 859576 w 1734137"/>
              <a:gd name="connsiteY11" fmla="*/ 911824 h 1515895"/>
              <a:gd name="connsiteX12" fmla="*/ 781113 w 1734137"/>
              <a:gd name="connsiteY12" fmla="*/ 951055 h 1515895"/>
              <a:gd name="connsiteX13" fmla="*/ 681525 w 1734137"/>
              <a:gd name="connsiteY13" fmla="*/ 1017447 h 1515895"/>
              <a:gd name="connsiteX14" fmla="*/ 609097 w 1734137"/>
              <a:gd name="connsiteY14" fmla="*/ 1139669 h 1515895"/>
              <a:gd name="connsiteX15" fmla="*/ 524598 w 1734137"/>
              <a:gd name="connsiteY15" fmla="*/ 1213606 h 1515895"/>
              <a:gd name="connsiteX16" fmla="*/ 485367 w 1734137"/>
              <a:gd name="connsiteY16" fmla="*/ 1258873 h 1515895"/>
              <a:gd name="connsiteX17" fmla="*/ 434064 w 1734137"/>
              <a:gd name="connsiteY17" fmla="*/ 1273962 h 1515895"/>
              <a:gd name="connsiteX18" fmla="*/ 382761 w 1734137"/>
              <a:gd name="connsiteY18" fmla="*/ 1279998 h 1515895"/>
              <a:gd name="connsiteX19" fmla="*/ 313350 w 1734137"/>
              <a:gd name="connsiteY19" fmla="*/ 1310177 h 1515895"/>
              <a:gd name="connsiteX20" fmla="*/ 216780 w 1734137"/>
              <a:gd name="connsiteY20" fmla="*/ 1313194 h 1515895"/>
              <a:gd name="connsiteX21" fmla="*/ 123228 w 1734137"/>
              <a:gd name="connsiteY21" fmla="*/ 1331301 h 1515895"/>
              <a:gd name="connsiteX22" fmla="*/ 14586 w 1734137"/>
              <a:gd name="connsiteY22" fmla="*/ 1343372 h 1515895"/>
              <a:gd name="connsiteX23" fmla="*/ 35711 w 1734137"/>
              <a:gd name="connsiteY23" fmla="*/ 1367515 h 1515895"/>
              <a:gd name="connsiteX24" fmla="*/ 119480 w 1734137"/>
              <a:gd name="connsiteY24" fmla="*/ 1419058 h 1515895"/>
              <a:gd name="connsiteX25" fmla="*/ 181393 w 1734137"/>
              <a:gd name="connsiteY25" fmla="*/ 1454776 h 1515895"/>
              <a:gd name="connsiteX26" fmla="*/ 1095791 w 1734137"/>
              <a:gd name="connsiteY26" fmla="*/ 1052343 h 1515895"/>
              <a:gd name="connsiteX27" fmla="*/ 1513910 w 1734137"/>
              <a:gd name="connsiteY27" fmla="*/ 966058 h 1515895"/>
              <a:gd name="connsiteX28" fmla="*/ 1715616 w 1734137"/>
              <a:gd name="connsiteY28" fmla="*/ 688152 h 1515895"/>
              <a:gd name="connsiteX0" fmla="*/ 1715616 w 1734137"/>
              <a:gd name="connsiteY0" fmla="*/ 688152 h 1521848"/>
              <a:gd name="connsiteX1" fmla="*/ 1402784 w 1734137"/>
              <a:gd name="connsiteY1" fmla="*/ 48729 h 1521848"/>
              <a:gd name="connsiteX2" fmla="*/ 1251893 w 1734137"/>
              <a:gd name="connsiteY2" fmla="*/ 395777 h 1521848"/>
              <a:gd name="connsiteX3" fmla="*/ 1131180 w 1734137"/>
              <a:gd name="connsiteY3" fmla="*/ 516490 h 1521848"/>
              <a:gd name="connsiteX4" fmla="*/ 1122127 w 1734137"/>
              <a:gd name="connsiteY4" fmla="*/ 549687 h 1521848"/>
              <a:gd name="connsiteX5" fmla="*/ 1137216 w 1734137"/>
              <a:gd name="connsiteY5" fmla="*/ 579864 h 1521848"/>
              <a:gd name="connsiteX6" fmla="*/ 1046681 w 1734137"/>
              <a:gd name="connsiteY6" fmla="*/ 619095 h 1521848"/>
              <a:gd name="connsiteX7" fmla="*/ 913897 w 1734137"/>
              <a:gd name="connsiteY7" fmla="*/ 763951 h 1521848"/>
              <a:gd name="connsiteX8" fmla="*/ 950111 w 1734137"/>
              <a:gd name="connsiteY8" fmla="*/ 760934 h 1521848"/>
              <a:gd name="connsiteX9" fmla="*/ 959165 w 1734137"/>
              <a:gd name="connsiteY9" fmla="*/ 779040 h 1521848"/>
              <a:gd name="connsiteX10" fmla="*/ 877683 w 1734137"/>
              <a:gd name="connsiteY10" fmla="*/ 866556 h 1521848"/>
              <a:gd name="connsiteX11" fmla="*/ 859576 w 1734137"/>
              <a:gd name="connsiteY11" fmla="*/ 911824 h 1521848"/>
              <a:gd name="connsiteX12" fmla="*/ 781113 w 1734137"/>
              <a:gd name="connsiteY12" fmla="*/ 951055 h 1521848"/>
              <a:gd name="connsiteX13" fmla="*/ 681525 w 1734137"/>
              <a:gd name="connsiteY13" fmla="*/ 1017447 h 1521848"/>
              <a:gd name="connsiteX14" fmla="*/ 609097 w 1734137"/>
              <a:gd name="connsiteY14" fmla="*/ 1139669 h 1521848"/>
              <a:gd name="connsiteX15" fmla="*/ 524598 w 1734137"/>
              <a:gd name="connsiteY15" fmla="*/ 1213606 h 1521848"/>
              <a:gd name="connsiteX16" fmla="*/ 485367 w 1734137"/>
              <a:gd name="connsiteY16" fmla="*/ 1258873 h 1521848"/>
              <a:gd name="connsiteX17" fmla="*/ 434064 w 1734137"/>
              <a:gd name="connsiteY17" fmla="*/ 1273962 h 1521848"/>
              <a:gd name="connsiteX18" fmla="*/ 382761 w 1734137"/>
              <a:gd name="connsiteY18" fmla="*/ 1279998 h 1521848"/>
              <a:gd name="connsiteX19" fmla="*/ 313350 w 1734137"/>
              <a:gd name="connsiteY19" fmla="*/ 1310177 h 1521848"/>
              <a:gd name="connsiteX20" fmla="*/ 216780 w 1734137"/>
              <a:gd name="connsiteY20" fmla="*/ 1313194 h 1521848"/>
              <a:gd name="connsiteX21" fmla="*/ 123228 w 1734137"/>
              <a:gd name="connsiteY21" fmla="*/ 1331301 h 1521848"/>
              <a:gd name="connsiteX22" fmla="*/ 14586 w 1734137"/>
              <a:gd name="connsiteY22" fmla="*/ 1343372 h 1521848"/>
              <a:gd name="connsiteX23" fmla="*/ 35711 w 1734137"/>
              <a:gd name="connsiteY23" fmla="*/ 1367515 h 1521848"/>
              <a:gd name="connsiteX24" fmla="*/ 119480 w 1734137"/>
              <a:gd name="connsiteY24" fmla="*/ 1419058 h 1521848"/>
              <a:gd name="connsiteX25" fmla="*/ 181393 w 1734137"/>
              <a:gd name="connsiteY25" fmla="*/ 1454776 h 1521848"/>
              <a:gd name="connsiteX26" fmla="*/ 367130 w 1734137"/>
              <a:gd name="connsiteY26" fmla="*/ 1454776 h 1521848"/>
              <a:gd name="connsiteX27" fmla="*/ 1095791 w 1734137"/>
              <a:gd name="connsiteY27" fmla="*/ 1052343 h 1521848"/>
              <a:gd name="connsiteX28" fmla="*/ 1513910 w 1734137"/>
              <a:gd name="connsiteY28" fmla="*/ 966058 h 1521848"/>
              <a:gd name="connsiteX29" fmla="*/ 1715616 w 1734137"/>
              <a:gd name="connsiteY29" fmla="*/ 688152 h 1521848"/>
              <a:gd name="connsiteX0" fmla="*/ 1715616 w 1734137"/>
              <a:gd name="connsiteY0" fmla="*/ 688152 h 1521848"/>
              <a:gd name="connsiteX1" fmla="*/ 1402784 w 1734137"/>
              <a:gd name="connsiteY1" fmla="*/ 48729 h 1521848"/>
              <a:gd name="connsiteX2" fmla="*/ 1251893 w 1734137"/>
              <a:gd name="connsiteY2" fmla="*/ 395777 h 1521848"/>
              <a:gd name="connsiteX3" fmla="*/ 1131180 w 1734137"/>
              <a:gd name="connsiteY3" fmla="*/ 516490 h 1521848"/>
              <a:gd name="connsiteX4" fmla="*/ 1122127 w 1734137"/>
              <a:gd name="connsiteY4" fmla="*/ 549687 h 1521848"/>
              <a:gd name="connsiteX5" fmla="*/ 1137216 w 1734137"/>
              <a:gd name="connsiteY5" fmla="*/ 579864 h 1521848"/>
              <a:gd name="connsiteX6" fmla="*/ 1046681 w 1734137"/>
              <a:gd name="connsiteY6" fmla="*/ 619095 h 1521848"/>
              <a:gd name="connsiteX7" fmla="*/ 913897 w 1734137"/>
              <a:gd name="connsiteY7" fmla="*/ 763951 h 1521848"/>
              <a:gd name="connsiteX8" fmla="*/ 950111 w 1734137"/>
              <a:gd name="connsiteY8" fmla="*/ 760934 h 1521848"/>
              <a:gd name="connsiteX9" fmla="*/ 959165 w 1734137"/>
              <a:gd name="connsiteY9" fmla="*/ 779040 h 1521848"/>
              <a:gd name="connsiteX10" fmla="*/ 877683 w 1734137"/>
              <a:gd name="connsiteY10" fmla="*/ 866556 h 1521848"/>
              <a:gd name="connsiteX11" fmla="*/ 859576 w 1734137"/>
              <a:gd name="connsiteY11" fmla="*/ 911824 h 1521848"/>
              <a:gd name="connsiteX12" fmla="*/ 781113 w 1734137"/>
              <a:gd name="connsiteY12" fmla="*/ 951055 h 1521848"/>
              <a:gd name="connsiteX13" fmla="*/ 681525 w 1734137"/>
              <a:gd name="connsiteY13" fmla="*/ 1017447 h 1521848"/>
              <a:gd name="connsiteX14" fmla="*/ 609097 w 1734137"/>
              <a:gd name="connsiteY14" fmla="*/ 1139669 h 1521848"/>
              <a:gd name="connsiteX15" fmla="*/ 524598 w 1734137"/>
              <a:gd name="connsiteY15" fmla="*/ 1213606 h 1521848"/>
              <a:gd name="connsiteX16" fmla="*/ 485367 w 1734137"/>
              <a:gd name="connsiteY16" fmla="*/ 1258873 h 1521848"/>
              <a:gd name="connsiteX17" fmla="*/ 434064 w 1734137"/>
              <a:gd name="connsiteY17" fmla="*/ 1273962 h 1521848"/>
              <a:gd name="connsiteX18" fmla="*/ 382761 w 1734137"/>
              <a:gd name="connsiteY18" fmla="*/ 1279998 h 1521848"/>
              <a:gd name="connsiteX19" fmla="*/ 313350 w 1734137"/>
              <a:gd name="connsiteY19" fmla="*/ 1310177 h 1521848"/>
              <a:gd name="connsiteX20" fmla="*/ 216780 w 1734137"/>
              <a:gd name="connsiteY20" fmla="*/ 1313194 h 1521848"/>
              <a:gd name="connsiteX21" fmla="*/ 123228 w 1734137"/>
              <a:gd name="connsiteY21" fmla="*/ 1331301 h 1521848"/>
              <a:gd name="connsiteX22" fmla="*/ 14586 w 1734137"/>
              <a:gd name="connsiteY22" fmla="*/ 1343372 h 1521848"/>
              <a:gd name="connsiteX23" fmla="*/ 35711 w 1734137"/>
              <a:gd name="connsiteY23" fmla="*/ 1367515 h 1521848"/>
              <a:gd name="connsiteX24" fmla="*/ 119480 w 1734137"/>
              <a:gd name="connsiteY24" fmla="*/ 1419058 h 1521848"/>
              <a:gd name="connsiteX25" fmla="*/ 181393 w 1734137"/>
              <a:gd name="connsiteY25" fmla="*/ 1454776 h 1521848"/>
              <a:gd name="connsiteX26" fmla="*/ 367130 w 1734137"/>
              <a:gd name="connsiteY26" fmla="*/ 1454776 h 1521848"/>
              <a:gd name="connsiteX27" fmla="*/ 1095791 w 1734137"/>
              <a:gd name="connsiteY27" fmla="*/ 1052343 h 1521848"/>
              <a:gd name="connsiteX28" fmla="*/ 1513910 w 1734137"/>
              <a:gd name="connsiteY28" fmla="*/ 966058 h 1521848"/>
              <a:gd name="connsiteX29" fmla="*/ 1715616 w 1734137"/>
              <a:gd name="connsiteY29" fmla="*/ 688152 h 1521848"/>
              <a:gd name="connsiteX0" fmla="*/ 1715616 w 1734137"/>
              <a:gd name="connsiteY0" fmla="*/ 688152 h 1474223"/>
              <a:gd name="connsiteX1" fmla="*/ 1402784 w 1734137"/>
              <a:gd name="connsiteY1" fmla="*/ 48729 h 1474223"/>
              <a:gd name="connsiteX2" fmla="*/ 1251893 w 1734137"/>
              <a:gd name="connsiteY2" fmla="*/ 395777 h 1474223"/>
              <a:gd name="connsiteX3" fmla="*/ 1131180 w 1734137"/>
              <a:gd name="connsiteY3" fmla="*/ 516490 h 1474223"/>
              <a:gd name="connsiteX4" fmla="*/ 1122127 w 1734137"/>
              <a:gd name="connsiteY4" fmla="*/ 549687 h 1474223"/>
              <a:gd name="connsiteX5" fmla="*/ 1137216 w 1734137"/>
              <a:gd name="connsiteY5" fmla="*/ 579864 h 1474223"/>
              <a:gd name="connsiteX6" fmla="*/ 1046681 w 1734137"/>
              <a:gd name="connsiteY6" fmla="*/ 619095 h 1474223"/>
              <a:gd name="connsiteX7" fmla="*/ 913897 w 1734137"/>
              <a:gd name="connsiteY7" fmla="*/ 763951 h 1474223"/>
              <a:gd name="connsiteX8" fmla="*/ 950111 w 1734137"/>
              <a:gd name="connsiteY8" fmla="*/ 760934 h 1474223"/>
              <a:gd name="connsiteX9" fmla="*/ 959165 w 1734137"/>
              <a:gd name="connsiteY9" fmla="*/ 779040 h 1474223"/>
              <a:gd name="connsiteX10" fmla="*/ 877683 w 1734137"/>
              <a:gd name="connsiteY10" fmla="*/ 866556 h 1474223"/>
              <a:gd name="connsiteX11" fmla="*/ 859576 w 1734137"/>
              <a:gd name="connsiteY11" fmla="*/ 911824 h 1474223"/>
              <a:gd name="connsiteX12" fmla="*/ 781113 w 1734137"/>
              <a:gd name="connsiteY12" fmla="*/ 951055 h 1474223"/>
              <a:gd name="connsiteX13" fmla="*/ 681525 w 1734137"/>
              <a:gd name="connsiteY13" fmla="*/ 1017447 h 1474223"/>
              <a:gd name="connsiteX14" fmla="*/ 609097 w 1734137"/>
              <a:gd name="connsiteY14" fmla="*/ 1139669 h 1474223"/>
              <a:gd name="connsiteX15" fmla="*/ 524598 w 1734137"/>
              <a:gd name="connsiteY15" fmla="*/ 1213606 h 1474223"/>
              <a:gd name="connsiteX16" fmla="*/ 485367 w 1734137"/>
              <a:gd name="connsiteY16" fmla="*/ 1258873 h 1474223"/>
              <a:gd name="connsiteX17" fmla="*/ 434064 w 1734137"/>
              <a:gd name="connsiteY17" fmla="*/ 1273962 h 1474223"/>
              <a:gd name="connsiteX18" fmla="*/ 382761 w 1734137"/>
              <a:gd name="connsiteY18" fmla="*/ 1279998 h 1474223"/>
              <a:gd name="connsiteX19" fmla="*/ 313350 w 1734137"/>
              <a:gd name="connsiteY19" fmla="*/ 1310177 h 1474223"/>
              <a:gd name="connsiteX20" fmla="*/ 216780 w 1734137"/>
              <a:gd name="connsiteY20" fmla="*/ 1313194 h 1474223"/>
              <a:gd name="connsiteX21" fmla="*/ 123228 w 1734137"/>
              <a:gd name="connsiteY21" fmla="*/ 1331301 h 1474223"/>
              <a:gd name="connsiteX22" fmla="*/ 14586 w 1734137"/>
              <a:gd name="connsiteY22" fmla="*/ 1343372 h 1474223"/>
              <a:gd name="connsiteX23" fmla="*/ 35711 w 1734137"/>
              <a:gd name="connsiteY23" fmla="*/ 1367515 h 1474223"/>
              <a:gd name="connsiteX24" fmla="*/ 119480 w 1734137"/>
              <a:gd name="connsiteY24" fmla="*/ 1419058 h 1474223"/>
              <a:gd name="connsiteX25" fmla="*/ 181393 w 1734137"/>
              <a:gd name="connsiteY25" fmla="*/ 1454776 h 1474223"/>
              <a:gd name="connsiteX26" fmla="*/ 367130 w 1734137"/>
              <a:gd name="connsiteY26" fmla="*/ 1454776 h 1474223"/>
              <a:gd name="connsiteX27" fmla="*/ 1095791 w 1734137"/>
              <a:gd name="connsiteY27" fmla="*/ 1052343 h 1474223"/>
              <a:gd name="connsiteX28" fmla="*/ 1513910 w 1734137"/>
              <a:gd name="connsiteY28" fmla="*/ 966058 h 1474223"/>
              <a:gd name="connsiteX29" fmla="*/ 1715616 w 1734137"/>
              <a:gd name="connsiteY29" fmla="*/ 688152 h 1474223"/>
              <a:gd name="connsiteX0" fmla="*/ 1715616 w 1734137"/>
              <a:gd name="connsiteY0" fmla="*/ 688152 h 1522642"/>
              <a:gd name="connsiteX1" fmla="*/ 1402784 w 1734137"/>
              <a:gd name="connsiteY1" fmla="*/ 48729 h 1522642"/>
              <a:gd name="connsiteX2" fmla="*/ 1251893 w 1734137"/>
              <a:gd name="connsiteY2" fmla="*/ 395777 h 1522642"/>
              <a:gd name="connsiteX3" fmla="*/ 1131180 w 1734137"/>
              <a:gd name="connsiteY3" fmla="*/ 516490 h 1522642"/>
              <a:gd name="connsiteX4" fmla="*/ 1122127 w 1734137"/>
              <a:gd name="connsiteY4" fmla="*/ 549687 h 1522642"/>
              <a:gd name="connsiteX5" fmla="*/ 1137216 w 1734137"/>
              <a:gd name="connsiteY5" fmla="*/ 579864 h 1522642"/>
              <a:gd name="connsiteX6" fmla="*/ 1046681 w 1734137"/>
              <a:gd name="connsiteY6" fmla="*/ 619095 h 1522642"/>
              <a:gd name="connsiteX7" fmla="*/ 913897 w 1734137"/>
              <a:gd name="connsiteY7" fmla="*/ 763951 h 1522642"/>
              <a:gd name="connsiteX8" fmla="*/ 950111 w 1734137"/>
              <a:gd name="connsiteY8" fmla="*/ 760934 h 1522642"/>
              <a:gd name="connsiteX9" fmla="*/ 959165 w 1734137"/>
              <a:gd name="connsiteY9" fmla="*/ 779040 h 1522642"/>
              <a:gd name="connsiteX10" fmla="*/ 877683 w 1734137"/>
              <a:gd name="connsiteY10" fmla="*/ 866556 h 1522642"/>
              <a:gd name="connsiteX11" fmla="*/ 859576 w 1734137"/>
              <a:gd name="connsiteY11" fmla="*/ 911824 h 1522642"/>
              <a:gd name="connsiteX12" fmla="*/ 781113 w 1734137"/>
              <a:gd name="connsiteY12" fmla="*/ 951055 h 1522642"/>
              <a:gd name="connsiteX13" fmla="*/ 681525 w 1734137"/>
              <a:gd name="connsiteY13" fmla="*/ 1017447 h 1522642"/>
              <a:gd name="connsiteX14" fmla="*/ 609097 w 1734137"/>
              <a:gd name="connsiteY14" fmla="*/ 1139669 h 1522642"/>
              <a:gd name="connsiteX15" fmla="*/ 524598 w 1734137"/>
              <a:gd name="connsiteY15" fmla="*/ 1213606 h 1522642"/>
              <a:gd name="connsiteX16" fmla="*/ 485367 w 1734137"/>
              <a:gd name="connsiteY16" fmla="*/ 1258873 h 1522642"/>
              <a:gd name="connsiteX17" fmla="*/ 434064 w 1734137"/>
              <a:gd name="connsiteY17" fmla="*/ 1273962 h 1522642"/>
              <a:gd name="connsiteX18" fmla="*/ 382761 w 1734137"/>
              <a:gd name="connsiteY18" fmla="*/ 1279998 h 1522642"/>
              <a:gd name="connsiteX19" fmla="*/ 313350 w 1734137"/>
              <a:gd name="connsiteY19" fmla="*/ 1310177 h 1522642"/>
              <a:gd name="connsiteX20" fmla="*/ 216780 w 1734137"/>
              <a:gd name="connsiteY20" fmla="*/ 1313194 h 1522642"/>
              <a:gd name="connsiteX21" fmla="*/ 123228 w 1734137"/>
              <a:gd name="connsiteY21" fmla="*/ 1331301 h 1522642"/>
              <a:gd name="connsiteX22" fmla="*/ 14586 w 1734137"/>
              <a:gd name="connsiteY22" fmla="*/ 1343372 h 1522642"/>
              <a:gd name="connsiteX23" fmla="*/ 35711 w 1734137"/>
              <a:gd name="connsiteY23" fmla="*/ 1367515 h 1522642"/>
              <a:gd name="connsiteX24" fmla="*/ 119480 w 1734137"/>
              <a:gd name="connsiteY24" fmla="*/ 1419058 h 1522642"/>
              <a:gd name="connsiteX25" fmla="*/ 181393 w 1734137"/>
              <a:gd name="connsiteY25" fmla="*/ 1454776 h 1522642"/>
              <a:gd name="connsiteX26" fmla="*/ 209968 w 1734137"/>
              <a:gd name="connsiteY26" fmla="*/ 1447633 h 1522642"/>
              <a:gd name="connsiteX27" fmla="*/ 367130 w 1734137"/>
              <a:gd name="connsiteY27" fmla="*/ 1454776 h 1522642"/>
              <a:gd name="connsiteX28" fmla="*/ 1095791 w 1734137"/>
              <a:gd name="connsiteY28" fmla="*/ 1052343 h 1522642"/>
              <a:gd name="connsiteX29" fmla="*/ 1513910 w 1734137"/>
              <a:gd name="connsiteY29" fmla="*/ 966058 h 1522642"/>
              <a:gd name="connsiteX30" fmla="*/ 1715616 w 1734137"/>
              <a:gd name="connsiteY30" fmla="*/ 688152 h 1522642"/>
              <a:gd name="connsiteX0" fmla="*/ 1715616 w 1734137"/>
              <a:gd name="connsiteY0" fmla="*/ 688152 h 1521848"/>
              <a:gd name="connsiteX1" fmla="*/ 1402784 w 1734137"/>
              <a:gd name="connsiteY1" fmla="*/ 48729 h 1521848"/>
              <a:gd name="connsiteX2" fmla="*/ 1251893 w 1734137"/>
              <a:gd name="connsiteY2" fmla="*/ 395777 h 1521848"/>
              <a:gd name="connsiteX3" fmla="*/ 1131180 w 1734137"/>
              <a:gd name="connsiteY3" fmla="*/ 516490 h 1521848"/>
              <a:gd name="connsiteX4" fmla="*/ 1122127 w 1734137"/>
              <a:gd name="connsiteY4" fmla="*/ 549687 h 1521848"/>
              <a:gd name="connsiteX5" fmla="*/ 1137216 w 1734137"/>
              <a:gd name="connsiteY5" fmla="*/ 579864 h 1521848"/>
              <a:gd name="connsiteX6" fmla="*/ 1046681 w 1734137"/>
              <a:gd name="connsiteY6" fmla="*/ 619095 h 1521848"/>
              <a:gd name="connsiteX7" fmla="*/ 913897 w 1734137"/>
              <a:gd name="connsiteY7" fmla="*/ 763951 h 1521848"/>
              <a:gd name="connsiteX8" fmla="*/ 950111 w 1734137"/>
              <a:gd name="connsiteY8" fmla="*/ 760934 h 1521848"/>
              <a:gd name="connsiteX9" fmla="*/ 959165 w 1734137"/>
              <a:gd name="connsiteY9" fmla="*/ 779040 h 1521848"/>
              <a:gd name="connsiteX10" fmla="*/ 877683 w 1734137"/>
              <a:gd name="connsiteY10" fmla="*/ 866556 h 1521848"/>
              <a:gd name="connsiteX11" fmla="*/ 859576 w 1734137"/>
              <a:gd name="connsiteY11" fmla="*/ 911824 h 1521848"/>
              <a:gd name="connsiteX12" fmla="*/ 781113 w 1734137"/>
              <a:gd name="connsiteY12" fmla="*/ 951055 h 1521848"/>
              <a:gd name="connsiteX13" fmla="*/ 681525 w 1734137"/>
              <a:gd name="connsiteY13" fmla="*/ 1017447 h 1521848"/>
              <a:gd name="connsiteX14" fmla="*/ 609097 w 1734137"/>
              <a:gd name="connsiteY14" fmla="*/ 1139669 h 1521848"/>
              <a:gd name="connsiteX15" fmla="*/ 524598 w 1734137"/>
              <a:gd name="connsiteY15" fmla="*/ 1213606 h 1521848"/>
              <a:gd name="connsiteX16" fmla="*/ 485367 w 1734137"/>
              <a:gd name="connsiteY16" fmla="*/ 1258873 h 1521848"/>
              <a:gd name="connsiteX17" fmla="*/ 434064 w 1734137"/>
              <a:gd name="connsiteY17" fmla="*/ 1273962 h 1521848"/>
              <a:gd name="connsiteX18" fmla="*/ 382761 w 1734137"/>
              <a:gd name="connsiteY18" fmla="*/ 1279998 h 1521848"/>
              <a:gd name="connsiteX19" fmla="*/ 313350 w 1734137"/>
              <a:gd name="connsiteY19" fmla="*/ 1310177 h 1521848"/>
              <a:gd name="connsiteX20" fmla="*/ 216780 w 1734137"/>
              <a:gd name="connsiteY20" fmla="*/ 1313194 h 1521848"/>
              <a:gd name="connsiteX21" fmla="*/ 123228 w 1734137"/>
              <a:gd name="connsiteY21" fmla="*/ 1331301 h 1521848"/>
              <a:gd name="connsiteX22" fmla="*/ 14586 w 1734137"/>
              <a:gd name="connsiteY22" fmla="*/ 1343372 h 1521848"/>
              <a:gd name="connsiteX23" fmla="*/ 35711 w 1734137"/>
              <a:gd name="connsiteY23" fmla="*/ 1367515 h 1521848"/>
              <a:gd name="connsiteX24" fmla="*/ 119480 w 1734137"/>
              <a:gd name="connsiteY24" fmla="*/ 1419058 h 1521848"/>
              <a:gd name="connsiteX25" fmla="*/ 181393 w 1734137"/>
              <a:gd name="connsiteY25" fmla="*/ 1454776 h 1521848"/>
              <a:gd name="connsiteX26" fmla="*/ 367130 w 1734137"/>
              <a:gd name="connsiteY26" fmla="*/ 1454776 h 1521848"/>
              <a:gd name="connsiteX27" fmla="*/ 1095791 w 1734137"/>
              <a:gd name="connsiteY27" fmla="*/ 1052343 h 1521848"/>
              <a:gd name="connsiteX28" fmla="*/ 1513910 w 1734137"/>
              <a:gd name="connsiteY28" fmla="*/ 966058 h 1521848"/>
              <a:gd name="connsiteX29" fmla="*/ 1715616 w 1734137"/>
              <a:gd name="connsiteY29" fmla="*/ 688152 h 1521848"/>
              <a:gd name="connsiteX0" fmla="*/ 1715616 w 1734137"/>
              <a:gd name="connsiteY0" fmla="*/ 688152 h 1531770"/>
              <a:gd name="connsiteX1" fmla="*/ 1402784 w 1734137"/>
              <a:gd name="connsiteY1" fmla="*/ 48729 h 1531770"/>
              <a:gd name="connsiteX2" fmla="*/ 1251893 w 1734137"/>
              <a:gd name="connsiteY2" fmla="*/ 395777 h 1531770"/>
              <a:gd name="connsiteX3" fmla="*/ 1131180 w 1734137"/>
              <a:gd name="connsiteY3" fmla="*/ 516490 h 1531770"/>
              <a:gd name="connsiteX4" fmla="*/ 1122127 w 1734137"/>
              <a:gd name="connsiteY4" fmla="*/ 549687 h 1531770"/>
              <a:gd name="connsiteX5" fmla="*/ 1137216 w 1734137"/>
              <a:gd name="connsiteY5" fmla="*/ 579864 h 1531770"/>
              <a:gd name="connsiteX6" fmla="*/ 1046681 w 1734137"/>
              <a:gd name="connsiteY6" fmla="*/ 619095 h 1531770"/>
              <a:gd name="connsiteX7" fmla="*/ 913897 w 1734137"/>
              <a:gd name="connsiteY7" fmla="*/ 763951 h 1531770"/>
              <a:gd name="connsiteX8" fmla="*/ 950111 w 1734137"/>
              <a:gd name="connsiteY8" fmla="*/ 760934 h 1531770"/>
              <a:gd name="connsiteX9" fmla="*/ 959165 w 1734137"/>
              <a:gd name="connsiteY9" fmla="*/ 779040 h 1531770"/>
              <a:gd name="connsiteX10" fmla="*/ 877683 w 1734137"/>
              <a:gd name="connsiteY10" fmla="*/ 866556 h 1531770"/>
              <a:gd name="connsiteX11" fmla="*/ 859576 w 1734137"/>
              <a:gd name="connsiteY11" fmla="*/ 911824 h 1531770"/>
              <a:gd name="connsiteX12" fmla="*/ 781113 w 1734137"/>
              <a:gd name="connsiteY12" fmla="*/ 951055 h 1531770"/>
              <a:gd name="connsiteX13" fmla="*/ 681525 w 1734137"/>
              <a:gd name="connsiteY13" fmla="*/ 1017447 h 1531770"/>
              <a:gd name="connsiteX14" fmla="*/ 609097 w 1734137"/>
              <a:gd name="connsiteY14" fmla="*/ 1139669 h 1531770"/>
              <a:gd name="connsiteX15" fmla="*/ 524598 w 1734137"/>
              <a:gd name="connsiteY15" fmla="*/ 1213606 h 1531770"/>
              <a:gd name="connsiteX16" fmla="*/ 485367 w 1734137"/>
              <a:gd name="connsiteY16" fmla="*/ 1258873 h 1531770"/>
              <a:gd name="connsiteX17" fmla="*/ 434064 w 1734137"/>
              <a:gd name="connsiteY17" fmla="*/ 1273962 h 1531770"/>
              <a:gd name="connsiteX18" fmla="*/ 382761 w 1734137"/>
              <a:gd name="connsiteY18" fmla="*/ 1279998 h 1531770"/>
              <a:gd name="connsiteX19" fmla="*/ 313350 w 1734137"/>
              <a:gd name="connsiteY19" fmla="*/ 1310177 h 1531770"/>
              <a:gd name="connsiteX20" fmla="*/ 216780 w 1734137"/>
              <a:gd name="connsiteY20" fmla="*/ 1313194 h 1531770"/>
              <a:gd name="connsiteX21" fmla="*/ 123228 w 1734137"/>
              <a:gd name="connsiteY21" fmla="*/ 1331301 h 1531770"/>
              <a:gd name="connsiteX22" fmla="*/ 14586 w 1734137"/>
              <a:gd name="connsiteY22" fmla="*/ 1343372 h 1531770"/>
              <a:gd name="connsiteX23" fmla="*/ 35711 w 1734137"/>
              <a:gd name="connsiteY23" fmla="*/ 1367515 h 1531770"/>
              <a:gd name="connsiteX24" fmla="*/ 119480 w 1734137"/>
              <a:gd name="connsiteY24" fmla="*/ 1419058 h 1531770"/>
              <a:gd name="connsiteX25" fmla="*/ 162343 w 1734137"/>
              <a:gd name="connsiteY25" fmla="*/ 1514307 h 1531770"/>
              <a:gd name="connsiteX26" fmla="*/ 367130 w 1734137"/>
              <a:gd name="connsiteY26" fmla="*/ 1454776 h 1531770"/>
              <a:gd name="connsiteX27" fmla="*/ 1095791 w 1734137"/>
              <a:gd name="connsiteY27" fmla="*/ 1052343 h 1531770"/>
              <a:gd name="connsiteX28" fmla="*/ 1513910 w 1734137"/>
              <a:gd name="connsiteY28" fmla="*/ 966058 h 1531770"/>
              <a:gd name="connsiteX29" fmla="*/ 1715616 w 1734137"/>
              <a:gd name="connsiteY29" fmla="*/ 688152 h 1531770"/>
              <a:gd name="connsiteX0" fmla="*/ 1715616 w 1734137"/>
              <a:gd name="connsiteY0" fmla="*/ 688152 h 1521055"/>
              <a:gd name="connsiteX1" fmla="*/ 1402784 w 1734137"/>
              <a:gd name="connsiteY1" fmla="*/ 48729 h 1521055"/>
              <a:gd name="connsiteX2" fmla="*/ 1251893 w 1734137"/>
              <a:gd name="connsiteY2" fmla="*/ 395777 h 1521055"/>
              <a:gd name="connsiteX3" fmla="*/ 1131180 w 1734137"/>
              <a:gd name="connsiteY3" fmla="*/ 516490 h 1521055"/>
              <a:gd name="connsiteX4" fmla="*/ 1122127 w 1734137"/>
              <a:gd name="connsiteY4" fmla="*/ 549687 h 1521055"/>
              <a:gd name="connsiteX5" fmla="*/ 1137216 w 1734137"/>
              <a:gd name="connsiteY5" fmla="*/ 579864 h 1521055"/>
              <a:gd name="connsiteX6" fmla="*/ 1046681 w 1734137"/>
              <a:gd name="connsiteY6" fmla="*/ 619095 h 1521055"/>
              <a:gd name="connsiteX7" fmla="*/ 913897 w 1734137"/>
              <a:gd name="connsiteY7" fmla="*/ 763951 h 1521055"/>
              <a:gd name="connsiteX8" fmla="*/ 950111 w 1734137"/>
              <a:gd name="connsiteY8" fmla="*/ 760934 h 1521055"/>
              <a:gd name="connsiteX9" fmla="*/ 959165 w 1734137"/>
              <a:gd name="connsiteY9" fmla="*/ 779040 h 1521055"/>
              <a:gd name="connsiteX10" fmla="*/ 877683 w 1734137"/>
              <a:gd name="connsiteY10" fmla="*/ 866556 h 1521055"/>
              <a:gd name="connsiteX11" fmla="*/ 859576 w 1734137"/>
              <a:gd name="connsiteY11" fmla="*/ 911824 h 1521055"/>
              <a:gd name="connsiteX12" fmla="*/ 781113 w 1734137"/>
              <a:gd name="connsiteY12" fmla="*/ 951055 h 1521055"/>
              <a:gd name="connsiteX13" fmla="*/ 681525 w 1734137"/>
              <a:gd name="connsiteY13" fmla="*/ 1017447 h 1521055"/>
              <a:gd name="connsiteX14" fmla="*/ 609097 w 1734137"/>
              <a:gd name="connsiteY14" fmla="*/ 1139669 h 1521055"/>
              <a:gd name="connsiteX15" fmla="*/ 524598 w 1734137"/>
              <a:gd name="connsiteY15" fmla="*/ 1213606 h 1521055"/>
              <a:gd name="connsiteX16" fmla="*/ 485367 w 1734137"/>
              <a:gd name="connsiteY16" fmla="*/ 1258873 h 1521055"/>
              <a:gd name="connsiteX17" fmla="*/ 434064 w 1734137"/>
              <a:gd name="connsiteY17" fmla="*/ 1273962 h 1521055"/>
              <a:gd name="connsiteX18" fmla="*/ 382761 w 1734137"/>
              <a:gd name="connsiteY18" fmla="*/ 1279998 h 1521055"/>
              <a:gd name="connsiteX19" fmla="*/ 313350 w 1734137"/>
              <a:gd name="connsiteY19" fmla="*/ 1310177 h 1521055"/>
              <a:gd name="connsiteX20" fmla="*/ 216780 w 1734137"/>
              <a:gd name="connsiteY20" fmla="*/ 1313194 h 1521055"/>
              <a:gd name="connsiteX21" fmla="*/ 123228 w 1734137"/>
              <a:gd name="connsiteY21" fmla="*/ 1331301 h 1521055"/>
              <a:gd name="connsiteX22" fmla="*/ 14586 w 1734137"/>
              <a:gd name="connsiteY22" fmla="*/ 1343372 h 1521055"/>
              <a:gd name="connsiteX23" fmla="*/ 35711 w 1734137"/>
              <a:gd name="connsiteY23" fmla="*/ 1367515 h 1521055"/>
              <a:gd name="connsiteX24" fmla="*/ 119480 w 1734137"/>
              <a:gd name="connsiteY24" fmla="*/ 1419058 h 1521055"/>
              <a:gd name="connsiteX25" fmla="*/ 186155 w 1734137"/>
              <a:gd name="connsiteY25" fmla="*/ 1450014 h 1521055"/>
              <a:gd name="connsiteX26" fmla="*/ 367130 w 1734137"/>
              <a:gd name="connsiteY26" fmla="*/ 1454776 h 1521055"/>
              <a:gd name="connsiteX27" fmla="*/ 1095791 w 1734137"/>
              <a:gd name="connsiteY27" fmla="*/ 1052343 h 1521055"/>
              <a:gd name="connsiteX28" fmla="*/ 1513910 w 1734137"/>
              <a:gd name="connsiteY28" fmla="*/ 966058 h 1521055"/>
              <a:gd name="connsiteX29" fmla="*/ 1715616 w 1734137"/>
              <a:gd name="connsiteY29" fmla="*/ 688152 h 1521055"/>
              <a:gd name="connsiteX0" fmla="*/ 1715616 w 1734137"/>
              <a:gd name="connsiteY0" fmla="*/ 688152 h 1478193"/>
              <a:gd name="connsiteX1" fmla="*/ 1402784 w 1734137"/>
              <a:gd name="connsiteY1" fmla="*/ 48729 h 1478193"/>
              <a:gd name="connsiteX2" fmla="*/ 1251893 w 1734137"/>
              <a:gd name="connsiteY2" fmla="*/ 395777 h 1478193"/>
              <a:gd name="connsiteX3" fmla="*/ 1131180 w 1734137"/>
              <a:gd name="connsiteY3" fmla="*/ 516490 h 1478193"/>
              <a:gd name="connsiteX4" fmla="*/ 1122127 w 1734137"/>
              <a:gd name="connsiteY4" fmla="*/ 549687 h 1478193"/>
              <a:gd name="connsiteX5" fmla="*/ 1137216 w 1734137"/>
              <a:gd name="connsiteY5" fmla="*/ 579864 h 1478193"/>
              <a:gd name="connsiteX6" fmla="*/ 1046681 w 1734137"/>
              <a:gd name="connsiteY6" fmla="*/ 619095 h 1478193"/>
              <a:gd name="connsiteX7" fmla="*/ 913897 w 1734137"/>
              <a:gd name="connsiteY7" fmla="*/ 763951 h 1478193"/>
              <a:gd name="connsiteX8" fmla="*/ 950111 w 1734137"/>
              <a:gd name="connsiteY8" fmla="*/ 760934 h 1478193"/>
              <a:gd name="connsiteX9" fmla="*/ 959165 w 1734137"/>
              <a:gd name="connsiteY9" fmla="*/ 779040 h 1478193"/>
              <a:gd name="connsiteX10" fmla="*/ 877683 w 1734137"/>
              <a:gd name="connsiteY10" fmla="*/ 866556 h 1478193"/>
              <a:gd name="connsiteX11" fmla="*/ 859576 w 1734137"/>
              <a:gd name="connsiteY11" fmla="*/ 911824 h 1478193"/>
              <a:gd name="connsiteX12" fmla="*/ 781113 w 1734137"/>
              <a:gd name="connsiteY12" fmla="*/ 951055 h 1478193"/>
              <a:gd name="connsiteX13" fmla="*/ 681525 w 1734137"/>
              <a:gd name="connsiteY13" fmla="*/ 1017447 h 1478193"/>
              <a:gd name="connsiteX14" fmla="*/ 609097 w 1734137"/>
              <a:gd name="connsiteY14" fmla="*/ 1139669 h 1478193"/>
              <a:gd name="connsiteX15" fmla="*/ 524598 w 1734137"/>
              <a:gd name="connsiteY15" fmla="*/ 1213606 h 1478193"/>
              <a:gd name="connsiteX16" fmla="*/ 485367 w 1734137"/>
              <a:gd name="connsiteY16" fmla="*/ 1258873 h 1478193"/>
              <a:gd name="connsiteX17" fmla="*/ 434064 w 1734137"/>
              <a:gd name="connsiteY17" fmla="*/ 1273962 h 1478193"/>
              <a:gd name="connsiteX18" fmla="*/ 382761 w 1734137"/>
              <a:gd name="connsiteY18" fmla="*/ 1279998 h 1478193"/>
              <a:gd name="connsiteX19" fmla="*/ 313350 w 1734137"/>
              <a:gd name="connsiteY19" fmla="*/ 1310177 h 1478193"/>
              <a:gd name="connsiteX20" fmla="*/ 216780 w 1734137"/>
              <a:gd name="connsiteY20" fmla="*/ 1313194 h 1478193"/>
              <a:gd name="connsiteX21" fmla="*/ 123228 w 1734137"/>
              <a:gd name="connsiteY21" fmla="*/ 1331301 h 1478193"/>
              <a:gd name="connsiteX22" fmla="*/ 14586 w 1734137"/>
              <a:gd name="connsiteY22" fmla="*/ 1343372 h 1478193"/>
              <a:gd name="connsiteX23" fmla="*/ 35711 w 1734137"/>
              <a:gd name="connsiteY23" fmla="*/ 1367515 h 1478193"/>
              <a:gd name="connsiteX24" fmla="*/ 119480 w 1734137"/>
              <a:gd name="connsiteY24" fmla="*/ 1419058 h 1478193"/>
              <a:gd name="connsiteX25" fmla="*/ 186155 w 1734137"/>
              <a:gd name="connsiteY25" fmla="*/ 1450014 h 1478193"/>
              <a:gd name="connsiteX26" fmla="*/ 367130 w 1734137"/>
              <a:gd name="connsiteY26" fmla="*/ 1454776 h 1478193"/>
              <a:gd name="connsiteX27" fmla="*/ 1095791 w 1734137"/>
              <a:gd name="connsiteY27" fmla="*/ 1052343 h 1478193"/>
              <a:gd name="connsiteX28" fmla="*/ 1513910 w 1734137"/>
              <a:gd name="connsiteY28" fmla="*/ 966058 h 1478193"/>
              <a:gd name="connsiteX29" fmla="*/ 1715616 w 1734137"/>
              <a:gd name="connsiteY29" fmla="*/ 688152 h 1478193"/>
              <a:gd name="connsiteX0" fmla="*/ 1715616 w 1734137"/>
              <a:gd name="connsiteY0" fmla="*/ 688152 h 1478193"/>
              <a:gd name="connsiteX1" fmla="*/ 1402784 w 1734137"/>
              <a:gd name="connsiteY1" fmla="*/ 48729 h 1478193"/>
              <a:gd name="connsiteX2" fmla="*/ 1251893 w 1734137"/>
              <a:gd name="connsiteY2" fmla="*/ 395777 h 1478193"/>
              <a:gd name="connsiteX3" fmla="*/ 1131180 w 1734137"/>
              <a:gd name="connsiteY3" fmla="*/ 516490 h 1478193"/>
              <a:gd name="connsiteX4" fmla="*/ 1122127 w 1734137"/>
              <a:gd name="connsiteY4" fmla="*/ 549687 h 1478193"/>
              <a:gd name="connsiteX5" fmla="*/ 1137216 w 1734137"/>
              <a:gd name="connsiteY5" fmla="*/ 579864 h 1478193"/>
              <a:gd name="connsiteX6" fmla="*/ 1046681 w 1734137"/>
              <a:gd name="connsiteY6" fmla="*/ 619095 h 1478193"/>
              <a:gd name="connsiteX7" fmla="*/ 913897 w 1734137"/>
              <a:gd name="connsiteY7" fmla="*/ 763951 h 1478193"/>
              <a:gd name="connsiteX8" fmla="*/ 950111 w 1734137"/>
              <a:gd name="connsiteY8" fmla="*/ 760934 h 1478193"/>
              <a:gd name="connsiteX9" fmla="*/ 959165 w 1734137"/>
              <a:gd name="connsiteY9" fmla="*/ 779040 h 1478193"/>
              <a:gd name="connsiteX10" fmla="*/ 877683 w 1734137"/>
              <a:gd name="connsiteY10" fmla="*/ 866556 h 1478193"/>
              <a:gd name="connsiteX11" fmla="*/ 859576 w 1734137"/>
              <a:gd name="connsiteY11" fmla="*/ 911824 h 1478193"/>
              <a:gd name="connsiteX12" fmla="*/ 781113 w 1734137"/>
              <a:gd name="connsiteY12" fmla="*/ 951055 h 1478193"/>
              <a:gd name="connsiteX13" fmla="*/ 681525 w 1734137"/>
              <a:gd name="connsiteY13" fmla="*/ 1017447 h 1478193"/>
              <a:gd name="connsiteX14" fmla="*/ 609097 w 1734137"/>
              <a:gd name="connsiteY14" fmla="*/ 1139669 h 1478193"/>
              <a:gd name="connsiteX15" fmla="*/ 524598 w 1734137"/>
              <a:gd name="connsiteY15" fmla="*/ 1213606 h 1478193"/>
              <a:gd name="connsiteX16" fmla="*/ 485367 w 1734137"/>
              <a:gd name="connsiteY16" fmla="*/ 1258873 h 1478193"/>
              <a:gd name="connsiteX17" fmla="*/ 434064 w 1734137"/>
              <a:gd name="connsiteY17" fmla="*/ 1273962 h 1478193"/>
              <a:gd name="connsiteX18" fmla="*/ 382761 w 1734137"/>
              <a:gd name="connsiteY18" fmla="*/ 1279998 h 1478193"/>
              <a:gd name="connsiteX19" fmla="*/ 313350 w 1734137"/>
              <a:gd name="connsiteY19" fmla="*/ 1310177 h 1478193"/>
              <a:gd name="connsiteX20" fmla="*/ 216780 w 1734137"/>
              <a:gd name="connsiteY20" fmla="*/ 1313194 h 1478193"/>
              <a:gd name="connsiteX21" fmla="*/ 123228 w 1734137"/>
              <a:gd name="connsiteY21" fmla="*/ 1331301 h 1478193"/>
              <a:gd name="connsiteX22" fmla="*/ 14586 w 1734137"/>
              <a:gd name="connsiteY22" fmla="*/ 1343372 h 1478193"/>
              <a:gd name="connsiteX23" fmla="*/ 35711 w 1734137"/>
              <a:gd name="connsiteY23" fmla="*/ 1367515 h 1478193"/>
              <a:gd name="connsiteX24" fmla="*/ 119480 w 1734137"/>
              <a:gd name="connsiteY24" fmla="*/ 1419058 h 1478193"/>
              <a:gd name="connsiteX25" fmla="*/ 186155 w 1734137"/>
              <a:gd name="connsiteY25" fmla="*/ 1450014 h 1478193"/>
              <a:gd name="connsiteX26" fmla="*/ 367130 w 1734137"/>
              <a:gd name="connsiteY26" fmla="*/ 1454776 h 1478193"/>
              <a:gd name="connsiteX27" fmla="*/ 1095791 w 1734137"/>
              <a:gd name="connsiteY27" fmla="*/ 1052343 h 1478193"/>
              <a:gd name="connsiteX28" fmla="*/ 1513910 w 1734137"/>
              <a:gd name="connsiteY28" fmla="*/ 966058 h 1478193"/>
              <a:gd name="connsiteX29" fmla="*/ 1715616 w 1734137"/>
              <a:gd name="connsiteY29" fmla="*/ 688152 h 1478193"/>
              <a:gd name="connsiteX0" fmla="*/ 1715616 w 1734137"/>
              <a:gd name="connsiteY0" fmla="*/ 688152 h 1475413"/>
              <a:gd name="connsiteX1" fmla="*/ 1402784 w 1734137"/>
              <a:gd name="connsiteY1" fmla="*/ 48729 h 1475413"/>
              <a:gd name="connsiteX2" fmla="*/ 1251893 w 1734137"/>
              <a:gd name="connsiteY2" fmla="*/ 395777 h 1475413"/>
              <a:gd name="connsiteX3" fmla="*/ 1131180 w 1734137"/>
              <a:gd name="connsiteY3" fmla="*/ 516490 h 1475413"/>
              <a:gd name="connsiteX4" fmla="*/ 1122127 w 1734137"/>
              <a:gd name="connsiteY4" fmla="*/ 549687 h 1475413"/>
              <a:gd name="connsiteX5" fmla="*/ 1137216 w 1734137"/>
              <a:gd name="connsiteY5" fmla="*/ 579864 h 1475413"/>
              <a:gd name="connsiteX6" fmla="*/ 1046681 w 1734137"/>
              <a:gd name="connsiteY6" fmla="*/ 619095 h 1475413"/>
              <a:gd name="connsiteX7" fmla="*/ 913897 w 1734137"/>
              <a:gd name="connsiteY7" fmla="*/ 763951 h 1475413"/>
              <a:gd name="connsiteX8" fmla="*/ 950111 w 1734137"/>
              <a:gd name="connsiteY8" fmla="*/ 760934 h 1475413"/>
              <a:gd name="connsiteX9" fmla="*/ 959165 w 1734137"/>
              <a:gd name="connsiteY9" fmla="*/ 779040 h 1475413"/>
              <a:gd name="connsiteX10" fmla="*/ 877683 w 1734137"/>
              <a:gd name="connsiteY10" fmla="*/ 866556 h 1475413"/>
              <a:gd name="connsiteX11" fmla="*/ 859576 w 1734137"/>
              <a:gd name="connsiteY11" fmla="*/ 911824 h 1475413"/>
              <a:gd name="connsiteX12" fmla="*/ 781113 w 1734137"/>
              <a:gd name="connsiteY12" fmla="*/ 951055 h 1475413"/>
              <a:gd name="connsiteX13" fmla="*/ 681525 w 1734137"/>
              <a:gd name="connsiteY13" fmla="*/ 1017447 h 1475413"/>
              <a:gd name="connsiteX14" fmla="*/ 609097 w 1734137"/>
              <a:gd name="connsiteY14" fmla="*/ 1139669 h 1475413"/>
              <a:gd name="connsiteX15" fmla="*/ 524598 w 1734137"/>
              <a:gd name="connsiteY15" fmla="*/ 1213606 h 1475413"/>
              <a:gd name="connsiteX16" fmla="*/ 485367 w 1734137"/>
              <a:gd name="connsiteY16" fmla="*/ 1258873 h 1475413"/>
              <a:gd name="connsiteX17" fmla="*/ 434064 w 1734137"/>
              <a:gd name="connsiteY17" fmla="*/ 1273962 h 1475413"/>
              <a:gd name="connsiteX18" fmla="*/ 382761 w 1734137"/>
              <a:gd name="connsiteY18" fmla="*/ 1279998 h 1475413"/>
              <a:gd name="connsiteX19" fmla="*/ 313350 w 1734137"/>
              <a:gd name="connsiteY19" fmla="*/ 1310177 h 1475413"/>
              <a:gd name="connsiteX20" fmla="*/ 216780 w 1734137"/>
              <a:gd name="connsiteY20" fmla="*/ 1313194 h 1475413"/>
              <a:gd name="connsiteX21" fmla="*/ 123228 w 1734137"/>
              <a:gd name="connsiteY21" fmla="*/ 1331301 h 1475413"/>
              <a:gd name="connsiteX22" fmla="*/ 14586 w 1734137"/>
              <a:gd name="connsiteY22" fmla="*/ 1343372 h 1475413"/>
              <a:gd name="connsiteX23" fmla="*/ 35711 w 1734137"/>
              <a:gd name="connsiteY23" fmla="*/ 1367515 h 1475413"/>
              <a:gd name="connsiteX24" fmla="*/ 119480 w 1734137"/>
              <a:gd name="connsiteY24" fmla="*/ 1419058 h 1475413"/>
              <a:gd name="connsiteX25" fmla="*/ 186155 w 1734137"/>
              <a:gd name="connsiteY25" fmla="*/ 1450014 h 1475413"/>
              <a:gd name="connsiteX26" fmla="*/ 367130 w 1734137"/>
              <a:gd name="connsiteY26" fmla="*/ 1454776 h 1475413"/>
              <a:gd name="connsiteX27" fmla="*/ 724318 w 1734137"/>
              <a:gd name="connsiteY27" fmla="*/ 1326189 h 1475413"/>
              <a:gd name="connsiteX28" fmla="*/ 1095791 w 1734137"/>
              <a:gd name="connsiteY28" fmla="*/ 1052343 h 1475413"/>
              <a:gd name="connsiteX29" fmla="*/ 1513910 w 1734137"/>
              <a:gd name="connsiteY29" fmla="*/ 966058 h 1475413"/>
              <a:gd name="connsiteX30" fmla="*/ 1715616 w 1734137"/>
              <a:gd name="connsiteY30" fmla="*/ 688152 h 1475413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1095791 w 1734137"/>
              <a:gd name="connsiteY29" fmla="*/ 1052343 h 1465095"/>
              <a:gd name="connsiteX30" fmla="*/ 1513910 w 1734137"/>
              <a:gd name="connsiteY30" fmla="*/ 966058 h 1465095"/>
              <a:gd name="connsiteX31" fmla="*/ 1715616 w 1734137"/>
              <a:gd name="connsiteY31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800518 w 1734137"/>
              <a:gd name="connsiteY29" fmla="*/ 1173789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800518 w 1734137"/>
              <a:gd name="connsiteY30" fmla="*/ 1173789 h 1465095"/>
              <a:gd name="connsiteX31" fmla="*/ 1095791 w 1734137"/>
              <a:gd name="connsiteY31" fmla="*/ 1052343 h 1465095"/>
              <a:gd name="connsiteX32" fmla="*/ 1513910 w 1734137"/>
              <a:gd name="connsiteY32" fmla="*/ 966058 h 1465095"/>
              <a:gd name="connsiteX33" fmla="*/ 1715616 w 1734137"/>
              <a:gd name="connsiteY33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95805 w 1734137"/>
              <a:gd name="connsiteY3" fmla="*/ 452270 h 1465095"/>
              <a:gd name="connsiteX4" fmla="*/ 1131180 w 1734137"/>
              <a:gd name="connsiteY4" fmla="*/ 516490 h 1465095"/>
              <a:gd name="connsiteX5" fmla="*/ 1122127 w 1734137"/>
              <a:gd name="connsiteY5" fmla="*/ 549687 h 1465095"/>
              <a:gd name="connsiteX6" fmla="*/ 1137216 w 1734137"/>
              <a:gd name="connsiteY6" fmla="*/ 579864 h 1465095"/>
              <a:gd name="connsiteX7" fmla="*/ 1046681 w 1734137"/>
              <a:gd name="connsiteY7" fmla="*/ 619095 h 1465095"/>
              <a:gd name="connsiteX8" fmla="*/ 913897 w 1734137"/>
              <a:gd name="connsiteY8" fmla="*/ 763951 h 1465095"/>
              <a:gd name="connsiteX9" fmla="*/ 950111 w 1734137"/>
              <a:gd name="connsiteY9" fmla="*/ 760934 h 1465095"/>
              <a:gd name="connsiteX10" fmla="*/ 959165 w 1734137"/>
              <a:gd name="connsiteY10" fmla="*/ 779040 h 1465095"/>
              <a:gd name="connsiteX11" fmla="*/ 877683 w 1734137"/>
              <a:gd name="connsiteY11" fmla="*/ 866556 h 1465095"/>
              <a:gd name="connsiteX12" fmla="*/ 859576 w 1734137"/>
              <a:gd name="connsiteY12" fmla="*/ 911824 h 1465095"/>
              <a:gd name="connsiteX13" fmla="*/ 781113 w 1734137"/>
              <a:gd name="connsiteY13" fmla="*/ 951055 h 1465095"/>
              <a:gd name="connsiteX14" fmla="*/ 681525 w 1734137"/>
              <a:gd name="connsiteY14" fmla="*/ 1017447 h 1465095"/>
              <a:gd name="connsiteX15" fmla="*/ 609097 w 1734137"/>
              <a:gd name="connsiteY15" fmla="*/ 1139669 h 1465095"/>
              <a:gd name="connsiteX16" fmla="*/ 524598 w 1734137"/>
              <a:gd name="connsiteY16" fmla="*/ 1213606 h 1465095"/>
              <a:gd name="connsiteX17" fmla="*/ 485367 w 1734137"/>
              <a:gd name="connsiteY17" fmla="*/ 1258873 h 1465095"/>
              <a:gd name="connsiteX18" fmla="*/ 434064 w 1734137"/>
              <a:gd name="connsiteY18" fmla="*/ 1273962 h 1465095"/>
              <a:gd name="connsiteX19" fmla="*/ 382761 w 1734137"/>
              <a:gd name="connsiteY19" fmla="*/ 1279998 h 1465095"/>
              <a:gd name="connsiteX20" fmla="*/ 313350 w 1734137"/>
              <a:gd name="connsiteY20" fmla="*/ 1310177 h 1465095"/>
              <a:gd name="connsiteX21" fmla="*/ 216780 w 1734137"/>
              <a:gd name="connsiteY21" fmla="*/ 1313194 h 1465095"/>
              <a:gd name="connsiteX22" fmla="*/ 123228 w 1734137"/>
              <a:gd name="connsiteY22" fmla="*/ 1331301 h 1465095"/>
              <a:gd name="connsiteX23" fmla="*/ 14586 w 1734137"/>
              <a:gd name="connsiteY23" fmla="*/ 1343372 h 1465095"/>
              <a:gd name="connsiteX24" fmla="*/ 35711 w 1734137"/>
              <a:gd name="connsiteY24" fmla="*/ 1367515 h 1465095"/>
              <a:gd name="connsiteX25" fmla="*/ 119480 w 1734137"/>
              <a:gd name="connsiteY25" fmla="*/ 1419058 h 1465095"/>
              <a:gd name="connsiteX26" fmla="*/ 186155 w 1734137"/>
              <a:gd name="connsiteY26" fmla="*/ 1450014 h 1465095"/>
              <a:gd name="connsiteX27" fmla="*/ 367130 w 1734137"/>
              <a:gd name="connsiteY27" fmla="*/ 1454776 h 1465095"/>
              <a:gd name="connsiteX28" fmla="*/ 550487 w 1734137"/>
              <a:gd name="connsiteY28" fmla="*/ 1388102 h 1465095"/>
              <a:gd name="connsiteX29" fmla="*/ 724318 w 1734137"/>
              <a:gd name="connsiteY29" fmla="*/ 1326189 h 1465095"/>
              <a:gd name="connsiteX30" fmla="*/ 786230 w 1734137"/>
              <a:gd name="connsiteY30" fmla="*/ 1216651 h 1465095"/>
              <a:gd name="connsiteX31" fmla="*/ 1095791 w 1734137"/>
              <a:gd name="connsiteY31" fmla="*/ 1052343 h 1465095"/>
              <a:gd name="connsiteX32" fmla="*/ 1513910 w 1734137"/>
              <a:gd name="connsiteY32" fmla="*/ 966058 h 1465095"/>
              <a:gd name="connsiteX33" fmla="*/ 1715616 w 1734137"/>
              <a:gd name="connsiteY33" fmla="*/ 688152 h 1465095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251893 w 1734137"/>
              <a:gd name="connsiteY3" fmla="*/ 431209 h 1500527"/>
              <a:gd name="connsiteX4" fmla="*/ 1195805 w 1734137"/>
              <a:gd name="connsiteY4" fmla="*/ 487702 h 1500527"/>
              <a:gd name="connsiteX5" fmla="*/ 1131180 w 1734137"/>
              <a:gd name="connsiteY5" fmla="*/ 551922 h 1500527"/>
              <a:gd name="connsiteX6" fmla="*/ 1122127 w 1734137"/>
              <a:gd name="connsiteY6" fmla="*/ 585119 h 1500527"/>
              <a:gd name="connsiteX7" fmla="*/ 1137216 w 1734137"/>
              <a:gd name="connsiteY7" fmla="*/ 615296 h 1500527"/>
              <a:gd name="connsiteX8" fmla="*/ 1046681 w 1734137"/>
              <a:gd name="connsiteY8" fmla="*/ 654527 h 1500527"/>
              <a:gd name="connsiteX9" fmla="*/ 913897 w 1734137"/>
              <a:gd name="connsiteY9" fmla="*/ 799383 h 1500527"/>
              <a:gd name="connsiteX10" fmla="*/ 950111 w 1734137"/>
              <a:gd name="connsiteY10" fmla="*/ 796366 h 1500527"/>
              <a:gd name="connsiteX11" fmla="*/ 959165 w 1734137"/>
              <a:gd name="connsiteY11" fmla="*/ 814472 h 1500527"/>
              <a:gd name="connsiteX12" fmla="*/ 877683 w 1734137"/>
              <a:gd name="connsiteY12" fmla="*/ 901988 h 1500527"/>
              <a:gd name="connsiteX13" fmla="*/ 859576 w 1734137"/>
              <a:gd name="connsiteY13" fmla="*/ 947256 h 1500527"/>
              <a:gd name="connsiteX14" fmla="*/ 781113 w 1734137"/>
              <a:gd name="connsiteY14" fmla="*/ 986487 h 1500527"/>
              <a:gd name="connsiteX15" fmla="*/ 681525 w 1734137"/>
              <a:gd name="connsiteY15" fmla="*/ 1052879 h 1500527"/>
              <a:gd name="connsiteX16" fmla="*/ 609097 w 1734137"/>
              <a:gd name="connsiteY16" fmla="*/ 1175101 h 1500527"/>
              <a:gd name="connsiteX17" fmla="*/ 524598 w 1734137"/>
              <a:gd name="connsiteY17" fmla="*/ 1249038 h 1500527"/>
              <a:gd name="connsiteX18" fmla="*/ 485367 w 1734137"/>
              <a:gd name="connsiteY18" fmla="*/ 1294305 h 1500527"/>
              <a:gd name="connsiteX19" fmla="*/ 434064 w 1734137"/>
              <a:gd name="connsiteY19" fmla="*/ 1309394 h 1500527"/>
              <a:gd name="connsiteX20" fmla="*/ 382761 w 1734137"/>
              <a:gd name="connsiteY20" fmla="*/ 1315430 h 1500527"/>
              <a:gd name="connsiteX21" fmla="*/ 313350 w 1734137"/>
              <a:gd name="connsiteY21" fmla="*/ 1345609 h 1500527"/>
              <a:gd name="connsiteX22" fmla="*/ 216780 w 1734137"/>
              <a:gd name="connsiteY22" fmla="*/ 1348626 h 1500527"/>
              <a:gd name="connsiteX23" fmla="*/ 123228 w 1734137"/>
              <a:gd name="connsiteY23" fmla="*/ 1366733 h 1500527"/>
              <a:gd name="connsiteX24" fmla="*/ 14586 w 1734137"/>
              <a:gd name="connsiteY24" fmla="*/ 1378804 h 1500527"/>
              <a:gd name="connsiteX25" fmla="*/ 35711 w 1734137"/>
              <a:gd name="connsiteY25" fmla="*/ 1402947 h 1500527"/>
              <a:gd name="connsiteX26" fmla="*/ 119480 w 1734137"/>
              <a:gd name="connsiteY26" fmla="*/ 1454490 h 1500527"/>
              <a:gd name="connsiteX27" fmla="*/ 186155 w 1734137"/>
              <a:gd name="connsiteY27" fmla="*/ 1485446 h 1500527"/>
              <a:gd name="connsiteX28" fmla="*/ 367130 w 1734137"/>
              <a:gd name="connsiteY28" fmla="*/ 1490208 h 1500527"/>
              <a:gd name="connsiteX29" fmla="*/ 550487 w 1734137"/>
              <a:gd name="connsiteY29" fmla="*/ 1423534 h 1500527"/>
              <a:gd name="connsiteX30" fmla="*/ 724318 w 1734137"/>
              <a:gd name="connsiteY30" fmla="*/ 1361621 h 1500527"/>
              <a:gd name="connsiteX31" fmla="*/ 786230 w 1734137"/>
              <a:gd name="connsiteY31" fmla="*/ 1252083 h 1500527"/>
              <a:gd name="connsiteX32" fmla="*/ 1095791 w 1734137"/>
              <a:gd name="connsiteY32" fmla="*/ 1087775 h 1500527"/>
              <a:gd name="connsiteX33" fmla="*/ 1513910 w 1734137"/>
              <a:gd name="connsiteY33" fmla="*/ 1001490 h 1500527"/>
              <a:gd name="connsiteX34" fmla="*/ 1715616 w 1734137"/>
              <a:gd name="connsiteY34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05343 w 1734137"/>
              <a:gd name="connsiteY3" fmla="*/ 349590 h 1500527"/>
              <a:gd name="connsiteX4" fmla="*/ 1251893 w 1734137"/>
              <a:gd name="connsiteY4" fmla="*/ 431209 h 1500527"/>
              <a:gd name="connsiteX5" fmla="*/ 1195805 w 1734137"/>
              <a:gd name="connsiteY5" fmla="*/ 487702 h 1500527"/>
              <a:gd name="connsiteX6" fmla="*/ 1131180 w 1734137"/>
              <a:gd name="connsiteY6" fmla="*/ 551922 h 1500527"/>
              <a:gd name="connsiteX7" fmla="*/ 1122127 w 1734137"/>
              <a:gd name="connsiteY7" fmla="*/ 585119 h 1500527"/>
              <a:gd name="connsiteX8" fmla="*/ 1137216 w 1734137"/>
              <a:gd name="connsiteY8" fmla="*/ 615296 h 1500527"/>
              <a:gd name="connsiteX9" fmla="*/ 1046681 w 1734137"/>
              <a:gd name="connsiteY9" fmla="*/ 654527 h 1500527"/>
              <a:gd name="connsiteX10" fmla="*/ 913897 w 1734137"/>
              <a:gd name="connsiteY10" fmla="*/ 799383 h 1500527"/>
              <a:gd name="connsiteX11" fmla="*/ 950111 w 1734137"/>
              <a:gd name="connsiteY11" fmla="*/ 796366 h 1500527"/>
              <a:gd name="connsiteX12" fmla="*/ 959165 w 1734137"/>
              <a:gd name="connsiteY12" fmla="*/ 814472 h 1500527"/>
              <a:gd name="connsiteX13" fmla="*/ 877683 w 1734137"/>
              <a:gd name="connsiteY13" fmla="*/ 901988 h 1500527"/>
              <a:gd name="connsiteX14" fmla="*/ 859576 w 1734137"/>
              <a:gd name="connsiteY14" fmla="*/ 947256 h 1500527"/>
              <a:gd name="connsiteX15" fmla="*/ 781113 w 1734137"/>
              <a:gd name="connsiteY15" fmla="*/ 986487 h 1500527"/>
              <a:gd name="connsiteX16" fmla="*/ 681525 w 1734137"/>
              <a:gd name="connsiteY16" fmla="*/ 1052879 h 1500527"/>
              <a:gd name="connsiteX17" fmla="*/ 609097 w 1734137"/>
              <a:gd name="connsiteY17" fmla="*/ 1175101 h 1500527"/>
              <a:gd name="connsiteX18" fmla="*/ 524598 w 1734137"/>
              <a:gd name="connsiteY18" fmla="*/ 1249038 h 1500527"/>
              <a:gd name="connsiteX19" fmla="*/ 485367 w 1734137"/>
              <a:gd name="connsiteY19" fmla="*/ 1294305 h 1500527"/>
              <a:gd name="connsiteX20" fmla="*/ 434064 w 1734137"/>
              <a:gd name="connsiteY20" fmla="*/ 1309394 h 1500527"/>
              <a:gd name="connsiteX21" fmla="*/ 382761 w 1734137"/>
              <a:gd name="connsiteY21" fmla="*/ 1315430 h 1500527"/>
              <a:gd name="connsiteX22" fmla="*/ 313350 w 1734137"/>
              <a:gd name="connsiteY22" fmla="*/ 1345609 h 1500527"/>
              <a:gd name="connsiteX23" fmla="*/ 216780 w 1734137"/>
              <a:gd name="connsiteY23" fmla="*/ 1348626 h 1500527"/>
              <a:gd name="connsiteX24" fmla="*/ 123228 w 1734137"/>
              <a:gd name="connsiteY24" fmla="*/ 1366733 h 1500527"/>
              <a:gd name="connsiteX25" fmla="*/ 14586 w 1734137"/>
              <a:gd name="connsiteY25" fmla="*/ 1378804 h 1500527"/>
              <a:gd name="connsiteX26" fmla="*/ 35711 w 1734137"/>
              <a:gd name="connsiteY26" fmla="*/ 1402947 h 1500527"/>
              <a:gd name="connsiteX27" fmla="*/ 119480 w 1734137"/>
              <a:gd name="connsiteY27" fmla="*/ 1454490 h 1500527"/>
              <a:gd name="connsiteX28" fmla="*/ 186155 w 1734137"/>
              <a:gd name="connsiteY28" fmla="*/ 1485446 h 1500527"/>
              <a:gd name="connsiteX29" fmla="*/ 367130 w 1734137"/>
              <a:gd name="connsiteY29" fmla="*/ 1490208 h 1500527"/>
              <a:gd name="connsiteX30" fmla="*/ 550487 w 1734137"/>
              <a:gd name="connsiteY30" fmla="*/ 1423534 h 1500527"/>
              <a:gd name="connsiteX31" fmla="*/ 724318 w 1734137"/>
              <a:gd name="connsiteY31" fmla="*/ 1361621 h 1500527"/>
              <a:gd name="connsiteX32" fmla="*/ 786230 w 1734137"/>
              <a:gd name="connsiteY32" fmla="*/ 1252083 h 1500527"/>
              <a:gd name="connsiteX33" fmla="*/ 1095791 w 1734137"/>
              <a:gd name="connsiteY33" fmla="*/ 1087775 h 1500527"/>
              <a:gd name="connsiteX34" fmla="*/ 1513910 w 1734137"/>
              <a:gd name="connsiteY34" fmla="*/ 1001490 h 1500527"/>
              <a:gd name="connsiteX35" fmla="*/ 1715616 w 1734137"/>
              <a:gd name="connsiteY35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05343 w 1734137"/>
              <a:gd name="connsiteY3" fmla="*/ 349590 h 1500527"/>
              <a:gd name="connsiteX4" fmla="*/ 1288674 w 1734137"/>
              <a:gd name="connsiteY4" fmla="*/ 399596 h 1500527"/>
              <a:gd name="connsiteX5" fmla="*/ 1251893 w 1734137"/>
              <a:gd name="connsiteY5" fmla="*/ 431209 h 1500527"/>
              <a:gd name="connsiteX6" fmla="*/ 1195805 w 1734137"/>
              <a:gd name="connsiteY6" fmla="*/ 487702 h 1500527"/>
              <a:gd name="connsiteX7" fmla="*/ 1131180 w 1734137"/>
              <a:gd name="connsiteY7" fmla="*/ 551922 h 1500527"/>
              <a:gd name="connsiteX8" fmla="*/ 1122127 w 1734137"/>
              <a:gd name="connsiteY8" fmla="*/ 585119 h 1500527"/>
              <a:gd name="connsiteX9" fmla="*/ 1137216 w 1734137"/>
              <a:gd name="connsiteY9" fmla="*/ 615296 h 1500527"/>
              <a:gd name="connsiteX10" fmla="*/ 1046681 w 1734137"/>
              <a:gd name="connsiteY10" fmla="*/ 654527 h 1500527"/>
              <a:gd name="connsiteX11" fmla="*/ 913897 w 1734137"/>
              <a:gd name="connsiteY11" fmla="*/ 799383 h 1500527"/>
              <a:gd name="connsiteX12" fmla="*/ 950111 w 1734137"/>
              <a:gd name="connsiteY12" fmla="*/ 796366 h 1500527"/>
              <a:gd name="connsiteX13" fmla="*/ 959165 w 1734137"/>
              <a:gd name="connsiteY13" fmla="*/ 814472 h 1500527"/>
              <a:gd name="connsiteX14" fmla="*/ 877683 w 1734137"/>
              <a:gd name="connsiteY14" fmla="*/ 901988 h 1500527"/>
              <a:gd name="connsiteX15" fmla="*/ 859576 w 1734137"/>
              <a:gd name="connsiteY15" fmla="*/ 947256 h 1500527"/>
              <a:gd name="connsiteX16" fmla="*/ 781113 w 1734137"/>
              <a:gd name="connsiteY16" fmla="*/ 986487 h 1500527"/>
              <a:gd name="connsiteX17" fmla="*/ 681525 w 1734137"/>
              <a:gd name="connsiteY17" fmla="*/ 1052879 h 1500527"/>
              <a:gd name="connsiteX18" fmla="*/ 609097 w 1734137"/>
              <a:gd name="connsiteY18" fmla="*/ 1175101 h 1500527"/>
              <a:gd name="connsiteX19" fmla="*/ 524598 w 1734137"/>
              <a:gd name="connsiteY19" fmla="*/ 1249038 h 1500527"/>
              <a:gd name="connsiteX20" fmla="*/ 485367 w 1734137"/>
              <a:gd name="connsiteY20" fmla="*/ 1294305 h 1500527"/>
              <a:gd name="connsiteX21" fmla="*/ 434064 w 1734137"/>
              <a:gd name="connsiteY21" fmla="*/ 1309394 h 1500527"/>
              <a:gd name="connsiteX22" fmla="*/ 382761 w 1734137"/>
              <a:gd name="connsiteY22" fmla="*/ 1315430 h 1500527"/>
              <a:gd name="connsiteX23" fmla="*/ 313350 w 1734137"/>
              <a:gd name="connsiteY23" fmla="*/ 1345609 h 1500527"/>
              <a:gd name="connsiteX24" fmla="*/ 216780 w 1734137"/>
              <a:gd name="connsiteY24" fmla="*/ 1348626 h 1500527"/>
              <a:gd name="connsiteX25" fmla="*/ 123228 w 1734137"/>
              <a:gd name="connsiteY25" fmla="*/ 1366733 h 1500527"/>
              <a:gd name="connsiteX26" fmla="*/ 14586 w 1734137"/>
              <a:gd name="connsiteY26" fmla="*/ 1378804 h 1500527"/>
              <a:gd name="connsiteX27" fmla="*/ 35711 w 1734137"/>
              <a:gd name="connsiteY27" fmla="*/ 1402947 h 1500527"/>
              <a:gd name="connsiteX28" fmla="*/ 119480 w 1734137"/>
              <a:gd name="connsiteY28" fmla="*/ 1454490 h 1500527"/>
              <a:gd name="connsiteX29" fmla="*/ 186155 w 1734137"/>
              <a:gd name="connsiteY29" fmla="*/ 1485446 h 1500527"/>
              <a:gd name="connsiteX30" fmla="*/ 367130 w 1734137"/>
              <a:gd name="connsiteY30" fmla="*/ 1490208 h 1500527"/>
              <a:gd name="connsiteX31" fmla="*/ 550487 w 1734137"/>
              <a:gd name="connsiteY31" fmla="*/ 1423534 h 1500527"/>
              <a:gd name="connsiteX32" fmla="*/ 724318 w 1734137"/>
              <a:gd name="connsiteY32" fmla="*/ 1361621 h 1500527"/>
              <a:gd name="connsiteX33" fmla="*/ 786230 w 1734137"/>
              <a:gd name="connsiteY33" fmla="*/ 1252083 h 1500527"/>
              <a:gd name="connsiteX34" fmla="*/ 1095791 w 1734137"/>
              <a:gd name="connsiteY34" fmla="*/ 1087775 h 1500527"/>
              <a:gd name="connsiteX35" fmla="*/ 1513910 w 1734137"/>
              <a:gd name="connsiteY35" fmla="*/ 1001490 h 1500527"/>
              <a:gd name="connsiteX36" fmla="*/ 1715616 w 1734137"/>
              <a:gd name="connsiteY36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99596 h 1500527"/>
              <a:gd name="connsiteX6" fmla="*/ 1251893 w 1734137"/>
              <a:gd name="connsiteY6" fmla="*/ 431209 h 1500527"/>
              <a:gd name="connsiteX7" fmla="*/ 1195805 w 1734137"/>
              <a:gd name="connsiteY7" fmla="*/ 487702 h 1500527"/>
              <a:gd name="connsiteX8" fmla="*/ 1131180 w 1734137"/>
              <a:gd name="connsiteY8" fmla="*/ 551922 h 1500527"/>
              <a:gd name="connsiteX9" fmla="*/ 1122127 w 1734137"/>
              <a:gd name="connsiteY9" fmla="*/ 585119 h 1500527"/>
              <a:gd name="connsiteX10" fmla="*/ 1137216 w 1734137"/>
              <a:gd name="connsiteY10" fmla="*/ 615296 h 1500527"/>
              <a:gd name="connsiteX11" fmla="*/ 1046681 w 1734137"/>
              <a:gd name="connsiteY11" fmla="*/ 654527 h 1500527"/>
              <a:gd name="connsiteX12" fmla="*/ 913897 w 1734137"/>
              <a:gd name="connsiteY12" fmla="*/ 799383 h 1500527"/>
              <a:gd name="connsiteX13" fmla="*/ 950111 w 1734137"/>
              <a:gd name="connsiteY13" fmla="*/ 796366 h 1500527"/>
              <a:gd name="connsiteX14" fmla="*/ 959165 w 1734137"/>
              <a:gd name="connsiteY14" fmla="*/ 814472 h 1500527"/>
              <a:gd name="connsiteX15" fmla="*/ 877683 w 1734137"/>
              <a:gd name="connsiteY15" fmla="*/ 901988 h 1500527"/>
              <a:gd name="connsiteX16" fmla="*/ 859576 w 1734137"/>
              <a:gd name="connsiteY16" fmla="*/ 947256 h 1500527"/>
              <a:gd name="connsiteX17" fmla="*/ 781113 w 1734137"/>
              <a:gd name="connsiteY17" fmla="*/ 986487 h 1500527"/>
              <a:gd name="connsiteX18" fmla="*/ 681525 w 1734137"/>
              <a:gd name="connsiteY18" fmla="*/ 1052879 h 1500527"/>
              <a:gd name="connsiteX19" fmla="*/ 609097 w 1734137"/>
              <a:gd name="connsiteY19" fmla="*/ 1175101 h 1500527"/>
              <a:gd name="connsiteX20" fmla="*/ 524598 w 1734137"/>
              <a:gd name="connsiteY20" fmla="*/ 1249038 h 1500527"/>
              <a:gd name="connsiteX21" fmla="*/ 485367 w 1734137"/>
              <a:gd name="connsiteY21" fmla="*/ 1294305 h 1500527"/>
              <a:gd name="connsiteX22" fmla="*/ 434064 w 1734137"/>
              <a:gd name="connsiteY22" fmla="*/ 1309394 h 1500527"/>
              <a:gd name="connsiteX23" fmla="*/ 382761 w 1734137"/>
              <a:gd name="connsiteY23" fmla="*/ 1315430 h 1500527"/>
              <a:gd name="connsiteX24" fmla="*/ 313350 w 1734137"/>
              <a:gd name="connsiteY24" fmla="*/ 1345609 h 1500527"/>
              <a:gd name="connsiteX25" fmla="*/ 216780 w 1734137"/>
              <a:gd name="connsiteY25" fmla="*/ 1348626 h 1500527"/>
              <a:gd name="connsiteX26" fmla="*/ 123228 w 1734137"/>
              <a:gd name="connsiteY26" fmla="*/ 1366733 h 1500527"/>
              <a:gd name="connsiteX27" fmla="*/ 14586 w 1734137"/>
              <a:gd name="connsiteY27" fmla="*/ 1378804 h 1500527"/>
              <a:gd name="connsiteX28" fmla="*/ 35711 w 1734137"/>
              <a:gd name="connsiteY28" fmla="*/ 1402947 h 1500527"/>
              <a:gd name="connsiteX29" fmla="*/ 119480 w 1734137"/>
              <a:gd name="connsiteY29" fmla="*/ 1454490 h 1500527"/>
              <a:gd name="connsiteX30" fmla="*/ 186155 w 1734137"/>
              <a:gd name="connsiteY30" fmla="*/ 1485446 h 1500527"/>
              <a:gd name="connsiteX31" fmla="*/ 367130 w 1734137"/>
              <a:gd name="connsiteY31" fmla="*/ 1490208 h 1500527"/>
              <a:gd name="connsiteX32" fmla="*/ 550487 w 1734137"/>
              <a:gd name="connsiteY32" fmla="*/ 1423534 h 1500527"/>
              <a:gd name="connsiteX33" fmla="*/ 724318 w 1734137"/>
              <a:gd name="connsiteY33" fmla="*/ 1361621 h 1500527"/>
              <a:gd name="connsiteX34" fmla="*/ 786230 w 1734137"/>
              <a:gd name="connsiteY34" fmla="*/ 1252083 h 1500527"/>
              <a:gd name="connsiteX35" fmla="*/ 1095791 w 1734137"/>
              <a:gd name="connsiteY35" fmla="*/ 1087775 h 1500527"/>
              <a:gd name="connsiteX36" fmla="*/ 1513910 w 1734137"/>
              <a:gd name="connsiteY36" fmla="*/ 1001490 h 1500527"/>
              <a:gd name="connsiteX37" fmla="*/ 1715616 w 1734137"/>
              <a:gd name="connsiteY37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37216 w 1734137"/>
              <a:gd name="connsiteY11" fmla="*/ 615296 h 1500527"/>
              <a:gd name="connsiteX12" fmla="*/ 1046681 w 1734137"/>
              <a:gd name="connsiteY12" fmla="*/ 654527 h 1500527"/>
              <a:gd name="connsiteX13" fmla="*/ 913897 w 1734137"/>
              <a:gd name="connsiteY13" fmla="*/ 799383 h 1500527"/>
              <a:gd name="connsiteX14" fmla="*/ 950111 w 1734137"/>
              <a:gd name="connsiteY14" fmla="*/ 796366 h 1500527"/>
              <a:gd name="connsiteX15" fmla="*/ 959165 w 1734137"/>
              <a:gd name="connsiteY15" fmla="*/ 814472 h 1500527"/>
              <a:gd name="connsiteX16" fmla="*/ 877683 w 1734137"/>
              <a:gd name="connsiteY16" fmla="*/ 901988 h 1500527"/>
              <a:gd name="connsiteX17" fmla="*/ 859576 w 1734137"/>
              <a:gd name="connsiteY17" fmla="*/ 947256 h 1500527"/>
              <a:gd name="connsiteX18" fmla="*/ 781113 w 1734137"/>
              <a:gd name="connsiteY18" fmla="*/ 986487 h 1500527"/>
              <a:gd name="connsiteX19" fmla="*/ 681525 w 1734137"/>
              <a:gd name="connsiteY19" fmla="*/ 1052879 h 1500527"/>
              <a:gd name="connsiteX20" fmla="*/ 609097 w 1734137"/>
              <a:gd name="connsiteY20" fmla="*/ 1175101 h 1500527"/>
              <a:gd name="connsiteX21" fmla="*/ 524598 w 1734137"/>
              <a:gd name="connsiteY21" fmla="*/ 1249038 h 1500527"/>
              <a:gd name="connsiteX22" fmla="*/ 485367 w 1734137"/>
              <a:gd name="connsiteY22" fmla="*/ 1294305 h 1500527"/>
              <a:gd name="connsiteX23" fmla="*/ 434064 w 1734137"/>
              <a:gd name="connsiteY23" fmla="*/ 1309394 h 1500527"/>
              <a:gd name="connsiteX24" fmla="*/ 382761 w 1734137"/>
              <a:gd name="connsiteY24" fmla="*/ 1315430 h 1500527"/>
              <a:gd name="connsiteX25" fmla="*/ 313350 w 1734137"/>
              <a:gd name="connsiteY25" fmla="*/ 1345609 h 1500527"/>
              <a:gd name="connsiteX26" fmla="*/ 216780 w 1734137"/>
              <a:gd name="connsiteY26" fmla="*/ 1348626 h 1500527"/>
              <a:gd name="connsiteX27" fmla="*/ 123228 w 1734137"/>
              <a:gd name="connsiteY27" fmla="*/ 1366733 h 1500527"/>
              <a:gd name="connsiteX28" fmla="*/ 14586 w 1734137"/>
              <a:gd name="connsiteY28" fmla="*/ 1378804 h 1500527"/>
              <a:gd name="connsiteX29" fmla="*/ 35711 w 1734137"/>
              <a:gd name="connsiteY29" fmla="*/ 1402947 h 1500527"/>
              <a:gd name="connsiteX30" fmla="*/ 119480 w 1734137"/>
              <a:gd name="connsiteY30" fmla="*/ 1454490 h 1500527"/>
              <a:gd name="connsiteX31" fmla="*/ 186155 w 1734137"/>
              <a:gd name="connsiteY31" fmla="*/ 1485446 h 1500527"/>
              <a:gd name="connsiteX32" fmla="*/ 367130 w 1734137"/>
              <a:gd name="connsiteY32" fmla="*/ 1490208 h 1500527"/>
              <a:gd name="connsiteX33" fmla="*/ 550487 w 1734137"/>
              <a:gd name="connsiteY33" fmla="*/ 1423534 h 1500527"/>
              <a:gd name="connsiteX34" fmla="*/ 724318 w 1734137"/>
              <a:gd name="connsiteY34" fmla="*/ 1361621 h 1500527"/>
              <a:gd name="connsiteX35" fmla="*/ 786230 w 1734137"/>
              <a:gd name="connsiteY35" fmla="*/ 1252083 h 1500527"/>
              <a:gd name="connsiteX36" fmla="*/ 1095791 w 1734137"/>
              <a:gd name="connsiteY36" fmla="*/ 1087775 h 1500527"/>
              <a:gd name="connsiteX37" fmla="*/ 1513910 w 1734137"/>
              <a:gd name="connsiteY37" fmla="*/ 1001490 h 1500527"/>
              <a:gd name="connsiteX38" fmla="*/ 1715616 w 1734137"/>
              <a:gd name="connsiteY38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46681 w 1734137"/>
              <a:gd name="connsiteY12" fmla="*/ 654527 h 1500527"/>
              <a:gd name="connsiteX13" fmla="*/ 913897 w 1734137"/>
              <a:gd name="connsiteY13" fmla="*/ 799383 h 1500527"/>
              <a:gd name="connsiteX14" fmla="*/ 950111 w 1734137"/>
              <a:gd name="connsiteY14" fmla="*/ 796366 h 1500527"/>
              <a:gd name="connsiteX15" fmla="*/ 959165 w 1734137"/>
              <a:gd name="connsiteY15" fmla="*/ 814472 h 1500527"/>
              <a:gd name="connsiteX16" fmla="*/ 877683 w 1734137"/>
              <a:gd name="connsiteY16" fmla="*/ 901988 h 1500527"/>
              <a:gd name="connsiteX17" fmla="*/ 859576 w 1734137"/>
              <a:gd name="connsiteY17" fmla="*/ 947256 h 1500527"/>
              <a:gd name="connsiteX18" fmla="*/ 781113 w 1734137"/>
              <a:gd name="connsiteY18" fmla="*/ 986487 h 1500527"/>
              <a:gd name="connsiteX19" fmla="*/ 681525 w 1734137"/>
              <a:gd name="connsiteY19" fmla="*/ 1052879 h 1500527"/>
              <a:gd name="connsiteX20" fmla="*/ 609097 w 1734137"/>
              <a:gd name="connsiteY20" fmla="*/ 1175101 h 1500527"/>
              <a:gd name="connsiteX21" fmla="*/ 524598 w 1734137"/>
              <a:gd name="connsiteY21" fmla="*/ 1249038 h 1500527"/>
              <a:gd name="connsiteX22" fmla="*/ 485367 w 1734137"/>
              <a:gd name="connsiteY22" fmla="*/ 1294305 h 1500527"/>
              <a:gd name="connsiteX23" fmla="*/ 434064 w 1734137"/>
              <a:gd name="connsiteY23" fmla="*/ 1309394 h 1500527"/>
              <a:gd name="connsiteX24" fmla="*/ 382761 w 1734137"/>
              <a:gd name="connsiteY24" fmla="*/ 1315430 h 1500527"/>
              <a:gd name="connsiteX25" fmla="*/ 313350 w 1734137"/>
              <a:gd name="connsiteY25" fmla="*/ 1345609 h 1500527"/>
              <a:gd name="connsiteX26" fmla="*/ 216780 w 1734137"/>
              <a:gd name="connsiteY26" fmla="*/ 1348626 h 1500527"/>
              <a:gd name="connsiteX27" fmla="*/ 123228 w 1734137"/>
              <a:gd name="connsiteY27" fmla="*/ 1366733 h 1500527"/>
              <a:gd name="connsiteX28" fmla="*/ 14586 w 1734137"/>
              <a:gd name="connsiteY28" fmla="*/ 1378804 h 1500527"/>
              <a:gd name="connsiteX29" fmla="*/ 35711 w 1734137"/>
              <a:gd name="connsiteY29" fmla="*/ 1402947 h 1500527"/>
              <a:gd name="connsiteX30" fmla="*/ 119480 w 1734137"/>
              <a:gd name="connsiteY30" fmla="*/ 1454490 h 1500527"/>
              <a:gd name="connsiteX31" fmla="*/ 186155 w 1734137"/>
              <a:gd name="connsiteY31" fmla="*/ 1485446 h 1500527"/>
              <a:gd name="connsiteX32" fmla="*/ 367130 w 1734137"/>
              <a:gd name="connsiteY32" fmla="*/ 1490208 h 1500527"/>
              <a:gd name="connsiteX33" fmla="*/ 550487 w 1734137"/>
              <a:gd name="connsiteY33" fmla="*/ 1423534 h 1500527"/>
              <a:gd name="connsiteX34" fmla="*/ 724318 w 1734137"/>
              <a:gd name="connsiteY34" fmla="*/ 1361621 h 1500527"/>
              <a:gd name="connsiteX35" fmla="*/ 786230 w 1734137"/>
              <a:gd name="connsiteY35" fmla="*/ 1252083 h 1500527"/>
              <a:gd name="connsiteX36" fmla="*/ 1095791 w 1734137"/>
              <a:gd name="connsiteY36" fmla="*/ 1087775 h 1500527"/>
              <a:gd name="connsiteX37" fmla="*/ 1513910 w 1734137"/>
              <a:gd name="connsiteY37" fmla="*/ 1001490 h 1500527"/>
              <a:gd name="connsiteX38" fmla="*/ 1715616 w 1734137"/>
              <a:gd name="connsiteY38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70494 w 1734137"/>
              <a:gd name="connsiteY12" fmla="*/ 654527 h 1500527"/>
              <a:gd name="connsiteX13" fmla="*/ 913897 w 1734137"/>
              <a:gd name="connsiteY13" fmla="*/ 799383 h 1500527"/>
              <a:gd name="connsiteX14" fmla="*/ 950111 w 1734137"/>
              <a:gd name="connsiteY14" fmla="*/ 796366 h 1500527"/>
              <a:gd name="connsiteX15" fmla="*/ 959165 w 1734137"/>
              <a:gd name="connsiteY15" fmla="*/ 814472 h 1500527"/>
              <a:gd name="connsiteX16" fmla="*/ 877683 w 1734137"/>
              <a:gd name="connsiteY16" fmla="*/ 901988 h 1500527"/>
              <a:gd name="connsiteX17" fmla="*/ 859576 w 1734137"/>
              <a:gd name="connsiteY17" fmla="*/ 947256 h 1500527"/>
              <a:gd name="connsiteX18" fmla="*/ 781113 w 1734137"/>
              <a:gd name="connsiteY18" fmla="*/ 986487 h 1500527"/>
              <a:gd name="connsiteX19" fmla="*/ 681525 w 1734137"/>
              <a:gd name="connsiteY19" fmla="*/ 1052879 h 1500527"/>
              <a:gd name="connsiteX20" fmla="*/ 609097 w 1734137"/>
              <a:gd name="connsiteY20" fmla="*/ 1175101 h 1500527"/>
              <a:gd name="connsiteX21" fmla="*/ 524598 w 1734137"/>
              <a:gd name="connsiteY21" fmla="*/ 1249038 h 1500527"/>
              <a:gd name="connsiteX22" fmla="*/ 485367 w 1734137"/>
              <a:gd name="connsiteY22" fmla="*/ 1294305 h 1500527"/>
              <a:gd name="connsiteX23" fmla="*/ 434064 w 1734137"/>
              <a:gd name="connsiteY23" fmla="*/ 1309394 h 1500527"/>
              <a:gd name="connsiteX24" fmla="*/ 382761 w 1734137"/>
              <a:gd name="connsiteY24" fmla="*/ 1315430 h 1500527"/>
              <a:gd name="connsiteX25" fmla="*/ 313350 w 1734137"/>
              <a:gd name="connsiteY25" fmla="*/ 1345609 h 1500527"/>
              <a:gd name="connsiteX26" fmla="*/ 216780 w 1734137"/>
              <a:gd name="connsiteY26" fmla="*/ 1348626 h 1500527"/>
              <a:gd name="connsiteX27" fmla="*/ 123228 w 1734137"/>
              <a:gd name="connsiteY27" fmla="*/ 1366733 h 1500527"/>
              <a:gd name="connsiteX28" fmla="*/ 14586 w 1734137"/>
              <a:gd name="connsiteY28" fmla="*/ 1378804 h 1500527"/>
              <a:gd name="connsiteX29" fmla="*/ 35711 w 1734137"/>
              <a:gd name="connsiteY29" fmla="*/ 1402947 h 1500527"/>
              <a:gd name="connsiteX30" fmla="*/ 119480 w 1734137"/>
              <a:gd name="connsiteY30" fmla="*/ 1454490 h 1500527"/>
              <a:gd name="connsiteX31" fmla="*/ 186155 w 1734137"/>
              <a:gd name="connsiteY31" fmla="*/ 1485446 h 1500527"/>
              <a:gd name="connsiteX32" fmla="*/ 367130 w 1734137"/>
              <a:gd name="connsiteY32" fmla="*/ 1490208 h 1500527"/>
              <a:gd name="connsiteX33" fmla="*/ 550487 w 1734137"/>
              <a:gd name="connsiteY33" fmla="*/ 1423534 h 1500527"/>
              <a:gd name="connsiteX34" fmla="*/ 724318 w 1734137"/>
              <a:gd name="connsiteY34" fmla="*/ 1361621 h 1500527"/>
              <a:gd name="connsiteX35" fmla="*/ 786230 w 1734137"/>
              <a:gd name="connsiteY35" fmla="*/ 1252083 h 1500527"/>
              <a:gd name="connsiteX36" fmla="*/ 1095791 w 1734137"/>
              <a:gd name="connsiteY36" fmla="*/ 1087775 h 1500527"/>
              <a:gd name="connsiteX37" fmla="*/ 1513910 w 1734137"/>
              <a:gd name="connsiteY37" fmla="*/ 1001490 h 1500527"/>
              <a:gd name="connsiteX38" fmla="*/ 1715616 w 1734137"/>
              <a:gd name="connsiteY38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70494 w 1734137"/>
              <a:gd name="connsiteY12" fmla="*/ 654527 h 1500527"/>
              <a:gd name="connsiteX13" fmla="*/ 1000543 w 1734137"/>
              <a:gd name="connsiteY13" fmla="*/ 709158 h 1500527"/>
              <a:gd name="connsiteX14" fmla="*/ 913897 w 1734137"/>
              <a:gd name="connsiteY14" fmla="*/ 799383 h 1500527"/>
              <a:gd name="connsiteX15" fmla="*/ 950111 w 1734137"/>
              <a:gd name="connsiteY15" fmla="*/ 796366 h 1500527"/>
              <a:gd name="connsiteX16" fmla="*/ 959165 w 1734137"/>
              <a:gd name="connsiteY16" fmla="*/ 814472 h 1500527"/>
              <a:gd name="connsiteX17" fmla="*/ 877683 w 1734137"/>
              <a:gd name="connsiteY17" fmla="*/ 901988 h 1500527"/>
              <a:gd name="connsiteX18" fmla="*/ 859576 w 1734137"/>
              <a:gd name="connsiteY18" fmla="*/ 947256 h 1500527"/>
              <a:gd name="connsiteX19" fmla="*/ 781113 w 1734137"/>
              <a:gd name="connsiteY19" fmla="*/ 986487 h 1500527"/>
              <a:gd name="connsiteX20" fmla="*/ 681525 w 1734137"/>
              <a:gd name="connsiteY20" fmla="*/ 1052879 h 1500527"/>
              <a:gd name="connsiteX21" fmla="*/ 609097 w 1734137"/>
              <a:gd name="connsiteY21" fmla="*/ 1175101 h 1500527"/>
              <a:gd name="connsiteX22" fmla="*/ 524598 w 1734137"/>
              <a:gd name="connsiteY22" fmla="*/ 1249038 h 1500527"/>
              <a:gd name="connsiteX23" fmla="*/ 485367 w 1734137"/>
              <a:gd name="connsiteY23" fmla="*/ 1294305 h 1500527"/>
              <a:gd name="connsiteX24" fmla="*/ 434064 w 1734137"/>
              <a:gd name="connsiteY24" fmla="*/ 1309394 h 1500527"/>
              <a:gd name="connsiteX25" fmla="*/ 382761 w 1734137"/>
              <a:gd name="connsiteY25" fmla="*/ 1315430 h 1500527"/>
              <a:gd name="connsiteX26" fmla="*/ 313350 w 1734137"/>
              <a:gd name="connsiteY26" fmla="*/ 1345609 h 1500527"/>
              <a:gd name="connsiteX27" fmla="*/ 216780 w 1734137"/>
              <a:gd name="connsiteY27" fmla="*/ 1348626 h 1500527"/>
              <a:gd name="connsiteX28" fmla="*/ 123228 w 1734137"/>
              <a:gd name="connsiteY28" fmla="*/ 1366733 h 1500527"/>
              <a:gd name="connsiteX29" fmla="*/ 14586 w 1734137"/>
              <a:gd name="connsiteY29" fmla="*/ 1378804 h 1500527"/>
              <a:gd name="connsiteX30" fmla="*/ 35711 w 1734137"/>
              <a:gd name="connsiteY30" fmla="*/ 1402947 h 1500527"/>
              <a:gd name="connsiteX31" fmla="*/ 119480 w 1734137"/>
              <a:gd name="connsiteY31" fmla="*/ 1454490 h 1500527"/>
              <a:gd name="connsiteX32" fmla="*/ 186155 w 1734137"/>
              <a:gd name="connsiteY32" fmla="*/ 1485446 h 1500527"/>
              <a:gd name="connsiteX33" fmla="*/ 367130 w 1734137"/>
              <a:gd name="connsiteY33" fmla="*/ 1490208 h 1500527"/>
              <a:gd name="connsiteX34" fmla="*/ 550487 w 1734137"/>
              <a:gd name="connsiteY34" fmla="*/ 1423534 h 1500527"/>
              <a:gd name="connsiteX35" fmla="*/ 724318 w 1734137"/>
              <a:gd name="connsiteY35" fmla="*/ 1361621 h 1500527"/>
              <a:gd name="connsiteX36" fmla="*/ 786230 w 1734137"/>
              <a:gd name="connsiteY36" fmla="*/ 1252083 h 1500527"/>
              <a:gd name="connsiteX37" fmla="*/ 1095791 w 1734137"/>
              <a:gd name="connsiteY37" fmla="*/ 1087775 h 1500527"/>
              <a:gd name="connsiteX38" fmla="*/ 1513910 w 1734137"/>
              <a:gd name="connsiteY38" fmla="*/ 1001490 h 1500527"/>
              <a:gd name="connsiteX39" fmla="*/ 1715616 w 1734137"/>
              <a:gd name="connsiteY39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70494 w 1734137"/>
              <a:gd name="connsiteY12" fmla="*/ 654527 h 1500527"/>
              <a:gd name="connsiteX13" fmla="*/ 1043405 w 1734137"/>
              <a:gd name="connsiteY13" fmla="*/ 671058 h 1500527"/>
              <a:gd name="connsiteX14" fmla="*/ 1000543 w 1734137"/>
              <a:gd name="connsiteY14" fmla="*/ 709158 h 1500527"/>
              <a:gd name="connsiteX15" fmla="*/ 913897 w 1734137"/>
              <a:gd name="connsiteY15" fmla="*/ 799383 h 1500527"/>
              <a:gd name="connsiteX16" fmla="*/ 950111 w 1734137"/>
              <a:gd name="connsiteY16" fmla="*/ 796366 h 1500527"/>
              <a:gd name="connsiteX17" fmla="*/ 959165 w 1734137"/>
              <a:gd name="connsiteY17" fmla="*/ 814472 h 1500527"/>
              <a:gd name="connsiteX18" fmla="*/ 877683 w 1734137"/>
              <a:gd name="connsiteY18" fmla="*/ 901988 h 1500527"/>
              <a:gd name="connsiteX19" fmla="*/ 859576 w 1734137"/>
              <a:gd name="connsiteY19" fmla="*/ 947256 h 1500527"/>
              <a:gd name="connsiteX20" fmla="*/ 781113 w 1734137"/>
              <a:gd name="connsiteY20" fmla="*/ 986487 h 1500527"/>
              <a:gd name="connsiteX21" fmla="*/ 681525 w 1734137"/>
              <a:gd name="connsiteY21" fmla="*/ 1052879 h 1500527"/>
              <a:gd name="connsiteX22" fmla="*/ 609097 w 1734137"/>
              <a:gd name="connsiteY22" fmla="*/ 1175101 h 1500527"/>
              <a:gd name="connsiteX23" fmla="*/ 524598 w 1734137"/>
              <a:gd name="connsiteY23" fmla="*/ 1249038 h 1500527"/>
              <a:gd name="connsiteX24" fmla="*/ 485367 w 1734137"/>
              <a:gd name="connsiteY24" fmla="*/ 1294305 h 1500527"/>
              <a:gd name="connsiteX25" fmla="*/ 434064 w 1734137"/>
              <a:gd name="connsiteY25" fmla="*/ 1309394 h 1500527"/>
              <a:gd name="connsiteX26" fmla="*/ 382761 w 1734137"/>
              <a:gd name="connsiteY26" fmla="*/ 1315430 h 1500527"/>
              <a:gd name="connsiteX27" fmla="*/ 313350 w 1734137"/>
              <a:gd name="connsiteY27" fmla="*/ 1345609 h 1500527"/>
              <a:gd name="connsiteX28" fmla="*/ 216780 w 1734137"/>
              <a:gd name="connsiteY28" fmla="*/ 1348626 h 1500527"/>
              <a:gd name="connsiteX29" fmla="*/ 123228 w 1734137"/>
              <a:gd name="connsiteY29" fmla="*/ 1366733 h 1500527"/>
              <a:gd name="connsiteX30" fmla="*/ 14586 w 1734137"/>
              <a:gd name="connsiteY30" fmla="*/ 1378804 h 1500527"/>
              <a:gd name="connsiteX31" fmla="*/ 35711 w 1734137"/>
              <a:gd name="connsiteY31" fmla="*/ 1402947 h 1500527"/>
              <a:gd name="connsiteX32" fmla="*/ 119480 w 1734137"/>
              <a:gd name="connsiteY32" fmla="*/ 1454490 h 1500527"/>
              <a:gd name="connsiteX33" fmla="*/ 186155 w 1734137"/>
              <a:gd name="connsiteY33" fmla="*/ 1485446 h 1500527"/>
              <a:gd name="connsiteX34" fmla="*/ 367130 w 1734137"/>
              <a:gd name="connsiteY34" fmla="*/ 1490208 h 1500527"/>
              <a:gd name="connsiteX35" fmla="*/ 550487 w 1734137"/>
              <a:gd name="connsiteY35" fmla="*/ 1423534 h 1500527"/>
              <a:gd name="connsiteX36" fmla="*/ 724318 w 1734137"/>
              <a:gd name="connsiteY36" fmla="*/ 1361621 h 1500527"/>
              <a:gd name="connsiteX37" fmla="*/ 786230 w 1734137"/>
              <a:gd name="connsiteY37" fmla="*/ 1252083 h 1500527"/>
              <a:gd name="connsiteX38" fmla="*/ 1095791 w 1734137"/>
              <a:gd name="connsiteY38" fmla="*/ 1087775 h 1500527"/>
              <a:gd name="connsiteX39" fmla="*/ 1513910 w 1734137"/>
              <a:gd name="connsiteY39" fmla="*/ 1001490 h 1500527"/>
              <a:gd name="connsiteX40" fmla="*/ 1715616 w 1734137"/>
              <a:gd name="connsiteY40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70494 w 1734137"/>
              <a:gd name="connsiteY12" fmla="*/ 654527 h 1500527"/>
              <a:gd name="connsiteX13" fmla="*/ 1043405 w 1734137"/>
              <a:gd name="connsiteY13" fmla="*/ 671058 h 1500527"/>
              <a:gd name="connsiteX14" fmla="*/ 1000543 w 1734137"/>
              <a:gd name="connsiteY14" fmla="*/ 709158 h 1500527"/>
              <a:gd name="connsiteX15" fmla="*/ 913897 w 1734137"/>
              <a:gd name="connsiteY15" fmla="*/ 799383 h 1500527"/>
              <a:gd name="connsiteX16" fmla="*/ 950111 w 1734137"/>
              <a:gd name="connsiteY16" fmla="*/ 796366 h 1500527"/>
              <a:gd name="connsiteX17" fmla="*/ 959165 w 1734137"/>
              <a:gd name="connsiteY17" fmla="*/ 814472 h 1500527"/>
              <a:gd name="connsiteX18" fmla="*/ 877683 w 1734137"/>
              <a:gd name="connsiteY18" fmla="*/ 901988 h 1500527"/>
              <a:gd name="connsiteX19" fmla="*/ 850051 w 1734137"/>
              <a:gd name="connsiteY19" fmla="*/ 947256 h 1500527"/>
              <a:gd name="connsiteX20" fmla="*/ 781113 w 1734137"/>
              <a:gd name="connsiteY20" fmla="*/ 986487 h 1500527"/>
              <a:gd name="connsiteX21" fmla="*/ 681525 w 1734137"/>
              <a:gd name="connsiteY21" fmla="*/ 1052879 h 1500527"/>
              <a:gd name="connsiteX22" fmla="*/ 609097 w 1734137"/>
              <a:gd name="connsiteY22" fmla="*/ 1175101 h 1500527"/>
              <a:gd name="connsiteX23" fmla="*/ 524598 w 1734137"/>
              <a:gd name="connsiteY23" fmla="*/ 1249038 h 1500527"/>
              <a:gd name="connsiteX24" fmla="*/ 485367 w 1734137"/>
              <a:gd name="connsiteY24" fmla="*/ 1294305 h 1500527"/>
              <a:gd name="connsiteX25" fmla="*/ 434064 w 1734137"/>
              <a:gd name="connsiteY25" fmla="*/ 1309394 h 1500527"/>
              <a:gd name="connsiteX26" fmla="*/ 382761 w 1734137"/>
              <a:gd name="connsiteY26" fmla="*/ 1315430 h 1500527"/>
              <a:gd name="connsiteX27" fmla="*/ 313350 w 1734137"/>
              <a:gd name="connsiteY27" fmla="*/ 1345609 h 1500527"/>
              <a:gd name="connsiteX28" fmla="*/ 216780 w 1734137"/>
              <a:gd name="connsiteY28" fmla="*/ 1348626 h 1500527"/>
              <a:gd name="connsiteX29" fmla="*/ 123228 w 1734137"/>
              <a:gd name="connsiteY29" fmla="*/ 1366733 h 1500527"/>
              <a:gd name="connsiteX30" fmla="*/ 14586 w 1734137"/>
              <a:gd name="connsiteY30" fmla="*/ 1378804 h 1500527"/>
              <a:gd name="connsiteX31" fmla="*/ 35711 w 1734137"/>
              <a:gd name="connsiteY31" fmla="*/ 1402947 h 1500527"/>
              <a:gd name="connsiteX32" fmla="*/ 119480 w 1734137"/>
              <a:gd name="connsiteY32" fmla="*/ 1454490 h 1500527"/>
              <a:gd name="connsiteX33" fmla="*/ 186155 w 1734137"/>
              <a:gd name="connsiteY33" fmla="*/ 1485446 h 1500527"/>
              <a:gd name="connsiteX34" fmla="*/ 367130 w 1734137"/>
              <a:gd name="connsiteY34" fmla="*/ 1490208 h 1500527"/>
              <a:gd name="connsiteX35" fmla="*/ 550487 w 1734137"/>
              <a:gd name="connsiteY35" fmla="*/ 1423534 h 1500527"/>
              <a:gd name="connsiteX36" fmla="*/ 724318 w 1734137"/>
              <a:gd name="connsiteY36" fmla="*/ 1361621 h 1500527"/>
              <a:gd name="connsiteX37" fmla="*/ 786230 w 1734137"/>
              <a:gd name="connsiteY37" fmla="*/ 1252083 h 1500527"/>
              <a:gd name="connsiteX38" fmla="*/ 1095791 w 1734137"/>
              <a:gd name="connsiteY38" fmla="*/ 1087775 h 1500527"/>
              <a:gd name="connsiteX39" fmla="*/ 1513910 w 1734137"/>
              <a:gd name="connsiteY39" fmla="*/ 1001490 h 1500527"/>
              <a:gd name="connsiteX40" fmla="*/ 1715616 w 1734137"/>
              <a:gd name="connsiteY40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70494 w 1734137"/>
              <a:gd name="connsiteY12" fmla="*/ 654527 h 1500527"/>
              <a:gd name="connsiteX13" fmla="*/ 1043405 w 1734137"/>
              <a:gd name="connsiteY13" fmla="*/ 671058 h 1500527"/>
              <a:gd name="connsiteX14" fmla="*/ 1000543 w 1734137"/>
              <a:gd name="connsiteY14" fmla="*/ 709158 h 1500527"/>
              <a:gd name="connsiteX15" fmla="*/ 913897 w 1734137"/>
              <a:gd name="connsiteY15" fmla="*/ 799383 h 1500527"/>
              <a:gd name="connsiteX16" fmla="*/ 950111 w 1734137"/>
              <a:gd name="connsiteY16" fmla="*/ 796366 h 1500527"/>
              <a:gd name="connsiteX17" fmla="*/ 959165 w 1734137"/>
              <a:gd name="connsiteY17" fmla="*/ 814472 h 1500527"/>
              <a:gd name="connsiteX18" fmla="*/ 877683 w 1734137"/>
              <a:gd name="connsiteY18" fmla="*/ 901988 h 1500527"/>
              <a:gd name="connsiteX19" fmla="*/ 850051 w 1734137"/>
              <a:gd name="connsiteY19" fmla="*/ 947256 h 1500527"/>
              <a:gd name="connsiteX20" fmla="*/ 781113 w 1734137"/>
              <a:gd name="connsiteY20" fmla="*/ 986487 h 1500527"/>
              <a:gd name="connsiteX21" fmla="*/ 681525 w 1734137"/>
              <a:gd name="connsiteY21" fmla="*/ 1052879 h 1500527"/>
              <a:gd name="connsiteX22" fmla="*/ 619543 w 1734137"/>
              <a:gd name="connsiteY22" fmla="*/ 1142546 h 1500527"/>
              <a:gd name="connsiteX23" fmla="*/ 609097 w 1734137"/>
              <a:gd name="connsiteY23" fmla="*/ 1175101 h 1500527"/>
              <a:gd name="connsiteX24" fmla="*/ 524598 w 1734137"/>
              <a:gd name="connsiteY24" fmla="*/ 1249038 h 1500527"/>
              <a:gd name="connsiteX25" fmla="*/ 485367 w 1734137"/>
              <a:gd name="connsiteY25" fmla="*/ 1294305 h 1500527"/>
              <a:gd name="connsiteX26" fmla="*/ 434064 w 1734137"/>
              <a:gd name="connsiteY26" fmla="*/ 1309394 h 1500527"/>
              <a:gd name="connsiteX27" fmla="*/ 382761 w 1734137"/>
              <a:gd name="connsiteY27" fmla="*/ 1315430 h 1500527"/>
              <a:gd name="connsiteX28" fmla="*/ 313350 w 1734137"/>
              <a:gd name="connsiteY28" fmla="*/ 1345609 h 1500527"/>
              <a:gd name="connsiteX29" fmla="*/ 216780 w 1734137"/>
              <a:gd name="connsiteY29" fmla="*/ 1348626 h 1500527"/>
              <a:gd name="connsiteX30" fmla="*/ 123228 w 1734137"/>
              <a:gd name="connsiteY30" fmla="*/ 1366733 h 1500527"/>
              <a:gd name="connsiteX31" fmla="*/ 14586 w 1734137"/>
              <a:gd name="connsiteY31" fmla="*/ 1378804 h 1500527"/>
              <a:gd name="connsiteX32" fmla="*/ 35711 w 1734137"/>
              <a:gd name="connsiteY32" fmla="*/ 1402947 h 1500527"/>
              <a:gd name="connsiteX33" fmla="*/ 119480 w 1734137"/>
              <a:gd name="connsiteY33" fmla="*/ 1454490 h 1500527"/>
              <a:gd name="connsiteX34" fmla="*/ 186155 w 1734137"/>
              <a:gd name="connsiteY34" fmla="*/ 1485446 h 1500527"/>
              <a:gd name="connsiteX35" fmla="*/ 367130 w 1734137"/>
              <a:gd name="connsiteY35" fmla="*/ 1490208 h 1500527"/>
              <a:gd name="connsiteX36" fmla="*/ 550487 w 1734137"/>
              <a:gd name="connsiteY36" fmla="*/ 1423534 h 1500527"/>
              <a:gd name="connsiteX37" fmla="*/ 724318 w 1734137"/>
              <a:gd name="connsiteY37" fmla="*/ 1361621 h 1500527"/>
              <a:gd name="connsiteX38" fmla="*/ 786230 w 1734137"/>
              <a:gd name="connsiteY38" fmla="*/ 1252083 h 1500527"/>
              <a:gd name="connsiteX39" fmla="*/ 1095791 w 1734137"/>
              <a:gd name="connsiteY39" fmla="*/ 1087775 h 1500527"/>
              <a:gd name="connsiteX40" fmla="*/ 1513910 w 1734137"/>
              <a:gd name="connsiteY40" fmla="*/ 1001490 h 1500527"/>
              <a:gd name="connsiteX41" fmla="*/ 1715616 w 1734137"/>
              <a:gd name="connsiteY41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231524 w 1734137"/>
              <a:gd name="connsiteY8" fmla="*/ 461508 h 1500527"/>
              <a:gd name="connsiteX9" fmla="*/ 1195805 w 1734137"/>
              <a:gd name="connsiteY9" fmla="*/ 487702 h 1500527"/>
              <a:gd name="connsiteX10" fmla="*/ 1131180 w 1734137"/>
              <a:gd name="connsiteY10" fmla="*/ 551922 h 1500527"/>
              <a:gd name="connsiteX11" fmla="*/ 1122127 w 1734137"/>
              <a:gd name="connsiteY11" fmla="*/ 585119 h 1500527"/>
              <a:gd name="connsiteX12" fmla="*/ 1113404 w 1734137"/>
              <a:gd name="connsiteY12" fmla="*/ 622440 h 1500527"/>
              <a:gd name="connsiteX13" fmla="*/ 1070494 w 1734137"/>
              <a:gd name="connsiteY13" fmla="*/ 654527 h 1500527"/>
              <a:gd name="connsiteX14" fmla="*/ 1043405 w 1734137"/>
              <a:gd name="connsiteY14" fmla="*/ 671058 h 1500527"/>
              <a:gd name="connsiteX15" fmla="*/ 1000543 w 1734137"/>
              <a:gd name="connsiteY15" fmla="*/ 709158 h 1500527"/>
              <a:gd name="connsiteX16" fmla="*/ 913897 w 1734137"/>
              <a:gd name="connsiteY16" fmla="*/ 799383 h 1500527"/>
              <a:gd name="connsiteX17" fmla="*/ 950111 w 1734137"/>
              <a:gd name="connsiteY17" fmla="*/ 796366 h 1500527"/>
              <a:gd name="connsiteX18" fmla="*/ 959165 w 1734137"/>
              <a:gd name="connsiteY18" fmla="*/ 814472 h 1500527"/>
              <a:gd name="connsiteX19" fmla="*/ 877683 w 1734137"/>
              <a:gd name="connsiteY19" fmla="*/ 901988 h 1500527"/>
              <a:gd name="connsiteX20" fmla="*/ 850051 w 1734137"/>
              <a:gd name="connsiteY20" fmla="*/ 947256 h 1500527"/>
              <a:gd name="connsiteX21" fmla="*/ 781113 w 1734137"/>
              <a:gd name="connsiteY21" fmla="*/ 986487 h 1500527"/>
              <a:gd name="connsiteX22" fmla="*/ 681525 w 1734137"/>
              <a:gd name="connsiteY22" fmla="*/ 1052879 h 1500527"/>
              <a:gd name="connsiteX23" fmla="*/ 619543 w 1734137"/>
              <a:gd name="connsiteY23" fmla="*/ 1142546 h 1500527"/>
              <a:gd name="connsiteX24" fmla="*/ 609097 w 1734137"/>
              <a:gd name="connsiteY24" fmla="*/ 1175101 h 1500527"/>
              <a:gd name="connsiteX25" fmla="*/ 524598 w 1734137"/>
              <a:gd name="connsiteY25" fmla="*/ 1249038 h 1500527"/>
              <a:gd name="connsiteX26" fmla="*/ 485367 w 1734137"/>
              <a:gd name="connsiteY26" fmla="*/ 1294305 h 1500527"/>
              <a:gd name="connsiteX27" fmla="*/ 434064 w 1734137"/>
              <a:gd name="connsiteY27" fmla="*/ 1309394 h 1500527"/>
              <a:gd name="connsiteX28" fmla="*/ 382761 w 1734137"/>
              <a:gd name="connsiteY28" fmla="*/ 1315430 h 1500527"/>
              <a:gd name="connsiteX29" fmla="*/ 313350 w 1734137"/>
              <a:gd name="connsiteY29" fmla="*/ 1345609 h 1500527"/>
              <a:gd name="connsiteX30" fmla="*/ 216780 w 1734137"/>
              <a:gd name="connsiteY30" fmla="*/ 1348626 h 1500527"/>
              <a:gd name="connsiteX31" fmla="*/ 123228 w 1734137"/>
              <a:gd name="connsiteY31" fmla="*/ 1366733 h 1500527"/>
              <a:gd name="connsiteX32" fmla="*/ 14586 w 1734137"/>
              <a:gd name="connsiteY32" fmla="*/ 1378804 h 1500527"/>
              <a:gd name="connsiteX33" fmla="*/ 35711 w 1734137"/>
              <a:gd name="connsiteY33" fmla="*/ 1402947 h 1500527"/>
              <a:gd name="connsiteX34" fmla="*/ 119480 w 1734137"/>
              <a:gd name="connsiteY34" fmla="*/ 1454490 h 1500527"/>
              <a:gd name="connsiteX35" fmla="*/ 186155 w 1734137"/>
              <a:gd name="connsiteY35" fmla="*/ 1485446 h 1500527"/>
              <a:gd name="connsiteX36" fmla="*/ 367130 w 1734137"/>
              <a:gd name="connsiteY36" fmla="*/ 1490208 h 1500527"/>
              <a:gd name="connsiteX37" fmla="*/ 550487 w 1734137"/>
              <a:gd name="connsiteY37" fmla="*/ 1423534 h 1500527"/>
              <a:gd name="connsiteX38" fmla="*/ 724318 w 1734137"/>
              <a:gd name="connsiteY38" fmla="*/ 1361621 h 1500527"/>
              <a:gd name="connsiteX39" fmla="*/ 786230 w 1734137"/>
              <a:gd name="connsiteY39" fmla="*/ 1252083 h 1500527"/>
              <a:gd name="connsiteX40" fmla="*/ 1095791 w 1734137"/>
              <a:gd name="connsiteY40" fmla="*/ 1087775 h 1500527"/>
              <a:gd name="connsiteX41" fmla="*/ 1513910 w 1734137"/>
              <a:gd name="connsiteY41" fmla="*/ 1001490 h 1500527"/>
              <a:gd name="connsiteX42" fmla="*/ 1715616 w 1734137"/>
              <a:gd name="connsiteY42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63799 w 1734137"/>
              <a:gd name="connsiteY7" fmla="*/ 433590 h 1500527"/>
              <a:gd name="connsiteX8" fmla="*/ 1231524 w 1734137"/>
              <a:gd name="connsiteY8" fmla="*/ 461508 h 1500527"/>
              <a:gd name="connsiteX9" fmla="*/ 1195805 w 1734137"/>
              <a:gd name="connsiteY9" fmla="*/ 487702 h 1500527"/>
              <a:gd name="connsiteX10" fmla="*/ 1131180 w 1734137"/>
              <a:gd name="connsiteY10" fmla="*/ 551922 h 1500527"/>
              <a:gd name="connsiteX11" fmla="*/ 1122127 w 1734137"/>
              <a:gd name="connsiteY11" fmla="*/ 585119 h 1500527"/>
              <a:gd name="connsiteX12" fmla="*/ 1113404 w 1734137"/>
              <a:gd name="connsiteY12" fmla="*/ 622440 h 1500527"/>
              <a:gd name="connsiteX13" fmla="*/ 1070494 w 1734137"/>
              <a:gd name="connsiteY13" fmla="*/ 654527 h 1500527"/>
              <a:gd name="connsiteX14" fmla="*/ 1043405 w 1734137"/>
              <a:gd name="connsiteY14" fmla="*/ 671058 h 1500527"/>
              <a:gd name="connsiteX15" fmla="*/ 1000543 w 1734137"/>
              <a:gd name="connsiteY15" fmla="*/ 709158 h 1500527"/>
              <a:gd name="connsiteX16" fmla="*/ 913897 w 1734137"/>
              <a:gd name="connsiteY16" fmla="*/ 799383 h 1500527"/>
              <a:gd name="connsiteX17" fmla="*/ 950111 w 1734137"/>
              <a:gd name="connsiteY17" fmla="*/ 796366 h 1500527"/>
              <a:gd name="connsiteX18" fmla="*/ 959165 w 1734137"/>
              <a:gd name="connsiteY18" fmla="*/ 814472 h 1500527"/>
              <a:gd name="connsiteX19" fmla="*/ 877683 w 1734137"/>
              <a:gd name="connsiteY19" fmla="*/ 901988 h 1500527"/>
              <a:gd name="connsiteX20" fmla="*/ 850051 w 1734137"/>
              <a:gd name="connsiteY20" fmla="*/ 947256 h 1500527"/>
              <a:gd name="connsiteX21" fmla="*/ 781113 w 1734137"/>
              <a:gd name="connsiteY21" fmla="*/ 986487 h 1500527"/>
              <a:gd name="connsiteX22" fmla="*/ 681525 w 1734137"/>
              <a:gd name="connsiteY22" fmla="*/ 1052879 h 1500527"/>
              <a:gd name="connsiteX23" fmla="*/ 619543 w 1734137"/>
              <a:gd name="connsiteY23" fmla="*/ 1142546 h 1500527"/>
              <a:gd name="connsiteX24" fmla="*/ 609097 w 1734137"/>
              <a:gd name="connsiteY24" fmla="*/ 1175101 h 1500527"/>
              <a:gd name="connsiteX25" fmla="*/ 524598 w 1734137"/>
              <a:gd name="connsiteY25" fmla="*/ 1249038 h 1500527"/>
              <a:gd name="connsiteX26" fmla="*/ 485367 w 1734137"/>
              <a:gd name="connsiteY26" fmla="*/ 1294305 h 1500527"/>
              <a:gd name="connsiteX27" fmla="*/ 434064 w 1734137"/>
              <a:gd name="connsiteY27" fmla="*/ 1309394 h 1500527"/>
              <a:gd name="connsiteX28" fmla="*/ 382761 w 1734137"/>
              <a:gd name="connsiteY28" fmla="*/ 1315430 h 1500527"/>
              <a:gd name="connsiteX29" fmla="*/ 313350 w 1734137"/>
              <a:gd name="connsiteY29" fmla="*/ 1345609 h 1500527"/>
              <a:gd name="connsiteX30" fmla="*/ 216780 w 1734137"/>
              <a:gd name="connsiteY30" fmla="*/ 1348626 h 1500527"/>
              <a:gd name="connsiteX31" fmla="*/ 123228 w 1734137"/>
              <a:gd name="connsiteY31" fmla="*/ 1366733 h 1500527"/>
              <a:gd name="connsiteX32" fmla="*/ 14586 w 1734137"/>
              <a:gd name="connsiteY32" fmla="*/ 1378804 h 1500527"/>
              <a:gd name="connsiteX33" fmla="*/ 35711 w 1734137"/>
              <a:gd name="connsiteY33" fmla="*/ 1402947 h 1500527"/>
              <a:gd name="connsiteX34" fmla="*/ 119480 w 1734137"/>
              <a:gd name="connsiteY34" fmla="*/ 1454490 h 1500527"/>
              <a:gd name="connsiteX35" fmla="*/ 186155 w 1734137"/>
              <a:gd name="connsiteY35" fmla="*/ 1485446 h 1500527"/>
              <a:gd name="connsiteX36" fmla="*/ 367130 w 1734137"/>
              <a:gd name="connsiteY36" fmla="*/ 1490208 h 1500527"/>
              <a:gd name="connsiteX37" fmla="*/ 550487 w 1734137"/>
              <a:gd name="connsiteY37" fmla="*/ 1423534 h 1500527"/>
              <a:gd name="connsiteX38" fmla="*/ 724318 w 1734137"/>
              <a:gd name="connsiteY38" fmla="*/ 1361621 h 1500527"/>
              <a:gd name="connsiteX39" fmla="*/ 786230 w 1734137"/>
              <a:gd name="connsiteY39" fmla="*/ 1252083 h 1500527"/>
              <a:gd name="connsiteX40" fmla="*/ 1095791 w 1734137"/>
              <a:gd name="connsiteY40" fmla="*/ 1087775 h 1500527"/>
              <a:gd name="connsiteX41" fmla="*/ 1513910 w 1734137"/>
              <a:gd name="connsiteY41" fmla="*/ 1001490 h 1500527"/>
              <a:gd name="connsiteX42" fmla="*/ 1715616 w 1734137"/>
              <a:gd name="connsiteY42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63799 w 1734137"/>
              <a:gd name="connsiteY7" fmla="*/ 433590 h 1500527"/>
              <a:gd name="connsiteX8" fmla="*/ 1231524 w 1734137"/>
              <a:gd name="connsiteY8" fmla="*/ 461508 h 1500527"/>
              <a:gd name="connsiteX9" fmla="*/ 1195805 w 1734137"/>
              <a:gd name="connsiteY9" fmla="*/ 487702 h 1500527"/>
              <a:gd name="connsiteX10" fmla="*/ 1131180 w 1734137"/>
              <a:gd name="connsiteY10" fmla="*/ 551922 h 1500527"/>
              <a:gd name="connsiteX11" fmla="*/ 1122127 w 1734137"/>
              <a:gd name="connsiteY11" fmla="*/ 585119 h 1500527"/>
              <a:gd name="connsiteX12" fmla="*/ 1129130 w 1734137"/>
              <a:gd name="connsiteY12" fmla="*/ 597240 h 1500527"/>
              <a:gd name="connsiteX13" fmla="*/ 1113404 w 1734137"/>
              <a:gd name="connsiteY13" fmla="*/ 622440 h 1500527"/>
              <a:gd name="connsiteX14" fmla="*/ 1070494 w 1734137"/>
              <a:gd name="connsiteY14" fmla="*/ 654527 h 1500527"/>
              <a:gd name="connsiteX15" fmla="*/ 1043405 w 1734137"/>
              <a:gd name="connsiteY15" fmla="*/ 671058 h 1500527"/>
              <a:gd name="connsiteX16" fmla="*/ 1000543 w 1734137"/>
              <a:gd name="connsiteY16" fmla="*/ 709158 h 1500527"/>
              <a:gd name="connsiteX17" fmla="*/ 913897 w 1734137"/>
              <a:gd name="connsiteY17" fmla="*/ 799383 h 1500527"/>
              <a:gd name="connsiteX18" fmla="*/ 950111 w 1734137"/>
              <a:gd name="connsiteY18" fmla="*/ 796366 h 1500527"/>
              <a:gd name="connsiteX19" fmla="*/ 959165 w 1734137"/>
              <a:gd name="connsiteY19" fmla="*/ 814472 h 1500527"/>
              <a:gd name="connsiteX20" fmla="*/ 877683 w 1734137"/>
              <a:gd name="connsiteY20" fmla="*/ 901988 h 1500527"/>
              <a:gd name="connsiteX21" fmla="*/ 850051 w 1734137"/>
              <a:gd name="connsiteY21" fmla="*/ 947256 h 1500527"/>
              <a:gd name="connsiteX22" fmla="*/ 781113 w 1734137"/>
              <a:gd name="connsiteY22" fmla="*/ 986487 h 1500527"/>
              <a:gd name="connsiteX23" fmla="*/ 681525 w 1734137"/>
              <a:gd name="connsiteY23" fmla="*/ 1052879 h 1500527"/>
              <a:gd name="connsiteX24" fmla="*/ 619543 w 1734137"/>
              <a:gd name="connsiteY24" fmla="*/ 1142546 h 1500527"/>
              <a:gd name="connsiteX25" fmla="*/ 609097 w 1734137"/>
              <a:gd name="connsiteY25" fmla="*/ 1175101 h 1500527"/>
              <a:gd name="connsiteX26" fmla="*/ 524598 w 1734137"/>
              <a:gd name="connsiteY26" fmla="*/ 1249038 h 1500527"/>
              <a:gd name="connsiteX27" fmla="*/ 485367 w 1734137"/>
              <a:gd name="connsiteY27" fmla="*/ 1294305 h 1500527"/>
              <a:gd name="connsiteX28" fmla="*/ 434064 w 1734137"/>
              <a:gd name="connsiteY28" fmla="*/ 1309394 h 1500527"/>
              <a:gd name="connsiteX29" fmla="*/ 382761 w 1734137"/>
              <a:gd name="connsiteY29" fmla="*/ 1315430 h 1500527"/>
              <a:gd name="connsiteX30" fmla="*/ 313350 w 1734137"/>
              <a:gd name="connsiteY30" fmla="*/ 1345609 h 1500527"/>
              <a:gd name="connsiteX31" fmla="*/ 216780 w 1734137"/>
              <a:gd name="connsiteY31" fmla="*/ 1348626 h 1500527"/>
              <a:gd name="connsiteX32" fmla="*/ 123228 w 1734137"/>
              <a:gd name="connsiteY32" fmla="*/ 1366733 h 1500527"/>
              <a:gd name="connsiteX33" fmla="*/ 14586 w 1734137"/>
              <a:gd name="connsiteY33" fmla="*/ 1378804 h 1500527"/>
              <a:gd name="connsiteX34" fmla="*/ 35711 w 1734137"/>
              <a:gd name="connsiteY34" fmla="*/ 1402947 h 1500527"/>
              <a:gd name="connsiteX35" fmla="*/ 119480 w 1734137"/>
              <a:gd name="connsiteY35" fmla="*/ 1454490 h 1500527"/>
              <a:gd name="connsiteX36" fmla="*/ 186155 w 1734137"/>
              <a:gd name="connsiteY36" fmla="*/ 1485446 h 1500527"/>
              <a:gd name="connsiteX37" fmla="*/ 367130 w 1734137"/>
              <a:gd name="connsiteY37" fmla="*/ 1490208 h 1500527"/>
              <a:gd name="connsiteX38" fmla="*/ 550487 w 1734137"/>
              <a:gd name="connsiteY38" fmla="*/ 1423534 h 1500527"/>
              <a:gd name="connsiteX39" fmla="*/ 724318 w 1734137"/>
              <a:gd name="connsiteY39" fmla="*/ 1361621 h 1500527"/>
              <a:gd name="connsiteX40" fmla="*/ 786230 w 1734137"/>
              <a:gd name="connsiteY40" fmla="*/ 1252083 h 1500527"/>
              <a:gd name="connsiteX41" fmla="*/ 1095791 w 1734137"/>
              <a:gd name="connsiteY41" fmla="*/ 1087775 h 1500527"/>
              <a:gd name="connsiteX42" fmla="*/ 1513910 w 1734137"/>
              <a:gd name="connsiteY42" fmla="*/ 1001490 h 1500527"/>
              <a:gd name="connsiteX43" fmla="*/ 1715616 w 1734137"/>
              <a:gd name="connsiteY43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63799 w 1734137"/>
              <a:gd name="connsiteY7" fmla="*/ 433590 h 1500527"/>
              <a:gd name="connsiteX8" fmla="*/ 1231524 w 1734137"/>
              <a:gd name="connsiteY8" fmla="*/ 461508 h 1500527"/>
              <a:gd name="connsiteX9" fmla="*/ 1195805 w 1734137"/>
              <a:gd name="connsiteY9" fmla="*/ 487702 h 1500527"/>
              <a:gd name="connsiteX10" fmla="*/ 1131180 w 1734137"/>
              <a:gd name="connsiteY10" fmla="*/ 551922 h 1500527"/>
              <a:gd name="connsiteX11" fmla="*/ 1129130 w 1734137"/>
              <a:gd name="connsiteY11" fmla="*/ 597240 h 1500527"/>
              <a:gd name="connsiteX12" fmla="*/ 1113404 w 1734137"/>
              <a:gd name="connsiteY12" fmla="*/ 622440 h 1500527"/>
              <a:gd name="connsiteX13" fmla="*/ 1070494 w 1734137"/>
              <a:gd name="connsiteY13" fmla="*/ 654527 h 1500527"/>
              <a:gd name="connsiteX14" fmla="*/ 1043405 w 1734137"/>
              <a:gd name="connsiteY14" fmla="*/ 671058 h 1500527"/>
              <a:gd name="connsiteX15" fmla="*/ 1000543 w 1734137"/>
              <a:gd name="connsiteY15" fmla="*/ 709158 h 1500527"/>
              <a:gd name="connsiteX16" fmla="*/ 913897 w 1734137"/>
              <a:gd name="connsiteY16" fmla="*/ 799383 h 1500527"/>
              <a:gd name="connsiteX17" fmla="*/ 950111 w 1734137"/>
              <a:gd name="connsiteY17" fmla="*/ 796366 h 1500527"/>
              <a:gd name="connsiteX18" fmla="*/ 959165 w 1734137"/>
              <a:gd name="connsiteY18" fmla="*/ 814472 h 1500527"/>
              <a:gd name="connsiteX19" fmla="*/ 877683 w 1734137"/>
              <a:gd name="connsiteY19" fmla="*/ 901988 h 1500527"/>
              <a:gd name="connsiteX20" fmla="*/ 850051 w 1734137"/>
              <a:gd name="connsiteY20" fmla="*/ 947256 h 1500527"/>
              <a:gd name="connsiteX21" fmla="*/ 781113 w 1734137"/>
              <a:gd name="connsiteY21" fmla="*/ 986487 h 1500527"/>
              <a:gd name="connsiteX22" fmla="*/ 681525 w 1734137"/>
              <a:gd name="connsiteY22" fmla="*/ 1052879 h 1500527"/>
              <a:gd name="connsiteX23" fmla="*/ 619543 w 1734137"/>
              <a:gd name="connsiteY23" fmla="*/ 1142546 h 1500527"/>
              <a:gd name="connsiteX24" fmla="*/ 609097 w 1734137"/>
              <a:gd name="connsiteY24" fmla="*/ 1175101 h 1500527"/>
              <a:gd name="connsiteX25" fmla="*/ 524598 w 1734137"/>
              <a:gd name="connsiteY25" fmla="*/ 1249038 h 1500527"/>
              <a:gd name="connsiteX26" fmla="*/ 485367 w 1734137"/>
              <a:gd name="connsiteY26" fmla="*/ 1294305 h 1500527"/>
              <a:gd name="connsiteX27" fmla="*/ 434064 w 1734137"/>
              <a:gd name="connsiteY27" fmla="*/ 1309394 h 1500527"/>
              <a:gd name="connsiteX28" fmla="*/ 382761 w 1734137"/>
              <a:gd name="connsiteY28" fmla="*/ 1315430 h 1500527"/>
              <a:gd name="connsiteX29" fmla="*/ 313350 w 1734137"/>
              <a:gd name="connsiteY29" fmla="*/ 1345609 h 1500527"/>
              <a:gd name="connsiteX30" fmla="*/ 216780 w 1734137"/>
              <a:gd name="connsiteY30" fmla="*/ 1348626 h 1500527"/>
              <a:gd name="connsiteX31" fmla="*/ 123228 w 1734137"/>
              <a:gd name="connsiteY31" fmla="*/ 1366733 h 1500527"/>
              <a:gd name="connsiteX32" fmla="*/ 14586 w 1734137"/>
              <a:gd name="connsiteY32" fmla="*/ 1378804 h 1500527"/>
              <a:gd name="connsiteX33" fmla="*/ 35711 w 1734137"/>
              <a:gd name="connsiteY33" fmla="*/ 1402947 h 1500527"/>
              <a:gd name="connsiteX34" fmla="*/ 119480 w 1734137"/>
              <a:gd name="connsiteY34" fmla="*/ 1454490 h 1500527"/>
              <a:gd name="connsiteX35" fmla="*/ 186155 w 1734137"/>
              <a:gd name="connsiteY35" fmla="*/ 1485446 h 1500527"/>
              <a:gd name="connsiteX36" fmla="*/ 367130 w 1734137"/>
              <a:gd name="connsiteY36" fmla="*/ 1490208 h 1500527"/>
              <a:gd name="connsiteX37" fmla="*/ 550487 w 1734137"/>
              <a:gd name="connsiteY37" fmla="*/ 1423534 h 1500527"/>
              <a:gd name="connsiteX38" fmla="*/ 724318 w 1734137"/>
              <a:gd name="connsiteY38" fmla="*/ 1361621 h 1500527"/>
              <a:gd name="connsiteX39" fmla="*/ 786230 w 1734137"/>
              <a:gd name="connsiteY39" fmla="*/ 1252083 h 1500527"/>
              <a:gd name="connsiteX40" fmla="*/ 1095791 w 1734137"/>
              <a:gd name="connsiteY40" fmla="*/ 1087775 h 1500527"/>
              <a:gd name="connsiteX41" fmla="*/ 1513910 w 1734137"/>
              <a:gd name="connsiteY41" fmla="*/ 1001490 h 1500527"/>
              <a:gd name="connsiteX42" fmla="*/ 1715616 w 1734137"/>
              <a:gd name="connsiteY42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63799 w 1734137"/>
              <a:gd name="connsiteY7" fmla="*/ 433590 h 1500527"/>
              <a:gd name="connsiteX8" fmla="*/ 1248193 w 1734137"/>
              <a:gd name="connsiteY8" fmla="*/ 447221 h 1500527"/>
              <a:gd name="connsiteX9" fmla="*/ 1231524 w 1734137"/>
              <a:gd name="connsiteY9" fmla="*/ 461508 h 1500527"/>
              <a:gd name="connsiteX10" fmla="*/ 1195805 w 1734137"/>
              <a:gd name="connsiteY10" fmla="*/ 487702 h 1500527"/>
              <a:gd name="connsiteX11" fmla="*/ 1131180 w 1734137"/>
              <a:gd name="connsiteY11" fmla="*/ 551922 h 1500527"/>
              <a:gd name="connsiteX12" fmla="*/ 1129130 w 1734137"/>
              <a:gd name="connsiteY12" fmla="*/ 597240 h 1500527"/>
              <a:gd name="connsiteX13" fmla="*/ 1113404 w 1734137"/>
              <a:gd name="connsiteY13" fmla="*/ 622440 h 1500527"/>
              <a:gd name="connsiteX14" fmla="*/ 1070494 w 1734137"/>
              <a:gd name="connsiteY14" fmla="*/ 654527 h 1500527"/>
              <a:gd name="connsiteX15" fmla="*/ 1043405 w 1734137"/>
              <a:gd name="connsiteY15" fmla="*/ 671058 h 1500527"/>
              <a:gd name="connsiteX16" fmla="*/ 1000543 w 1734137"/>
              <a:gd name="connsiteY16" fmla="*/ 709158 h 1500527"/>
              <a:gd name="connsiteX17" fmla="*/ 913897 w 1734137"/>
              <a:gd name="connsiteY17" fmla="*/ 799383 h 1500527"/>
              <a:gd name="connsiteX18" fmla="*/ 950111 w 1734137"/>
              <a:gd name="connsiteY18" fmla="*/ 796366 h 1500527"/>
              <a:gd name="connsiteX19" fmla="*/ 959165 w 1734137"/>
              <a:gd name="connsiteY19" fmla="*/ 814472 h 1500527"/>
              <a:gd name="connsiteX20" fmla="*/ 877683 w 1734137"/>
              <a:gd name="connsiteY20" fmla="*/ 901988 h 1500527"/>
              <a:gd name="connsiteX21" fmla="*/ 850051 w 1734137"/>
              <a:gd name="connsiteY21" fmla="*/ 947256 h 1500527"/>
              <a:gd name="connsiteX22" fmla="*/ 781113 w 1734137"/>
              <a:gd name="connsiteY22" fmla="*/ 986487 h 1500527"/>
              <a:gd name="connsiteX23" fmla="*/ 681525 w 1734137"/>
              <a:gd name="connsiteY23" fmla="*/ 1052879 h 1500527"/>
              <a:gd name="connsiteX24" fmla="*/ 619543 w 1734137"/>
              <a:gd name="connsiteY24" fmla="*/ 1142546 h 1500527"/>
              <a:gd name="connsiteX25" fmla="*/ 609097 w 1734137"/>
              <a:gd name="connsiteY25" fmla="*/ 1175101 h 1500527"/>
              <a:gd name="connsiteX26" fmla="*/ 524598 w 1734137"/>
              <a:gd name="connsiteY26" fmla="*/ 1249038 h 1500527"/>
              <a:gd name="connsiteX27" fmla="*/ 485367 w 1734137"/>
              <a:gd name="connsiteY27" fmla="*/ 1294305 h 1500527"/>
              <a:gd name="connsiteX28" fmla="*/ 434064 w 1734137"/>
              <a:gd name="connsiteY28" fmla="*/ 1309394 h 1500527"/>
              <a:gd name="connsiteX29" fmla="*/ 382761 w 1734137"/>
              <a:gd name="connsiteY29" fmla="*/ 1315430 h 1500527"/>
              <a:gd name="connsiteX30" fmla="*/ 313350 w 1734137"/>
              <a:gd name="connsiteY30" fmla="*/ 1345609 h 1500527"/>
              <a:gd name="connsiteX31" fmla="*/ 216780 w 1734137"/>
              <a:gd name="connsiteY31" fmla="*/ 1348626 h 1500527"/>
              <a:gd name="connsiteX32" fmla="*/ 123228 w 1734137"/>
              <a:gd name="connsiteY32" fmla="*/ 1366733 h 1500527"/>
              <a:gd name="connsiteX33" fmla="*/ 14586 w 1734137"/>
              <a:gd name="connsiteY33" fmla="*/ 1378804 h 1500527"/>
              <a:gd name="connsiteX34" fmla="*/ 35711 w 1734137"/>
              <a:gd name="connsiteY34" fmla="*/ 1402947 h 1500527"/>
              <a:gd name="connsiteX35" fmla="*/ 119480 w 1734137"/>
              <a:gd name="connsiteY35" fmla="*/ 1454490 h 1500527"/>
              <a:gd name="connsiteX36" fmla="*/ 186155 w 1734137"/>
              <a:gd name="connsiteY36" fmla="*/ 1485446 h 1500527"/>
              <a:gd name="connsiteX37" fmla="*/ 367130 w 1734137"/>
              <a:gd name="connsiteY37" fmla="*/ 1490208 h 1500527"/>
              <a:gd name="connsiteX38" fmla="*/ 550487 w 1734137"/>
              <a:gd name="connsiteY38" fmla="*/ 1423534 h 1500527"/>
              <a:gd name="connsiteX39" fmla="*/ 724318 w 1734137"/>
              <a:gd name="connsiteY39" fmla="*/ 1361621 h 1500527"/>
              <a:gd name="connsiteX40" fmla="*/ 786230 w 1734137"/>
              <a:gd name="connsiteY40" fmla="*/ 1252083 h 1500527"/>
              <a:gd name="connsiteX41" fmla="*/ 1095791 w 1734137"/>
              <a:gd name="connsiteY41" fmla="*/ 1087775 h 1500527"/>
              <a:gd name="connsiteX42" fmla="*/ 1513910 w 1734137"/>
              <a:gd name="connsiteY42" fmla="*/ 1001490 h 1500527"/>
              <a:gd name="connsiteX43" fmla="*/ 1715616 w 1734137"/>
              <a:gd name="connsiteY43" fmla="*/ 723584 h 1500527"/>
              <a:gd name="connsiteX0" fmla="*/ 1715616 w 1937271"/>
              <a:gd name="connsiteY0" fmla="*/ 553279 h 1330222"/>
              <a:gd name="connsiteX1" fmla="*/ 1859984 w 1937271"/>
              <a:gd name="connsiteY1" fmla="*/ 523456 h 1330222"/>
              <a:gd name="connsiteX2" fmla="*/ 1352968 w 1937271"/>
              <a:gd name="connsiteY2" fmla="*/ 57841 h 1330222"/>
              <a:gd name="connsiteX3" fmla="*/ 1312487 w 1937271"/>
              <a:gd name="connsiteY3" fmla="*/ 136422 h 1330222"/>
              <a:gd name="connsiteX4" fmla="*/ 1305343 w 1937271"/>
              <a:gd name="connsiteY4" fmla="*/ 179285 h 1330222"/>
              <a:gd name="connsiteX5" fmla="*/ 1288674 w 1937271"/>
              <a:gd name="connsiteY5" fmla="*/ 195953 h 1330222"/>
              <a:gd name="connsiteX6" fmla="*/ 1288674 w 1937271"/>
              <a:gd name="connsiteY6" fmla="*/ 229291 h 1330222"/>
              <a:gd name="connsiteX7" fmla="*/ 1263799 w 1937271"/>
              <a:gd name="connsiteY7" fmla="*/ 263285 h 1330222"/>
              <a:gd name="connsiteX8" fmla="*/ 1248193 w 1937271"/>
              <a:gd name="connsiteY8" fmla="*/ 276916 h 1330222"/>
              <a:gd name="connsiteX9" fmla="*/ 1231524 w 1937271"/>
              <a:gd name="connsiteY9" fmla="*/ 291203 h 1330222"/>
              <a:gd name="connsiteX10" fmla="*/ 1195805 w 1937271"/>
              <a:gd name="connsiteY10" fmla="*/ 317397 h 1330222"/>
              <a:gd name="connsiteX11" fmla="*/ 1131180 w 1937271"/>
              <a:gd name="connsiteY11" fmla="*/ 381617 h 1330222"/>
              <a:gd name="connsiteX12" fmla="*/ 1129130 w 1937271"/>
              <a:gd name="connsiteY12" fmla="*/ 426935 h 1330222"/>
              <a:gd name="connsiteX13" fmla="*/ 1113404 w 1937271"/>
              <a:gd name="connsiteY13" fmla="*/ 452135 h 1330222"/>
              <a:gd name="connsiteX14" fmla="*/ 1070494 w 1937271"/>
              <a:gd name="connsiteY14" fmla="*/ 484222 h 1330222"/>
              <a:gd name="connsiteX15" fmla="*/ 1043405 w 1937271"/>
              <a:gd name="connsiteY15" fmla="*/ 500753 h 1330222"/>
              <a:gd name="connsiteX16" fmla="*/ 1000543 w 1937271"/>
              <a:gd name="connsiteY16" fmla="*/ 538853 h 1330222"/>
              <a:gd name="connsiteX17" fmla="*/ 913897 w 1937271"/>
              <a:gd name="connsiteY17" fmla="*/ 629078 h 1330222"/>
              <a:gd name="connsiteX18" fmla="*/ 950111 w 1937271"/>
              <a:gd name="connsiteY18" fmla="*/ 626061 h 1330222"/>
              <a:gd name="connsiteX19" fmla="*/ 959165 w 1937271"/>
              <a:gd name="connsiteY19" fmla="*/ 644167 h 1330222"/>
              <a:gd name="connsiteX20" fmla="*/ 877683 w 1937271"/>
              <a:gd name="connsiteY20" fmla="*/ 731683 h 1330222"/>
              <a:gd name="connsiteX21" fmla="*/ 850051 w 1937271"/>
              <a:gd name="connsiteY21" fmla="*/ 776951 h 1330222"/>
              <a:gd name="connsiteX22" fmla="*/ 781113 w 1937271"/>
              <a:gd name="connsiteY22" fmla="*/ 816182 h 1330222"/>
              <a:gd name="connsiteX23" fmla="*/ 681525 w 1937271"/>
              <a:gd name="connsiteY23" fmla="*/ 882574 h 1330222"/>
              <a:gd name="connsiteX24" fmla="*/ 619543 w 1937271"/>
              <a:gd name="connsiteY24" fmla="*/ 972241 h 1330222"/>
              <a:gd name="connsiteX25" fmla="*/ 609097 w 1937271"/>
              <a:gd name="connsiteY25" fmla="*/ 1004796 h 1330222"/>
              <a:gd name="connsiteX26" fmla="*/ 524598 w 1937271"/>
              <a:gd name="connsiteY26" fmla="*/ 1078733 h 1330222"/>
              <a:gd name="connsiteX27" fmla="*/ 485367 w 1937271"/>
              <a:gd name="connsiteY27" fmla="*/ 1124000 h 1330222"/>
              <a:gd name="connsiteX28" fmla="*/ 434064 w 1937271"/>
              <a:gd name="connsiteY28" fmla="*/ 1139089 h 1330222"/>
              <a:gd name="connsiteX29" fmla="*/ 382761 w 1937271"/>
              <a:gd name="connsiteY29" fmla="*/ 1145125 h 1330222"/>
              <a:gd name="connsiteX30" fmla="*/ 313350 w 1937271"/>
              <a:gd name="connsiteY30" fmla="*/ 1175304 h 1330222"/>
              <a:gd name="connsiteX31" fmla="*/ 216780 w 1937271"/>
              <a:gd name="connsiteY31" fmla="*/ 1178321 h 1330222"/>
              <a:gd name="connsiteX32" fmla="*/ 123228 w 1937271"/>
              <a:gd name="connsiteY32" fmla="*/ 1196428 h 1330222"/>
              <a:gd name="connsiteX33" fmla="*/ 14586 w 1937271"/>
              <a:gd name="connsiteY33" fmla="*/ 1208499 h 1330222"/>
              <a:gd name="connsiteX34" fmla="*/ 35711 w 1937271"/>
              <a:gd name="connsiteY34" fmla="*/ 1232642 h 1330222"/>
              <a:gd name="connsiteX35" fmla="*/ 119480 w 1937271"/>
              <a:gd name="connsiteY35" fmla="*/ 1284185 h 1330222"/>
              <a:gd name="connsiteX36" fmla="*/ 186155 w 1937271"/>
              <a:gd name="connsiteY36" fmla="*/ 1315141 h 1330222"/>
              <a:gd name="connsiteX37" fmla="*/ 367130 w 1937271"/>
              <a:gd name="connsiteY37" fmla="*/ 1319903 h 1330222"/>
              <a:gd name="connsiteX38" fmla="*/ 550487 w 1937271"/>
              <a:gd name="connsiteY38" fmla="*/ 1253229 h 1330222"/>
              <a:gd name="connsiteX39" fmla="*/ 724318 w 1937271"/>
              <a:gd name="connsiteY39" fmla="*/ 1191316 h 1330222"/>
              <a:gd name="connsiteX40" fmla="*/ 786230 w 1937271"/>
              <a:gd name="connsiteY40" fmla="*/ 1081778 h 1330222"/>
              <a:gd name="connsiteX41" fmla="*/ 1095791 w 1937271"/>
              <a:gd name="connsiteY41" fmla="*/ 917470 h 1330222"/>
              <a:gd name="connsiteX42" fmla="*/ 1513910 w 1937271"/>
              <a:gd name="connsiteY42" fmla="*/ 831185 h 1330222"/>
              <a:gd name="connsiteX43" fmla="*/ 1715616 w 1937271"/>
              <a:gd name="connsiteY43" fmla="*/ 553279 h 1330222"/>
              <a:gd name="connsiteX0" fmla="*/ 1715616 w 1937271"/>
              <a:gd name="connsiteY0" fmla="*/ 553279 h 1330222"/>
              <a:gd name="connsiteX1" fmla="*/ 1859984 w 1937271"/>
              <a:gd name="connsiteY1" fmla="*/ 523456 h 1330222"/>
              <a:gd name="connsiteX2" fmla="*/ 1657768 w 1937271"/>
              <a:gd name="connsiteY2" fmla="*/ 57841 h 1330222"/>
              <a:gd name="connsiteX3" fmla="*/ 1312487 w 1937271"/>
              <a:gd name="connsiteY3" fmla="*/ 136422 h 1330222"/>
              <a:gd name="connsiteX4" fmla="*/ 1305343 w 1937271"/>
              <a:gd name="connsiteY4" fmla="*/ 179285 h 1330222"/>
              <a:gd name="connsiteX5" fmla="*/ 1288674 w 1937271"/>
              <a:gd name="connsiteY5" fmla="*/ 195953 h 1330222"/>
              <a:gd name="connsiteX6" fmla="*/ 1288674 w 1937271"/>
              <a:gd name="connsiteY6" fmla="*/ 229291 h 1330222"/>
              <a:gd name="connsiteX7" fmla="*/ 1263799 w 1937271"/>
              <a:gd name="connsiteY7" fmla="*/ 263285 h 1330222"/>
              <a:gd name="connsiteX8" fmla="*/ 1248193 w 1937271"/>
              <a:gd name="connsiteY8" fmla="*/ 276916 h 1330222"/>
              <a:gd name="connsiteX9" fmla="*/ 1231524 w 1937271"/>
              <a:gd name="connsiteY9" fmla="*/ 291203 h 1330222"/>
              <a:gd name="connsiteX10" fmla="*/ 1195805 w 1937271"/>
              <a:gd name="connsiteY10" fmla="*/ 317397 h 1330222"/>
              <a:gd name="connsiteX11" fmla="*/ 1131180 w 1937271"/>
              <a:gd name="connsiteY11" fmla="*/ 381617 h 1330222"/>
              <a:gd name="connsiteX12" fmla="*/ 1129130 w 1937271"/>
              <a:gd name="connsiteY12" fmla="*/ 426935 h 1330222"/>
              <a:gd name="connsiteX13" fmla="*/ 1113404 w 1937271"/>
              <a:gd name="connsiteY13" fmla="*/ 452135 h 1330222"/>
              <a:gd name="connsiteX14" fmla="*/ 1070494 w 1937271"/>
              <a:gd name="connsiteY14" fmla="*/ 484222 h 1330222"/>
              <a:gd name="connsiteX15" fmla="*/ 1043405 w 1937271"/>
              <a:gd name="connsiteY15" fmla="*/ 500753 h 1330222"/>
              <a:gd name="connsiteX16" fmla="*/ 1000543 w 1937271"/>
              <a:gd name="connsiteY16" fmla="*/ 538853 h 1330222"/>
              <a:gd name="connsiteX17" fmla="*/ 913897 w 1937271"/>
              <a:gd name="connsiteY17" fmla="*/ 629078 h 1330222"/>
              <a:gd name="connsiteX18" fmla="*/ 950111 w 1937271"/>
              <a:gd name="connsiteY18" fmla="*/ 626061 h 1330222"/>
              <a:gd name="connsiteX19" fmla="*/ 959165 w 1937271"/>
              <a:gd name="connsiteY19" fmla="*/ 644167 h 1330222"/>
              <a:gd name="connsiteX20" fmla="*/ 877683 w 1937271"/>
              <a:gd name="connsiteY20" fmla="*/ 731683 h 1330222"/>
              <a:gd name="connsiteX21" fmla="*/ 850051 w 1937271"/>
              <a:gd name="connsiteY21" fmla="*/ 776951 h 1330222"/>
              <a:gd name="connsiteX22" fmla="*/ 781113 w 1937271"/>
              <a:gd name="connsiteY22" fmla="*/ 816182 h 1330222"/>
              <a:gd name="connsiteX23" fmla="*/ 681525 w 1937271"/>
              <a:gd name="connsiteY23" fmla="*/ 882574 h 1330222"/>
              <a:gd name="connsiteX24" fmla="*/ 619543 w 1937271"/>
              <a:gd name="connsiteY24" fmla="*/ 972241 h 1330222"/>
              <a:gd name="connsiteX25" fmla="*/ 609097 w 1937271"/>
              <a:gd name="connsiteY25" fmla="*/ 1004796 h 1330222"/>
              <a:gd name="connsiteX26" fmla="*/ 524598 w 1937271"/>
              <a:gd name="connsiteY26" fmla="*/ 1078733 h 1330222"/>
              <a:gd name="connsiteX27" fmla="*/ 485367 w 1937271"/>
              <a:gd name="connsiteY27" fmla="*/ 1124000 h 1330222"/>
              <a:gd name="connsiteX28" fmla="*/ 434064 w 1937271"/>
              <a:gd name="connsiteY28" fmla="*/ 1139089 h 1330222"/>
              <a:gd name="connsiteX29" fmla="*/ 382761 w 1937271"/>
              <a:gd name="connsiteY29" fmla="*/ 1145125 h 1330222"/>
              <a:gd name="connsiteX30" fmla="*/ 313350 w 1937271"/>
              <a:gd name="connsiteY30" fmla="*/ 1175304 h 1330222"/>
              <a:gd name="connsiteX31" fmla="*/ 216780 w 1937271"/>
              <a:gd name="connsiteY31" fmla="*/ 1178321 h 1330222"/>
              <a:gd name="connsiteX32" fmla="*/ 123228 w 1937271"/>
              <a:gd name="connsiteY32" fmla="*/ 1196428 h 1330222"/>
              <a:gd name="connsiteX33" fmla="*/ 14586 w 1937271"/>
              <a:gd name="connsiteY33" fmla="*/ 1208499 h 1330222"/>
              <a:gd name="connsiteX34" fmla="*/ 35711 w 1937271"/>
              <a:gd name="connsiteY34" fmla="*/ 1232642 h 1330222"/>
              <a:gd name="connsiteX35" fmla="*/ 119480 w 1937271"/>
              <a:gd name="connsiteY35" fmla="*/ 1284185 h 1330222"/>
              <a:gd name="connsiteX36" fmla="*/ 186155 w 1937271"/>
              <a:gd name="connsiteY36" fmla="*/ 1315141 h 1330222"/>
              <a:gd name="connsiteX37" fmla="*/ 367130 w 1937271"/>
              <a:gd name="connsiteY37" fmla="*/ 1319903 h 1330222"/>
              <a:gd name="connsiteX38" fmla="*/ 550487 w 1937271"/>
              <a:gd name="connsiteY38" fmla="*/ 1253229 h 1330222"/>
              <a:gd name="connsiteX39" fmla="*/ 724318 w 1937271"/>
              <a:gd name="connsiteY39" fmla="*/ 1191316 h 1330222"/>
              <a:gd name="connsiteX40" fmla="*/ 786230 w 1937271"/>
              <a:gd name="connsiteY40" fmla="*/ 1081778 h 1330222"/>
              <a:gd name="connsiteX41" fmla="*/ 1095791 w 1937271"/>
              <a:gd name="connsiteY41" fmla="*/ 917470 h 1330222"/>
              <a:gd name="connsiteX42" fmla="*/ 1513910 w 1937271"/>
              <a:gd name="connsiteY42" fmla="*/ 831185 h 1330222"/>
              <a:gd name="connsiteX43" fmla="*/ 1715616 w 1937271"/>
              <a:gd name="connsiteY43" fmla="*/ 553279 h 1330222"/>
              <a:gd name="connsiteX0" fmla="*/ 1715616 w 1937271"/>
              <a:gd name="connsiteY0" fmla="*/ 564309 h 1341252"/>
              <a:gd name="connsiteX1" fmla="*/ 1859984 w 1937271"/>
              <a:gd name="connsiteY1" fmla="*/ 534486 h 1341252"/>
              <a:gd name="connsiteX2" fmla="*/ 1657768 w 1937271"/>
              <a:gd name="connsiteY2" fmla="*/ 68871 h 1341252"/>
              <a:gd name="connsiteX3" fmla="*/ 1364874 w 1937271"/>
              <a:gd name="connsiteY3" fmla="*/ 14101 h 1341252"/>
              <a:gd name="connsiteX4" fmla="*/ 1312487 w 1937271"/>
              <a:gd name="connsiteY4" fmla="*/ 147452 h 1341252"/>
              <a:gd name="connsiteX5" fmla="*/ 1305343 w 1937271"/>
              <a:gd name="connsiteY5" fmla="*/ 190315 h 1341252"/>
              <a:gd name="connsiteX6" fmla="*/ 1288674 w 1937271"/>
              <a:gd name="connsiteY6" fmla="*/ 206983 h 1341252"/>
              <a:gd name="connsiteX7" fmla="*/ 1288674 w 1937271"/>
              <a:gd name="connsiteY7" fmla="*/ 240321 h 1341252"/>
              <a:gd name="connsiteX8" fmla="*/ 1263799 w 1937271"/>
              <a:gd name="connsiteY8" fmla="*/ 274315 h 1341252"/>
              <a:gd name="connsiteX9" fmla="*/ 1248193 w 1937271"/>
              <a:gd name="connsiteY9" fmla="*/ 287946 h 1341252"/>
              <a:gd name="connsiteX10" fmla="*/ 1231524 w 1937271"/>
              <a:gd name="connsiteY10" fmla="*/ 302233 h 1341252"/>
              <a:gd name="connsiteX11" fmla="*/ 1195805 w 1937271"/>
              <a:gd name="connsiteY11" fmla="*/ 328427 h 1341252"/>
              <a:gd name="connsiteX12" fmla="*/ 1131180 w 1937271"/>
              <a:gd name="connsiteY12" fmla="*/ 392647 h 1341252"/>
              <a:gd name="connsiteX13" fmla="*/ 1129130 w 1937271"/>
              <a:gd name="connsiteY13" fmla="*/ 437965 h 1341252"/>
              <a:gd name="connsiteX14" fmla="*/ 1113404 w 1937271"/>
              <a:gd name="connsiteY14" fmla="*/ 463165 h 1341252"/>
              <a:gd name="connsiteX15" fmla="*/ 1070494 w 1937271"/>
              <a:gd name="connsiteY15" fmla="*/ 495252 h 1341252"/>
              <a:gd name="connsiteX16" fmla="*/ 1043405 w 1937271"/>
              <a:gd name="connsiteY16" fmla="*/ 511783 h 1341252"/>
              <a:gd name="connsiteX17" fmla="*/ 1000543 w 1937271"/>
              <a:gd name="connsiteY17" fmla="*/ 549883 h 1341252"/>
              <a:gd name="connsiteX18" fmla="*/ 913897 w 1937271"/>
              <a:gd name="connsiteY18" fmla="*/ 640108 h 1341252"/>
              <a:gd name="connsiteX19" fmla="*/ 950111 w 1937271"/>
              <a:gd name="connsiteY19" fmla="*/ 637091 h 1341252"/>
              <a:gd name="connsiteX20" fmla="*/ 959165 w 1937271"/>
              <a:gd name="connsiteY20" fmla="*/ 655197 h 1341252"/>
              <a:gd name="connsiteX21" fmla="*/ 877683 w 1937271"/>
              <a:gd name="connsiteY21" fmla="*/ 742713 h 1341252"/>
              <a:gd name="connsiteX22" fmla="*/ 850051 w 1937271"/>
              <a:gd name="connsiteY22" fmla="*/ 787981 h 1341252"/>
              <a:gd name="connsiteX23" fmla="*/ 781113 w 1937271"/>
              <a:gd name="connsiteY23" fmla="*/ 827212 h 1341252"/>
              <a:gd name="connsiteX24" fmla="*/ 681525 w 1937271"/>
              <a:gd name="connsiteY24" fmla="*/ 893604 h 1341252"/>
              <a:gd name="connsiteX25" fmla="*/ 619543 w 1937271"/>
              <a:gd name="connsiteY25" fmla="*/ 983271 h 1341252"/>
              <a:gd name="connsiteX26" fmla="*/ 609097 w 1937271"/>
              <a:gd name="connsiteY26" fmla="*/ 1015826 h 1341252"/>
              <a:gd name="connsiteX27" fmla="*/ 524598 w 1937271"/>
              <a:gd name="connsiteY27" fmla="*/ 1089763 h 1341252"/>
              <a:gd name="connsiteX28" fmla="*/ 485367 w 1937271"/>
              <a:gd name="connsiteY28" fmla="*/ 1135030 h 1341252"/>
              <a:gd name="connsiteX29" fmla="*/ 434064 w 1937271"/>
              <a:gd name="connsiteY29" fmla="*/ 1150119 h 1341252"/>
              <a:gd name="connsiteX30" fmla="*/ 382761 w 1937271"/>
              <a:gd name="connsiteY30" fmla="*/ 1156155 h 1341252"/>
              <a:gd name="connsiteX31" fmla="*/ 313350 w 1937271"/>
              <a:gd name="connsiteY31" fmla="*/ 1186334 h 1341252"/>
              <a:gd name="connsiteX32" fmla="*/ 216780 w 1937271"/>
              <a:gd name="connsiteY32" fmla="*/ 1189351 h 1341252"/>
              <a:gd name="connsiteX33" fmla="*/ 123228 w 1937271"/>
              <a:gd name="connsiteY33" fmla="*/ 1207458 h 1341252"/>
              <a:gd name="connsiteX34" fmla="*/ 14586 w 1937271"/>
              <a:gd name="connsiteY34" fmla="*/ 1219529 h 1341252"/>
              <a:gd name="connsiteX35" fmla="*/ 35711 w 1937271"/>
              <a:gd name="connsiteY35" fmla="*/ 1243672 h 1341252"/>
              <a:gd name="connsiteX36" fmla="*/ 119480 w 1937271"/>
              <a:gd name="connsiteY36" fmla="*/ 1295215 h 1341252"/>
              <a:gd name="connsiteX37" fmla="*/ 186155 w 1937271"/>
              <a:gd name="connsiteY37" fmla="*/ 1326171 h 1341252"/>
              <a:gd name="connsiteX38" fmla="*/ 367130 w 1937271"/>
              <a:gd name="connsiteY38" fmla="*/ 1330933 h 1341252"/>
              <a:gd name="connsiteX39" fmla="*/ 550487 w 1937271"/>
              <a:gd name="connsiteY39" fmla="*/ 1264259 h 1341252"/>
              <a:gd name="connsiteX40" fmla="*/ 724318 w 1937271"/>
              <a:gd name="connsiteY40" fmla="*/ 1202346 h 1341252"/>
              <a:gd name="connsiteX41" fmla="*/ 786230 w 1937271"/>
              <a:gd name="connsiteY41" fmla="*/ 1092808 h 1341252"/>
              <a:gd name="connsiteX42" fmla="*/ 1095791 w 1937271"/>
              <a:gd name="connsiteY42" fmla="*/ 928500 h 1341252"/>
              <a:gd name="connsiteX43" fmla="*/ 1513910 w 1937271"/>
              <a:gd name="connsiteY43" fmla="*/ 842215 h 1341252"/>
              <a:gd name="connsiteX44" fmla="*/ 1715616 w 1937271"/>
              <a:gd name="connsiteY44" fmla="*/ 564309 h 1341252"/>
              <a:gd name="connsiteX0" fmla="*/ 1715616 w 1937271"/>
              <a:gd name="connsiteY0" fmla="*/ 564309 h 1341252"/>
              <a:gd name="connsiteX1" fmla="*/ 1859984 w 1937271"/>
              <a:gd name="connsiteY1" fmla="*/ 534486 h 1341252"/>
              <a:gd name="connsiteX2" fmla="*/ 1657768 w 1937271"/>
              <a:gd name="connsiteY2" fmla="*/ 68871 h 1341252"/>
              <a:gd name="connsiteX3" fmla="*/ 1364874 w 1937271"/>
              <a:gd name="connsiteY3" fmla="*/ 14101 h 1341252"/>
              <a:gd name="connsiteX4" fmla="*/ 1357730 w 1937271"/>
              <a:gd name="connsiteY4" fmla="*/ 71251 h 1341252"/>
              <a:gd name="connsiteX5" fmla="*/ 1312487 w 1937271"/>
              <a:gd name="connsiteY5" fmla="*/ 147452 h 1341252"/>
              <a:gd name="connsiteX6" fmla="*/ 1305343 w 1937271"/>
              <a:gd name="connsiteY6" fmla="*/ 190315 h 1341252"/>
              <a:gd name="connsiteX7" fmla="*/ 1288674 w 1937271"/>
              <a:gd name="connsiteY7" fmla="*/ 206983 h 1341252"/>
              <a:gd name="connsiteX8" fmla="*/ 1288674 w 1937271"/>
              <a:gd name="connsiteY8" fmla="*/ 240321 h 1341252"/>
              <a:gd name="connsiteX9" fmla="*/ 1263799 w 1937271"/>
              <a:gd name="connsiteY9" fmla="*/ 274315 h 1341252"/>
              <a:gd name="connsiteX10" fmla="*/ 1248193 w 1937271"/>
              <a:gd name="connsiteY10" fmla="*/ 287946 h 1341252"/>
              <a:gd name="connsiteX11" fmla="*/ 1231524 w 1937271"/>
              <a:gd name="connsiteY11" fmla="*/ 302233 h 1341252"/>
              <a:gd name="connsiteX12" fmla="*/ 1195805 w 1937271"/>
              <a:gd name="connsiteY12" fmla="*/ 328427 h 1341252"/>
              <a:gd name="connsiteX13" fmla="*/ 1131180 w 1937271"/>
              <a:gd name="connsiteY13" fmla="*/ 392647 h 1341252"/>
              <a:gd name="connsiteX14" fmla="*/ 1129130 w 1937271"/>
              <a:gd name="connsiteY14" fmla="*/ 437965 h 1341252"/>
              <a:gd name="connsiteX15" fmla="*/ 1113404 w 1937271"/>
              <a:gd name="connsiteY15" fmla="*/ 463165 h 1341252"/>
              <a:gd name="connsiteX16" fmla="*/ 1070494 w 1937271"/>
              <a:gd name="connsiteY16" fmla="*/ 495252 h 1341252"/>
              <a:gd name="connsiteX17" fmla="*/ 1043405 w 1937271"/>
              <a:gd name="connsiteY17" fmla="*/ 511783 h 1341252"/>
              <a:gd name="connsiteX18" fmla="*/ 1000543 w 1937271"/>
              <a:gd name="connsiteY18" fmla="*/ 549883 h 1341252"/>
              <a:gd name="connsiteX19" fmla="*/ 913897 w 1937271"/>
              <a:gd name="connsiteY19" fmla="*/ 640108 h 1341252"/>
              <a:gd name="connsiteX20" fmla="*/ 950111 w 1937271"/>
              <a:gd name="connsiteY20" fmla="*/ 637091 h 1341252"/>
              <a:gd name="connsiteX21" fmla="*/ 959165 w 1937271"/>
              <a:gd name="connsiteY21" fmla="*/ 655197 h 1341252"/>
              <a:gd name="connsiteX22" fmla="*/ 877683 w 1937271"/>
              <a:gd name="connsiteY22" fmla="*/ 742713 h 1341252"/>
              <a:gd name="connsiteX23" fmla="*/ 850051 w 1937271"/>
              <a:gd name="connsiteY23" fmla="*/ 787981 h 1341252"/>
              <a:gd name="connsiteX24" fmla="*/ 781113 w 1937271"/>
              <a:gd name="connsiteY24" fmla="*/ 827212 h 1341252"/>
              <a:gd name="connsiteX25" fmla="*/ 681525 w 1937271"/>
              <a:gd name="connsiteY25" fmla="*/ 893604 h 1341252"/>
              <a:gd name="connsiteX26" fmla="*/ 619543 w 1937271"/>
              <a:gd name="connsiteY26" fmla="*/ 983271 h 1341252"/>
              <a:gd name="connsiteX27" fmla="*/ 609097 w 1937271"/>
              <a:gd name="connsiteY27" fmla="*/ 1015826 h 1341252"/>
              <a:gd name="connsiteX28" fmla="*/ 524598 w 1937271"/>
              <a:gd name="connsiteY28" fmla="*/ 1089763 h 1341252"/>
              <a:gd name="connsiteX29" fmla="*/ 485367 w 1937271"/>
              <a:gd name="connsiteY29" fmla="*/ 1135030 h 1341252"/>
              <a:gd name="connsiteX30" fmla="*/ 434064 w 1937271"/>
              <a:gd name="connsiteY30" fmla="*/ 1150119 h 1341252"/>
              <a:gd name="connsiteX31" fmla="*/ 382761 w 1937271"/>
              <a:gd name="connsiteY31" fmla="*/ 1156155 h 1341252"/>
              <a:gd name="connsiteX32" fmla="*/ 313350 w 1937271"/>
              <a:gd name="connsiteY32" fmla="*/ 1186334 h 1341252"/>
              <a:gd name="connsiteX33" fmla="*/ 216780 w 1937271"/>
              <a:gd name="connsiteY33" fmla="*/ 1189351 h 1341252"/>
              <a:gd name="connsiteX34" fmla="*/ 123228 w 1937271"/>
              <a:gd name="connsiteY34" fmla="*/ 1207458 h 1341252"/>
              <a:gd name="connsiteX35" fmla="*/ 14586 w 1937271"/>
              <a:gd name="connsiteY35" fmla="*/ 1219529 h 1341252"/>
              <a:gd name="connsiteX36" fmla="*/ 35711 w 1937271"/>
              <a:gd name="connsiteY36" fmla="*/ 1243672 h 1341252"/>
              <a:gd name="connsiteX37" fmla="*/ 119480 w 1937271"/>
              <a:gd name="connsiteY37" fmla="*/ 1295215 h 1341252"/>
              <a:gd name="connsiteX38" fmla="*/ 186155 w 1937271"/>
              <a:gd name="connsiteY38" fmla="*/ 1326171 h 1341252"/>
              <a:gd name="connsiteX39" fmla="*/ 367130 w 1937271"/>
              <a:gd name="connsiteY39" fmla="*/ 1330933 h 1341252"/>
              <a:gd name="connsiteX40" fmla="*/ 550487 w 1937271"/>
              <a:gd name="connsiteY40" fmla="*/ 1264259 h 1341252"/>
              <a:gd name="connsiteX41" fmla="*/ 724318 w 1937271"/>
              <a:gd name="connsiteY41" fmla="*/ 1202346 h 1341252"/>
              <a:gd name="connsiteX42" fmla="*/ 786230 w 1937271"/>
              <a:gd name="connsiteY42" fmla="*/ 1092808 h 1341252"/>
              <a:gd name="connsiteX43" fmla="*/ 1095791 w 1937271"/>
              <a:gd name="connsiteY43" fmla="*/ 928500 h 1341252"/>
              <a:gd name="connsiteX44" fmla="*/ 1513910 w 1937271"/>
              <a:gd name="connsiteY44" fmla="*/ 842215 h 1341252"/>
              <a:gd name="connsiteX45" fmla="*/ 1715616 w 1937271"/>
              <a:gd name="connsiteY45" fmla="*/ 564309 h 1341252"/>
              <a:gd name="connsiteX0" fmla="*/ 1715616 w 1937271"/>
              <a:gd name="connsiteY0" fmla="*/ 1140361 h 1917304"/>
              <a:gd name="connsiteX1" fmla="*/ 1859984 w 1937271"/>
              <a:gd name="connsiteY1" fmla="*/ 1110538 h 1917304"/>
              <a:gd name="connsiteX2" fmla="*/ 1657768 w 1937271"/>
              <a:gd name="connsiteY2" fmla="*/ 644923 h 1917304"/>
              <a:gd name="connsiteX3" fmla="*/ 1576805 w 1937271"/>
              <a:gd name="connsiteY3" fmla="*/ 9128 h 1917304"/>
              <a:gd name="connsiteX4" fmla="*/ 1364874 w 1937271"/>
              <a:gd name="connsiteY4" fmla="*/ 590153 h 1917304"/>
              <a:gd name="connsiteX5" fmla="*/ 1357730 w 1937271"/>
              <a:gd name="connsiteY5" fmla="*/ 647303 h 1917304"/>
              <a:gd name="connsiteX6" fmla="*/ 1312487 w 1937271"/>
              <a:gd name="connsiteY6" fmla="*/ 723504 h 1917304"/>
              <a:gd name="connsiteX7" fmla="*/ 1305343 w 1937271"/>
              <a:gd name="connsiteY7" fmla="*/ 766367 h 1917304"/>
              <a:gd name="connsiteX8" fmla="*/ 1288674 w 1937271"/>
              <a:gd name="connsiteY8" fmla="*/ 783035 h 1917304"/>
              <a:gd name="connsiteX9" fmla="*/ 1288674 w 1937271"/>
              <a:gd name="connsiteY9" fmla="*/ 816373 h 1917304"/>
              <a:gd name="connsiteX10" fmla="*/ 1263799 w 1937271"/>
              <a:gd name="connsiteY10" fmla="*/ 850367 h 1917304"/>
              <a:gd name="connsiteX11" fmla="*/ 1248193 w 1937271"/>
              <a:gd name="connsiteY11" fmla="*/ 863998 h 1917304"/>
              <a:gd name="connsiteX12" fmla="*/ 1231524 w 1937271"/>
              <a:gd name="connsiteY12" fmla="*/ 878285 h 1917304"/>
              <a:gd name="connsiteX13" fmla="*/ 1195805 w 1937271"/>
              <a:gd name="connsiteY13" fmla="*/ 904479 h 1917304"/>
              <a:gd name="connsiteX14" fmla="*/ 1131180 w 1937271"/>
              <a:gd name="connsiteY14" fmla="*/ 968699 h 1917304"/>
              <a:gd name="connsiteX15" fmla="*/ 1129130 w 1937271"/>
              <a:gd name="connsiteY15" fmla="*/ 1014017 h 1917304"/>
              <a:gd name="connsiteX16" fmla="*/ 1113404 w 1937271"/>
              <a:gd name="connsiteY16" fmla="*/ 1039217 h 1917304"/>
              <a:gd name="connsiteX17" fmla="*/ 1070494 w 1937271"/>
              <a:gd name="connsiteY17" fmla="*/ 1071304 h 1917304"/>
              <a:gd name="connsiteX18" fmla="*/ 1043405 w 1937271"/>
              <a:gd name="connsiteY18" fmla="*/ 1087835 h 1917304"/>
              <a:gd name="connsiteX19" fmla="*/ 1000543 w 1937271"/>
              <a:gd name="connsiteY19" fmla="*/ 1125935 h 1917304"/>
              <a:gd name="connsiteX20" fmla="*/ 913897 w 1937271"/>
              <a:gd name="connsiteY20" fmla="*/ 1216160 h 1917304"/>
              <a:gd name="connsiteX21" fmla="*/ 950111 w 1937271"/>
              <a:gd name="connsiteY21" fmla="*/ 1213143 h 1917304"/>
              <a:gd name="connsiteX22" fmla="*/ 959165 w 1937271"/>
              <a:gd name="connsiteY22" fmla="*/ 1231249 h 1917304"/>
              <a:gd name="connsiteX23" fmla="*/ 877683 w 1937271"/>
              <a:gd name="connsiteY23" fmla="*/ 1318765 h 1917304"/>
              <a:gd name="connsiteX24" fmla="*/ 850051 w 1937271"/>
              <a:gd name="connsiteY24" fmla="*/ 1364033 h 1917304"/>
              <a:gd name="connsiteX25" fmla="*/ 781113 w 1937271"/>
              <a:gd name="connsiteY25" fmla="*/ 1403264 h 1917304"/>
              <a:gd name="connsiteX26" fmla="*/ 681525 w 1937271"/>
              <a:gd name="connsiteY26" fmla="*/ 1469656 h 1917304"/>
              <a:gd name="connsiteX27" fmla="*/ 619543 w 1937271"/>
              <a:gd name="connsiteY27" fmla="*/ 1559323 h 1917304"/>
              <a:gd name="connsiteX28" fmla="*/ 609097 w 1937271"/>
              <a:gd name="connsiteY28" fmla="*/ 1591878 h 1917304"/>
              <a:gd name="connsiteX29" fmla="*/ 524598 w 1937271"/>
              <a:gd name="connsiteY29" fmla="*/ 1665815 h 1917304"/>
              <a:gd name="connsiteX30" fmla="*/ 485367 w 1937271"/>
              <a:gd name="connsiteY30" fmla="*/ 1711082 h 1917304"/>
              <a:gd name="connsiteX31" fmla="*/ 434064 w 1937271"/>
              <a:gd name="connsiteY31" fmla="*/ 1726171 h 1917304"/>
              <a:gd name="connsiteX32" fmla="*/ 382761 w 1937271"/>
              <a:gd name="connsiteY32" fmla="*/ 1732207 h 1917304"/>
              <a:gd name="connsiteX33" fmla="*/ 313350 w 1937271"/>
              <a:gd name="connsiteY33" fmla="*/ 1762386 h 1917304"/>
              <a:gd name="connsiteX34" fmla="*/ 216780 w 1937271"/>
              <a:gd name="connsiteY34" fmla="*/ 1765403 h 1917304"/>
              <a:gd name="connsiteX35" fmla="*/ 123228 w 1937271"/>
              <a:gd name="connsiteY35" fmla="*/ 1783510 h 1917304"/>
              <a:gd name="connsiteX36" fmla="*/ 14586 w 1937271"/>
              <a:gd name="connsiteY36" fmla="*/ 1795581 h 1917304"/>
              <a:gd name="connsiteX37" fmla="*/ 35711 w 1937271"/>
              <a:gd name="connsiteY37" fmla="*/ 1819724 h 1917304"/>
              <a:gd name="connsiteX38" fmla="*/ 119480 w 1937271"/>
              <a:gd name="connsiteY38" fmla="*/ 1871267 h 1917304"/>
              <a:gd name="connsiteX39" fmla="*/ 186155 w 1937271"/>
              <a:gd name="connsiteY39" fmla="*/ 1902223 h 1917304"/>
              <a:gd name="connsiteX40" fmla="*/ 367130 w 1937271"/>
              <a:gd name="connsiteY40" fmla="*/ 1906985 h 1917304"/>
              <a:gd name="connsiteX41" fmla="*/ 550487 w 1937271"/>
              <a:gd name="connsiteY41" fmla="*/ 1840311 h 1917304"/>
              <a:gd name="connsiteX42" fmla="*/ 724318 w 1937271"/>
              <a:gd name="connsiteY42" fmla="*/ 1778398 h 1917304"/>
              <a:gd name="connsiteX43" fmla="*/ 786230 w 1937271"/>
              <a:gd name="connsiteY43" fmla="*/ 1668860 h 1917304"/>
              <a:gd name="connsiteX44" fmla="*/ 1095791 w 1937271"/>
              <a:gd name="connsiteY44" fmla="*/ 1504552 h 1917304"/>
              <a:gd name="connsiteX45" fmla="*/ 1513910 w 1937271"/>
              <a:gd name="connsiteY45" fmla="*/ 1418267 h 1917304"/>
              <a:gd name="connsiteX46" fmla="*/ 1715616 w 1937271"/>
              <a:gd name="connsiteY46" fmla="*/ 1140361 h 1917304"/>
              <a:gd name="connsiteX0" fmla="*/ 1715616 w 1937271"/>
              <a:gd name="connsiteY0" fmla="*/ 1155839 h 1932782"/>
              <a:gd name="connsiteX1" fmla="*/ 1859984 w 1937271"/>
              <a:gd name="connsiteY1" fmla="*/ 1126016 h 1932782"/>
              <a:gd name="connsiteX2" fmla="*/ 1657768 w 1937271"/>
              <a:gd name="connsiteY2" fmla="*/ 660401 h 1932782"/>
              <a:gd name="connsiteX3" fmla="*/ 1576805 w 1937271"/>
              <a:gd name="connsiteY3" fmla="*/ 24606 h 1932782"/>
              <a:gd name="connsiteX4" fmla="*/ 1412499 w 1937271"/>
              <a:gd name="connsiteY4" fmla="*/ 522287 h 1932782"/>
              <a:gd name="connsiteX5" fmla="*/ 1364874 w 1937271"/>
              <a:gd name="connsiteY5" fmla="*/ 605631 h 1932782"/>
              <a:gd name="connsiteX6" fmla="*/ 1357730 w 1937271"/>
              <a:gd name="connsiteY6" fmla="*/ 662781 h 1932782"/>
              <a:gd name="connsiteX7" fmla="*/ 1312487 w 1937271"/>
              <a:gd name="connsiteY7" fmla="*/ 738982 h 1932782"/>
              <a:gd name="connsiteX8" fmla="*/ 1305343 w 1937271"/>
              <a:gd name="connsiteY8" fmla="*/ 781845 h 1932782"/>
              <a:gd name="connsiteX9" fmla="*/ 1288674 w 1937271"/>
              <a:gd name="connsiteY9" fmla="*/ 798513 h 1932782"/>
              <a:gd name="connsiteX10" fmla="*/ 1288674 w 1937271"/>
              <a:gd name="connsiteY10" fmla="*/ 831851 h 1932782"/>
              <a:gd name="connsiteX11" fmla="*/ 1263799 w 1937271"/>
              <a:gd name="connsiteY11" fmla="*/ 865845 h 1932782"/>
              <a:gd name="connsiteX12" fmla="*/ 1248193 w 1937271"/>
              <a:gd name="connsiteY12" fmla="*/ 879476 h 1932782"/>
              <a:gd name="connsiteX13" fmla="*/ 1231524 w 1937271"/>
              <a:gd name="connsiteY13" fmla="*/ 893763 h 1932782"/>
              <a:gd name="connsiteX14" fmla="*/ 1195805 w 1937271"/>
              <a:gd name="connsiteY14" fmla="*/ 919957 h 1932782"/>
              <a:gd name="connsiteX15" fmla="*/ 1131180 w 1937271"/>
              <a:gd name="connsiteY15" fmla="*/ 984177 h 1932782"/>
              <a:gd name="connsiteX16" fmla="*/ 1129130 w 1937271"/>
              <a:gd name="connsiteY16" fmla="*/ 1029495 h 1932782"/>
              <a:gd name="connsiteX17" fmla="*/ 1113404 w 1937271"/>
              <a:gd name="connsiteY17" fmla="*/ 1054695 h 1932782"/>
              <a:gd name="connsiteX18" fmla="*/ 1070494 w 1937271"/>
              <a:gd name="connsiteY18" fmla="*/ 1086782 h 1932782"/>
              <a:gd name="connsiteX19" fmla="*/ 1043405 w 1937271"/>
              <a:gd name="connsiteY19" fmla="*/ 1103313 h 1932782"/>
              <a:gd name="connsiteX20" fmla="*/ 1000543 w 1937271"/>
              <a:gd name="connsiteY20" fmla="*/ 1141413 h 1932782"/>
              <a:gd name="connsiteX21" fmla="*/ 913897 w 1937271"/>
              <a:gd name="connsiteY21" fmla="*/ 1231638 h 1932782"/>
              <a:gd name="connsiteX22" fmla="*/ 950111 w 1937271"/>
              <a:gd name="connsiteY22" fmla="*/ 1228621 h 1932782"/>
              <a:gd name="connsiteX23" fmla="*/ 959165 w 1937271"/>
              <a:gd name="connsiteY23" fmla="*/ 1246727 h 1932782"/>
              <a:gd name="connsiteX24" fmla="*/ 877683 w 1937271"/>
              <a:gd name="connsiteY24" fmla="*/ 1334243 h 1932782"/>
              <a:gd name="connsiteX25" fmla="*/ 850051 w 1937271"/>
              <a:gd name="connsiteY25" fmla="*/ 1379511 h 1932782"/>
              <a:gd name="connsiteX26" fmla="*/ 781113 w 1937271"/>
              <a:gd name="connsiteY26" fmla="*/ 1418742 h 1932782"/>
              <a:gd name="connsiteX27" fmla="*/ 681525 w 1937271"/>
              <a:gd name="connsiteY27" fmla="*/ 1485134 h 1932782"/>
              <a:gd name="connsiteX28" fmla="*/ 619543 w 1937271"/>
              <a:gd name="connsiteY28" fmla="*/ 1574801 h 1932782"/>
              <a:gd name="connsiteX29" fmla="*/ 609097 w 1937271"/>
              <a:gd name="connsiteY29" fmla="*/ 1607356 h 1932782"/>
              <a:gd name="connsiteX30" fmla="*/ 524598 w 1937271"/>
              <a:gd name="connsiteY30" fmla="*/ 1681293 h 1932782"/>
              <a:gd name="connsiteX31" fmla="*/ 485367 w 1937271"/>
              <a:gd name="connsiteY31" fmla="*/ 1726560 h 1932782"/>
              <a:gd name="connsiteX32" fmla="*/ 434064 w 1937271"/>
              <a:gd name="connsiteY32" fmla="*/ 1741649 h 1932782"/>
              <a:gd name="connsiteX33" fmla="*/ 382761 w 1937271"/>
              <a:gd name="connsiteY33" fmla="*/ 1747685 h 1932782"/>
              <a:gd name="connsiteX34" fmla="*/ 313350 w 1937271"/>
              <a:gd name="connsiteY34" fmla="*/ 1777864 h 1932782"/>
              <a:gd name="connsiteX35" fmla="*/ 216780 w 1937271"/>
              <a:gd name="connsiteY35" fmla="*/ 1780881 h 1932782"/>
              <a:gd name="connsiteX36" fmla="*/ 123228 w 1937271"/>
              <a:gd name="connsiteY36" fmla="*/ 1798988 h 1932782"/>
              <a:gd name="connsiteX37" fmla="*/ 14586 w 1937271"/>
              <a:gd name="connsiteY37" fmla="*/ 1811059 h 1932782"/>
              <a:gd name="connsiteX38" fmla="*/ 35711 w 1937271"/>
              <a:gd name="connsiteY38" fmla="*/ 1835202 h 1932782"/>
              <a:gd name="connsiteX39" fmla="*/ 119480 w 1937271"/>
              <a:gd name="connsiteY39" fmla="*/ 1886745 h 1932782"/>
              <a:gd name="connsiteX40" fmla="*/ 186155 w 1937271"/>
              <a:gd name="connsiteY40" fmla="*/ 1917701 h 1932782"/>
              <a:gd name="connsiteX41" fmla="*/ 367130 w 1937271"/>
              <a:gd name="connsiteY41" fmla="*/ 1922463 h 1932782"/>
              <a:gd name="connsiteX42" fmla="*/ 550487 w 1937271"/>
              <a:gd name="connsiteY42" fmla="*/ 1855789 h 1932782"/>
              <a:gd name="connsiteX43" fmla="*/ 724318 w 1937271"/>
              <a:gd name="connsiteY43" fmla="*/ 1793876 h 1932782"/>
              <a:gd name="connsiteX44" fmla="*/ 786230 w 1937271"/>
              <a:gd name="connsiteY44" fmla="*/ 1684338 h 1932782"/>
              <a:gd name="connsiteX45" fmla="*/ 1095791 w 1937271"/>
              <a:gd name="connsiteY45" fmla="*/ 1520030 h 1932782"/>
              <a:gd name="connsiteX46" fmla="*/ 1513910 w 1937271"/>
              <a:gd name="connsiteY46" fmla="*/ 1433745 h 1932782"/>
              <a:gd name="connsiteX47" fmla="*/ 1715616 w 1937271"/>
              <a:gd name="connsiteY47" fmla="*/ 1155839 h 1932782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12499 w 1937271"/>
              <a:gd name="connsiteY5" fmla="*/ 558800 h 1969295"/>
              <a:gd name="connsiteX6" fmla="*/ 1364874 w 1937271"/>
              <a:gd name="connsiteY6" fmla="*/ 642144 h 1969295"/>
              <a:gd name="connsiteX7" fmla="*/ 1357730 w 1937271"/>
              <a:gd name="connsiteY7" fmla="*/ 699294 h 1969295"/>
              <a:gd name="connsiteX8" fmla="*/ 1312487 w 1937271"/>
              <a:gd name="connsiteY8" fmla="*/ 775495 h 1969295"/>
              <a:gd name="connsiteX9" fmla="*/ 1305343 w 1937271"/>
              <a:gd name="connsiteY9" fmla="*/ 818358 h 1969295"/>
              <a:gd name="connsiteX10" fmla="*/ 1288674 w 1937271"/>
              <a:gd name="connsiteY10" fmla="*/ 835026 h 1969295"/>
              <a:gd name="connsiteX11" fmla="*/ 1288674 w 1937271"/>
              <a:gd name="connsiteY11" fmla="*/ 868364 h 1969295"/>
              <a:gd name="connsiteX12" fmla="*/ 1263799 w 1937271"/>
              <a:gd name="connsiteY12" fmla="*/ 902358 h 1969295"/>
              <a:gd name="connsiteX13" fmla="*/ 1248193 w 1937271"/>
              <a:gd name="connsiteY13" fmla="*/ 915989 h 1969295"/>
              <a:gd name="connsiteX14" fmla="*/ 1231524 w 1937271"/>
              <a:gd name="connsiteY14" fmla="*/ 930276 h 1969295"/>
              <a:gd name="connsiteX15" fmla="*/ 1195805 w 1937271"/>
              <a:gd name="connsiteY15" fmla="*/ 956470 h 1969295"/>
              <a:gd name="connsiteX16" fmla="*/ 1131180 w 1937271"/>
              <a:gd name="connsiteY16" fmla="*/ 1020690 h 1969295"/>
              <a:gd name="connsiteX17" fmla="*/ 1129130 w 1937271"/>
              <a:gd name="connsiteY17" fmla="*/ 1066008 h 1969295"/>
              <a:gd name="connsiteX18" fmla="*/ 1113404 w 1937271"/>
              <a:gd name="connsiteY18" fmla="*/ 1091208 h 1969295"/>
              <a:gd name="connsiteX19" fmla="*/ 1070494 w 1937271"/>
              <a:gd name="connsiteY19" fmla="*/ 1123295 h 1969295"/>
              <a:gd name="connsiteX20" fmla="*/ 1043405 w 1937271"/>
              <a:gd name="connsiteY20" fmla="*/ 1139826 h 1969295"/>
              <a:gd name="connsiteX21" fmla="*/ 1000543 w 1937271"/>
              <a:gd name="connsiteY21" fmla="*/ 1177926 h 1969295"/>
              <a:gd name="connsiteX22" fmla="*/ 913897 w 1937271"/>
              <a:gd name="connsiteY22" fmla="*/ 1268151 h 1969295"/>
              <a:gd name="connsiteX23" fmla="*/ 950111 w 1937271"/>
              <a:gd name="connsiteY23" fmla="*/ 1265134 h 1969295"/>
              <a:gd name="connsiteX24" fmla="*/ 959165 w 1937271"/>
              <a:gd name="connsiteY24" fmla="*/ 1283240 h 1969295"/>
              <a:gd name="connsiteX25" fmla="*/ 877683 w 1937271"/>
              <a:gd name="connsiteY25" fmla="*/ 1370756 h 1969295"/>
              <a:gd name="connsiteX26" fmla="*/ 850051 w 1937271"/>
              <a:gd name="connsiteY26" fmla="*/ 1416024 h 1969295"/>
              <a:gd name="connsiteX27" fmla="*/ 781113 w 1937271"/>
              <a:gd name="connsiteY27" fmla="*/ 1455255 h 1969295"/>
              <a:gd name="connsiteX28" fmla="*/ 681525 w 1937271"/>
              <a:gd name="connsiteY28" fmla="*/ 1521647 h 1969295"/>
              <a:gd name="connsiteX29" fmla="*/ 619543 w 1937271"/>
              <a:gd name="connsiteY29" fmla="*/ 1611314 h 1969295"/>
              <a:gd name="connsiteX30" fmla="*/ 609097 w 1937271"/>
              <a:gd name="connsiteY30" fmla="*/ 1643869 h 1969295"/>
              <a:gd name="connsiteX31" fmla="*/ 524598 w 1937271"/>
              <a:gd name="connsiteY31" fmla="*/ 1717806 h 1969295"/>
              <a:gd name="connsiteX32" fmla="*/ 485367 w 1937271"/>
              <a:gd name="connsiteY32" fmla="*/ 1763073 h 1969295"/>
              <a:gd name="connsiteX33" fmla="*/ 434064 w 1937271"/>
              <a:gd name="connsiteY33" fmla="*/ 1778162 h 1969295"/>
              <a:gd name="connsiteX34" fmla="*/ 382761 w 1937271"/>
              <a:gd name="connsiteY34" fmla="*/ 1784198 h 1969295"/>
              <a:gd name="connsiteX35" fmla="*/ 313350 w 1937271"/>
              <a:gd name="connsiteY35" fmla="*/ 1814377 h 1969295"/>
              <a:gd name="connsiteX36" fmla="*/ 216780 w 1937271"/>
              <a:gd name="connsiteY36" fmla="*/ 1817394 h 1969295"/>
              <a:gd name="connsiteX37" fmla="*/ 123228 w 1937271"/>
              <a:gd name="connsiteY37" fmla="*/ 1835501 h 1969295"/>
              <a:gd name="connsiteX38" fmla="*/ 14586 w 1937271"/>
              <a:gd name="connsiteY38" fmla="*/ 1847572 h 1969295"/>
              <a:gd name="connsiteX39" fmla="*/ 35711 w 1937271"/>
              <a:gd name="connsiteY39" fmla="*/ 1871715 h 1969295"/>
              <a:gd name="connsiteX40" fmla="*/ 119480 w 1937271"/>
              <a:gd name="connsiteY40" fmla="*/ 1923258 h 1969295"/>
              <a:gd name="connsiteX41" fmla="*/ 186155 w 1937271"/>
              <a:gd name="connsiteY41" fmla="*/ 1954214 h 1969295"/>
              <a:gd name="connsiteX42" fmla="*/ 367130 w 1937271"/>
              <a:gd name="connsiteY42" fmla="*/ 1958976 h 1969295"/>
              <a:gd name="connsiteX43" fmla="*/ 550487 w 1937271"/>
              <a:gd name="connsiteY43" fmla="*/ 1892302 h 1969295"/>
              <a:gd name="connsiteX44" fmla="*/ 724318 w 1937271"/>
              <a:gd name="connsiteY44" fmla="*/ 1830389 h 1969295"/>
              <a:gd name="connsiteX45" fmla="*/ 786230 w 1937271"/>
              <a:gd name="connsiteY45" fmla="*/ 1720851 h 1969295"/>
              <a:gd name="connsiteX46" fmla="*/ 1095791 w 1937271"/>
              <a:gd name="connsiteY46" fmla="*/ 1556543 h 1969295"/>
              <a:gd name="connsiteX47" fmla="*/ 1513910 w 1937271"/>
              <a:gd name="connsiteY47" fmla="*/ 1470258 h 1969295"/>
              <a:gd name="connsiteX48" fmla="*/ 1715616 w 1937271"/>
              <a:gd name="connsiteY48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12499 w 1937271"/>
              <a:gd name="connsiteY6" fmla="*/ 558800 h 1969295"/>
              <a:gd name="connsiteX7" fmla="*/ 1364874 w 1937271"/>
              <a:gd name="connsiteY7" fmla="*/ 642144 h 1969295"/>
              <a:gd name="connsiteX8" fmla="*/ 1357730 w 1937271"/>
              <a:gd name="connsiteY8" fmla="*/ 699294 h 1969295"/>
              <a:gd name="connsiteX9" fmla="*/ 1312487 w 1937271"/>
              <a:gd name="connsiteY9" fmla="*/ 775495 h 1969295"/>
              <a:gd name="connsiteX10" fmla="*/ 1305343 w 1937271"/>
              <a:gd name="connsiteY10" fmla="*/ 818358 h 1969295"/>
              <a:gd name="connsiteX11" fmla="*/ 1288674 w 1937271"/>
              <a:gd name="connsiteY11" fmla="*/ 835026 h 1969295"/>
              <a:gd name="connsiteX12" fmla="*/ 1288674 w 1937271"/>
              <a:gd name="connsiteY12" fmla="*/ 868364 h 1969295"/>
              <a:gd name="connsiteX13" fmla="*/ 1263799 w 1937271"/>
              <a:gd name="connsiteY13" fmla="*/ 902358 h 1969295"/>
              <a:gd name="connsiteX14" fmla="*/ 1248193 w 1937271"/>
              <a:gd name="connsiteY14" fmla="*/ 915989 h 1969295"/>
              <a:gd name="connsiteX15" fmla="*/ 1231524 w 1937271"/>
              <a:gd name="connsiteY15" fmla="*/ 930276 h 1969295"/>
              <a:gd name="connsiteX16" fmla="*/ 1195805 w 1937271"/>
              <a:gd name="connsiteY16" fmla="*/ 956470 h 1969295"/>
              <a:gd name="connsiteX17" fmla="*/ 1131180 w 1937271"/>
              <a:gd name="connsiteY17" fmla="*/ 1020690 h 1969295"/>
              <a:gd name="connsiteX18" fmla="*/ 1129130 w 1937271"/>
              <a:gd name="connsiteY18" fmla="*/ 1066008 h 1969295"/>
              <a:gd name="connsiteX19" fmla="*/ 1113404 w 1937271"/>
              <a:gd name="connsiteY19" fmla="*/ 1091208 h 1969295"/>
              <a:gd name="connsiteX20" fmla="*/ 1070494 w 1937271"/>
              <a:gd name="connsiteY20" fmla="*/ 1123295 h 1969295"/>
              <a:gd name="connsiteX21" fmla="*/ 1043405 w 1937271"/>
              <a:gd name="connsiteY21" fmla="*/ 1139826 h 1969295"/>
              <a:gd name="connsiteX22" fmla="*/ 1000543 w 1937271"/>
              <a:gd name="connsiteY22" fmla="*/ 1177926 h 1969295"/>
              <a:gd name="connsiteX23" fmla="*/ 913897 w 1937271"/>
              <a:gd name="connsiteY23" fmla="*/ 1268151 h 1969295"/>
              <a:gd name="connsiteX24" fmla="*/ 950111 w 1937271"/>
              <a:gd name="connsiteY24" fmla="*/ 1265134 h 1969295"/>
              <a:gd name="connsiteX25" fmla="*/ 959165 w 1937271"/>
              <a:gd name="connsiteY25" fmla="*/ 1283240 h 1969295"/>
              <a:gd name="connsiteX26" fmla="*/ 877683 w 1937271"/>
              <a:gd name="connsiteY26" fmla="*/ 1370756 h 1969295"/>
              <a:gd name="connsiteX27" fmla="*/ 850051 w 1937271"/>
              <a:gd name="connsiteY27" fmla="*/ 1416024 h 1969295"/>
              <a:gd name="connsiteX28" fmla="*/ 781113 w 1937271"/>
              <a:gd name="connsiteY28" fmla="*/ 1455255 h 1969295"/>
              <a:gd name="connsiteX29" fmla="*/ 681525 w 1937271"/>
              <a:gd name="connsiteY29" fmla="*/ 1521647 h 1969295"/>
              <a:gd name="connsiteX30" fmla="*/ 619543 w 1937271"/>
              <a:gd name="connsiteY30" fmla="*/ 1611314 h 1969295"/>
              <a:gd name="connsiteX31" fmla="*/ 609097 w 1937271"/>
              <a:gd name="connsiteY31" fmla="*/ 1643869 h 1969295"/>
              <a:gd name="connsiteX32" fmla="*/ 524598 w 1937271"/>
              <a:gd name="connsiteY32" fmla="*/ 1717806 h 1969295"/>
              <a:gd name="connsiteX33" fmla="*/ 485367 w 1937271"/>
              <a:gd name="connsiteY33" fmla="*/ 1763073 h 1969295"/>
              <a:gd name="connsiteX34" fmla="*/ 434064 w 1937271"/>
              <a:gd name="connsiteY34" fmla="*/ 1778162 h 1969295"/>
              <a:gd name="connsiteX35" fmla="*/ 382761 w 1937271"/>
              <a:gd name="connsiteY35" fmla="*/ 1784198 h 1969295"/>
              <a:gd name="connsiteX36" fmla="*/ 313350 w 1937271"/>
              <a:gd name="connsiteY36" fmla="*/ 1814377 h 1969295"/>
              <a:gd name="connsiteX37" fmla="*/ 216780 w 1937271"/>
              <a:gd name="connsiteY37" fmla="*/ 1817394 h 1969295"/>
              <a:gd name="connsiteX38" fmla="*/ 123228 w 1937271"/>
              <a:gd name="connsiteY38" fmla="*/ 1835501 h 1969295"/>
              <a:gd name="connsiteX39" fmla="*/ 14586 w 1937271"/>
              <a:gd name="connsiteY39" fmla="*/ 1847572 h 1969295"/>
              <a:gd name="connsiteX40" fmla="*/ 35711 w 1937271"/>
              <a:gd name="connsiteY40" fmla="*/ 1871715 h 1969295"/>
              <a:gd name="connsiteX41" fmla="*/ 119480 w 1937271"/>
              <a:gd name="connsiteY41" fmla="*/ 1923258 h 1969295"/>
              <a:gd name="connsiteX42" fmla="*/ 186155 w 1937271"/>
              <a:gd name="connsiteY42" fmla="*/ 1954214 h 1969295"/>
              <a:gd name="connsiteX43" fmla="*/ 367130 w 1937271"/>
              <a:gd name="connsiteY43" fmla="*/ 1958976 h 1969295"/>
              <a:gd name="connsiteX44" fmla="*/ 550487 w 1937271"/>
              <a:gd name="connsiteY44" fmla="*/ 1892302 h 1969295"/>
              <a:gd name="connsiteX45" fmla="*/ 724318 w 1937271"/>
              <a:gd name="connsiteY45" fmla="*/ 1830389 h 1969295"/>
              <a:gd name="connsiteX46" fmla="*/ 786230 w 1937271"/>
              <a:gd name="connsiteY46" fmla="*/ 1720851 h 1969295"/>
              <a:gd name="connsiteX47" fmla="*/ 1095791 w 1937271"/>
              <a:gd name="connsiteY47" fmla="*/ 1556543 h 1969295"/>
              <a:gd name="connsiteX48" fmla="*/ 1513910 w 1937271"/>
              <a:gd name="connsiteY48" fmla="*/ 1470258 h 1969295"/>
              <a:gd name="connsiteX49" fmla="*/ 1715616 w 1937271"/>
              <a:gd name="connsiteY49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64874 w 1937271"/>
              <a:gd name="connsiteY8" fmla="*/ 642144 h 1969295"/>
              <a:gd name="connsiteX9" fmla="*/ 1357730 w 1937271"/>
              <a:gd name="connsiteY9" fmla="*/ 699294 h 1969295"/>
              <a:gd name="connsiteX10" fmla="*/ 1312487 w 1937271"/>
              <a:gd name="connsiteY10" fmla="*/ 775495 h 1969295"/>
              <a:gd name="connsiteX11" fmla="*/ 1305343 w 1937271"/>
              <a:gd name="connsiteY11" fmla="*/ 818358 h 1969295"/>
              <a:gd name="connsiteX12" fmla="*/ 1288674 w 1937271"/>
              <a:gd name="connsiteY12" fmla="*/ 835026 h 1969295"/>
              <a:gd name="connsiteX13" fmla="*/ 1288674 w 1937271"/>
              <a:gd name="connsiteY13" fmla="*/ 868364 h 1969295"/>
              <a:gd name="connsiteX14" fmla="*/ 1263799 w 1937271"/>
              <a:gd name="connsiteY14" fmla="*/ 902358 h 1969295"/>
              <a:gd name="connsiteX15" fmla="*/ 1248193 w 1937271"/>
              <a:gd name="connsiteY15" fmla="*/ 915989 h 1969295"/>
              <a:gd name="connsiteX16" fmla="*/ 1231524 w 1937271"/>
              <a:gd name="connsiteY16" fmla="*/ 930276 h 1969295"/>
              <a:gd name="connsiteX17" fmla="*/ 1195805 w 1937271"/>
              <a:gd name="connsiteY17" fmla="*/ 956470 h 1969295"/>
              <a:gd name="connsiteX18" fmla="*/ 1131180 w 1937271"/>
              <a:gd name="connsiteY18" fmla="*/ 1020690 h 1969295"/>
              <a:gd name="connsiteX19" fmla="*/ 1129130 w 1937271"/>
              <a:gd name="connsiteY19" fmla="*/ 1066008 h 1969295"/>
              <a:gd name="connsiteX20" fmla="*/ 1113404 w 1937271"/>
              <a:gd name="connsiteY20" fmla="*/ 1091208 h 1969295"/>
              <a:gd name="connsiteX21" fmla="*/ 1070494 w 1937271"/>
              <a:gd name="connsiteY21" fmla="*/ 1123295 h 1969295"/>
              <a:gd name="connsiteX22" fmla="*/ 1043405 w 1937271"/>
              <a:gd name="connsiteY22" fmla="*/ 1139826 h 1969295"/>
              <a:gd name="connsiteX23" fmla="*/ 1000543 w 1937271"/>
              <a:gd name="connsiteY23" fmla="*/ 1177926 h 1969295"/>
              <a:gd name="connsiteX24" fmla="*/ 913897 w 1937271"/>
              <a:gd name="connsiteY24" fmla="*/ 1268151 h 1969295"/>
              <a:gd name="connsiteX25" fmla="*/ 950111 w 1937271"/>
              <a:gd name="connsiteY25" fmla="*/ 1265134 h 1969295"/>
              <a:gd name="connsiteX26" fmla="*/ 959165 w 1937271"/>
              <a:gd name="connsiteY26" fmla="*/ 1283240 h 1969295"/>
              <a:gd name="connsiteX27" fmla="*/ 877683 w 1937271"/>
              <a:gd name="connsiteY27" fmla="*/ 1370756 h 1969295"/>
              <a:gd name="connsiteX28" fmla="*/ 850051 w 1937271"/>
              <a:gd name="connsiteY28" fmla="*/ 1416024 h 1969295"/>
              <a:gd name="connsiteX29" fmla="*/ 781113 w 1937271"/>
              <a:gd name="connsiteY29" fmla="*/ 1455255 h 1969295"/>
              <a:gd name="connsiteX30" fmla="*/ 681525 w 1937271"/>
              <a:gd name="connsiteY30" fmla="*/ 1521647 h 1969295"/>
              <a:gd name="connsiteX31" fmla="*/ 619543 w 1937271"/>
              <a:gd name="connsiteY31" fmla="*/ 1611314 h 1969295"/>
              <a:gd name="connsiteX32" fmla="*/ 609097 w 1937271"/>
              <a:gd name="connsiteY32" fmla="*/ 1643869 h 1969295"/>
              <a:gd name="connsiteX33" fmla="*/ 524598 w 1937271"/>
              <a:gd name="connsiteY33" fmla="*/ 1717806 h 1969295"/>
              <a:gd name="connsiteX34" fmla="*/ 485367 w 1937271"/>
              <a:gd name="connsiteY34" fmla="*/ 1763073 h 1969295"/>
              <a:gd name="connsiteX35" fmla="*/ 434064 w 1937271"/>
              <a:gd name="connsiteY35" fmla="*/ 1778162 h 1969295"/>
              <a:gd name="connsiteX36" fmla="*/ 382761 w 1937271"/>
              <a:gd name="connsiteY36" fmla="*/ 1784198 h 1969295"/>
              <a:gd name="connsiteX37" fmla="*/ 313350 w 1937271"/>
              <a:gd name="connsiteY37" fmla="*/ 1814377 h 1969295"/>
              <a:gd name="connsiteX38" fmla="*/ 216780 w 1937271"/>
              <a:gd name="connsiteY38" fmla="*/ 1817394 h 1969295"/>
              <a:gd name="connsiteX39" fmla="*/ 123228 w 1937271"/>
              <a:gd name="connsiteY39" fmla="*/ 1835501 h 1969295"/>
              <a:gd name="connsiteX40" fmla="*/ 14586 w 1937271"/>
              <a:gd name="connsiteY40" fmla="*/ 1847572 h 1969295"/>
              <a:gd name="connsiteX41" fmla="*/ 35711 w 1937271"/>
              <a:gd name="connsiteY41" fmla="*/ 1871715 h 1969295"/>
              <a:gd name="connsiteX42" fmla="*/ 119480 w 1937271"/>
              <a:gd name="connsiteY42" fmla="*/ 1923258 h 1969295"/>
              <a:gd name="connsiteX43" fmla="*/ 186155 w 1937271"/>
              <a:gd name="connsiteY43" fmla="*/ 1954214 h 1969295"/>
              <a:gd name="connsiteX44" fmla="*/ 367130 w 1937271"/>
              <a:gd name="connsiteY44" fmla="*/ 1958976 h 1969295"/>
              <a:gd name="connsiteX45" fmla="*/ 550487 w 1937271"/>
              <a:gd name="connsiteY45" fmla="*/ 1892302 h 1969295"/>
              <a:gd name="connsiteX46" fmla="*/ 724318 w 1937271"/>
              <a:gd name="connsiteY46" fmla="*/ 1830389 h 1969295"/>
              <a:gd name="connsiteX47" fmla="*/ 786230 w 1937271"/>
              <a:gd name="connsiteY47" fmla="*/ 1720851 h 1969295"/>
              <a:gd name="connsiteX48" fmla="*/ 1095791 w 1937271"/>
              <a:gd name="connsiteY48" fmla="*/ 1556543 h 1969295"/>
              <a:gd name="connsiteX49" fmla="*/ 1513910 w 1937271"/>
              <a:gd name="connsiteY49" fmla="*/ 1470258 h 1969295"/>
              <a:gd name="connsiteX50" fmla="*/ 1715616 w 1937271"/>
              <a:gd name="connsiteY50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64874 w 1937271"/>
              <a:gd name="connsiteY8" fmla="*/ 642144 h 1969295"/>
              <a:gd name="connsiteX9" fmla="*/ 1357730 w 1937271"/>
              <a:gd name="connsiteY9" fmla="*/ 699294 h 1969295"/>
              <a:gd name="connsiteX10" fmla="*/ 1312487 w 1937271"/>
              <a:gd name="connsiteY10" fmla="*/ 775495 h 1969295"/>
              <a:gd name="connsiteX11" fmla="*/ 1305343 w 1937271"/>
              <a:gd name="connsiteY11" fmla="*/ 818358 h 1969295"/>
              <a:gd name="connsiteX12" fmla="*/ 1288674 w 1937271"/>
              <a:gd name="connsiteY12" fmla="*/ 835026 h 1969295"/>
              <a:gd name="connsiteX13" fmla="*/ 1288674 w 1937271"/>
              <a:gd name="connsiteY13" fmla="*/ 868364 h 1969295"/>
              <a:gd name="connsiteX14" fmla="*/ 1263799 w 1937271"/>
              <a:gd name="connsiteY14" fmla="*/ 902358 h 1969295"/>
              <a:gd name="connsiteX15" fmla="*/ 1248193 w 1937271"/>
              <a:gd name="connsiteY15" fmla="*/ 915989 h 1969295"/>
              <a:gd name="connsiteX16" fmla="*/ 1231524 w 1937271"/>
              <a:gd name="connsiteY16" fmla="*/ 930276 h 1969295"/>
              <a:gd name="connsiteX17" fmla="*/ 1195805 w 1937271"/>
              <a:gd name="connsiteY17" fmla="*/ 956470 h 1969295"/>
              <a:gd name="connsiteX18" fmla="*/ 1131180 w 1937271"/>
              <a:gd name="connsiteY18" fmla="*/ 1020690 h 1969295"/>
              <a:gd name="connsiteX19" fmla="*/ 1129130 w 1937271"/>
              <a:gd name="connsiteY19" fmla="*/ 1066008 h 1969295"/>
              <a:gd name="connsiteX20" fmla="*/ 1113404 w 1937271"/>
              <a:gd name="connsiteY20" fmla="*/ 1091208 h 1969295"/>
              <a:gd name="connsiteX21" fmla="*/ 1070494 w 1937271"/>
              <a:gd name="connsiteY21" fmla="*/ 1123295 h 1969295"/>
              <a:gd name="connsiteX22" fmla="*/ 1043405 w 1937271"/>
              <a:gd name="connsiteY22" fmla="*/ 1139826 h 1969295"/>
              <a:gd name="connsiteX23" fmla="*/ 1000543 w 1937271"/>
              <a:gd name="connsiteY23" fmla="*/ 1177926 h 1969295"/>
              <a:gd name="connsiteX24" fmla="*/ 913897 w 1937271"/>
              <a:gd name="connsiteY24" fmla="*/ 1268151 h 1969295"/>
              <a:gd name="connsiteX25" fmla="*/ 950111 w 1937271"/>
              <a:gd name="connsiteY25" fmla="*/ 1265134 h 1969295"/>
              <a:gd name="connsiteX26" fmla="*/ 959165 w 1937271"/>
              <a:gd name="connsiteY26" fmla="*/ 1283240 h 1969295"/>
              <a:gd name="connsiteX27" fmla="*/ 877683 w 1937271"/>
              <a:gd name="connsiteY27" fmla="*/ 1370756 h 1969295"/>
              <a:gd name="connsiteX28" fmla="*/ 850051 w 1937271"/>
              <a:gd name="connsiteY28" fmla="*/ 1416024 h 1969295"/>
              <a:gd name="connsiteX29" fmla="*/ 781113 w 1937271"/>
              <a:gd name="connsiteY29" fmla="*/ 1455255 h 1969295"/>
              <a:gd name="connsiteX30" fmla="*/ 681525 w 1937271"/>
              <a:gd name="connsiteY30" fmla="*/ 1521647 h 1969295"/>
              <a:gd name="connsiteX31" fmla="*/ 619543 w 1937271"/>
              <a:gd name="connsiteY31" fmla="*/ 1611314 h 1969295"/>
              <a:gd name="connsiteX32" fmla="*/ 609097 w 1937271"/>
              <a:gd name="connsiteY32" fmla="*/ 1643869 h 1969295"/>
              <a:gd name="connsiteX33" fmla="*/ 524598 w 1937271"/>
              <a:gd name="connsiteY33" fmla="*/ 1717806 h 1969295"/>
              <a:gd name="connsiteX34" fmla="*/ 485367 w 1937271"/>
              <a:gd name="connsiteY34" fmla="*/ 1763073 h 1969295"/>
              <a:gd name="connsiteX35" fmla="*/ 434064 w 1937271"/>
              <a:gd name="connsiteY35" fmla="*/ 1778162 h 1969295"/>
              <a:gd name="connsiteX36" fmla="*/ 382761 w 1937271"/>
              <a:gd name="connsiteY36" fmla="*/ 1784198 h 1969295"/>
              <a:gd name="connsiteX37" fmla="*/ 313350 w 1937271"/>
              <a:gd name="connsiteY37" fmla="*/ 1814377 h 1969295"/>
              <a:gd name="connsiteX38" fmla="*/ 216780 w 1937271"/>
              <a:gd name="connsiteY38" fmla="*/ 1817394 h 1969295"/>
              <a:gd name="connsiteX39" fmla="*/ 123228 w 1937271"/>
              <a:gd name="connsiteY39" fmla="*/ 1835501 h 1969295"/>
              <a:gd name="connsiteX40" fmla="*/ 14586 w 1937271"/>
              <a:gd name="connsiteY40" fmla="*/ 1847572 h 1969295"/>
              <a:gd name="connsiteX41" fmla="*/ 35711 w 1937271"/>
              <a:gd name="connsiteY41" fmla="*/ 1871715 h 1969295"/>
              <a:gd name="connsiteX42" fmla="*/ 119480 w 1937271"/>
              <a:gd name="connsiteY42" fmla="*/ 1923258 h 1969295"/>
              <a:gd name="connsiteX43" fmla="*/ 186155 w 1937271"/>
              <a:gd name="connsiteY43" fmla="*/ 1954214 h 1969295"/>
              <a:gd name="connsiteX44" fmla="*/ 367130 w 1937271"/>
              <a:gd name="connsiteY44" fmla="*/ 1958976 h 1969295"/>
              <a:gd name="connsiteX45" fmla="*/ 550487 w 1937271"/>
              <a:gd name="connsiteY45" fmla="*/ 1892302 h 1969295"/>
              <a:gd name="connsiteX46" fmla="*/ 724318 w 1937271"/>
              <a:gd name="connsiteY46" fmla="*/ 1830389 h 1969295"/>
              <a:gd name="connsiteX47" fmla="*/ 786230 w 1937271"/>
              <a:gd name="connsiteY47" fmla="*/ 1720851 h 1969295"/>
              <a:gd name="connsiteX48" fmla="*/ 1095791 w 1937271"/>
              <a:gd name="connsiteY48" fmla="*/ 1556543 h 1969295"/>
              <a:gd name="connsiteX49" fmla="*/ 1513910 w 1937271"/>
              <a:gd name="connsiteY49" fmla="*/ 1470258 h 1969295"/>
              <a:gd name="connsiteX50" fmla="*/ 1715616 w 1937271"/>
              <a:gd name="connsiteY50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64874 w 1937271"/>
              <a:gd name="connsiteY8" fmla="*/ 642144 h 1969295"/>
              <a:gd name="connsiteX9" fmla="*/ 1357730 w 1937271"/>
              <a:gd name="connsiteY9" fmla="*/ 699294 h 1969295"/>
              <a:gd name="connsiteX10" fmla="*/ 1312487 w 1937271"/>
              <a:gd name="connsiteY10" fmla="*/ 775495 h 1969295"/>
              <a:gd name="connsiteX11" fmla="*/ 1305343 w 1937271"/>
              <a:gd name="connsiteY11" fmla="*/ 818358 h 1969295"/>
              <a:gd name="connsiteX12" fmla="*/ 1288674 w 1937271"/>
              <a:gd name="connsiteY12" fmla="*/ 835026 h 1969295"/>
              <a:gd name="connsiteX13" fmla="*/ 1288674 w 1937271"/>
              <a:gd name="connsiteY13" fmla="*/ 868364 h 1969295"/>
              <a:gd name="connsiteX14" fmla="*/ 1263799 w 1937271"/>
              <a:gd name="connsiteY14" fmla="*/ 902358 h 1969295"/>
              <a:gd name="connsiteX15" fmla="*/ 1248193 w 1937271"/>
              <a:gd name="connsiteY15" fmla="*/ 915989 h 1969295"/>
              <a:gd name="connsiteX16" fmla="*/ 1231524 w 1937271"/>
              <a:gd name="connsiteY16" fmla="*/ 930276 h 1969295"/>
              <a:gd name="connsiteX17" fmla="*/ 1195805 w 1937271"/>
              <a:gd name="connsiteY17" fmla="*/ 956470 h 1969295"/>
              <a:gd name="connsiteX18" fmla="*/ 1131180 w 1937271"/>
              <a:gd name="connsiteY18" fmla="*/ 1020690 h 1969295"/>
              <a:gd name="connsiteX19" fmla="*/ 1129130 w 1937271"/>
              <a:gd name="connsiteY19" fmla="*/ 1066008 h 1969295"/>
              <a:gd name="connsiteX20" fmla="*/ 1113404 w 1937271"/>
              <a:gd name="connsiteY20" fmla="*/ 1091208 h 1969295"/>
              <a:gd name="connsiteX21" fmla="*/ 1070494 w 1937271"/>
              <a:gd name="connsiteY21" fmla="*/ 1123295 h 1969295"/>
              <a:gd name="connsiteX22" fmla="*/ 1043405 w 1937271"/>
              <a:gd name="connsiteY22" fmla="*/ 1139826 h 1969295"/>
              <a:gd name="connsiteX23" fmla="*/ 1000543 w 1937271"/>
              <a:gd name="connsiteY23" fmla="*/ 1177926 h 1969295"/>
              <a:gd name="connsiteX24" fmla="*/ 913897 w 1937271"/>
              <a:gd name="connsiteY24" fmla="*/ 1268151 h 1969295"/>
              <a:gd name="connsiteX25" fmla="*/ 950111 w 1937271"/>
              <a:gd name="connsiteY25" fmla="*/ 1265134 h 1969295"/>
              <a:gd name="connsiteX26" fmla="*/ 959165 w 1937271"/>
              <a:gd name="connsiteY26" fmla="*/ 1283240 h 1969295"/>
              <a:gd name="connsiteX27" fmla="*/ 877683 w 1937271"/>
              <a:gd name="connsiteY27" fmla="*/ 1370756 h 1969295"/>
              <a:gd name="connsiteX28" fmla="*/ 850051 w 1937271"/>
              <a:gd name="connsiteY28" fmla="*/ 1416024 h 1969295"/>
              <a:gd name="connsiteX29" fmla="*/ 781113 w 1937271"/>
              <a:gd name="connsiteY29" fmla="*/ 1455255 h 1969295"/>
              <a:gd name="connsiteX30" fmla="*/ 681525 w 1937271"/>
              <a:gd name="connsiteY30" fmla="*/ 1521647 h 1969295"/>
              <a:gd name="connsiteX31" fmla="*/ 619543 w 1937271"/>
              <a:gd name="connsiteY31" fmla="*/ 1611314 h 1969295"/>
              <a:gd name="connsiteX32" fmla="*/ 609097 w 1937271"/>
              <a:gd name="connsiteY32" fmla="*/ 1643869 h 1969295"/>
              <a:gd name="connsiteX33" fmla="*/ 524598 w 1937271"/>
              <a:gd name="connsiteY33" fmla="*/ 1717806 h 1969295"/>
              <a:gd name="connsiteX34" fmla="*/ 485367 w 1937271"/>
              <a:gd name="connsiteY34" fmla="*/ 1763073 h 1969295"/>
              <a:gd name="connsiteX35" fmla="*/ 434064 w 1937271"/>
              <a:gd name="connsiteY35" fmla="*/ 1778162 h 1969295"/>
              <a:gd name="connsiteX36" fmla="*/ 382761 w 1937271"/>
              <a:gd name="connsiteY36" fmla="*/ 1784198 h 1969295"/>
              <a:gd name="connsiteX37" fmla="*/ 313350 w 1937271"/>
              <a:gd name="connsiteY37" fmla="*/ 1814377 h 1969295"/>
              <a:gd name="connsiteX38" fmla="*/ 216780 w 1937271"/>
              <a:gd name="connsiteY38" fmla="*/ 1817394 h 1969295"/>
              <a:gd name="connsiteX39" fmla="*/ 123228 w 1937271"/>
              <a:gd name="connsiteY39" fmla="*/ 1835501 h 1969295"/>
              <a:gd name="connsiteX40" fmla="*/ 14586 w 1937271"/>
              <a:gd name="connsiteY40" fmla="*/ 1847572 h 1969295"/>
              <a:gd name="connsiteX41" fmla="*/ 35711 w 1937271"/>
              <a:gd name="connsiteY41" fmla="*/ 1871715 h 1969295"/>
              <a:gd name="connsiteX42" fmla="*/ 119480 w 1937271"/>
              <a:gd name="connsiteY42" fmla="*/ 1923258 h 1969295"/>
              <a:gd name="connsiteX43" fmla="*/ 186155 w 1937271"/>
              <a:gd name="connsiteY43" fmla="*/ 1954214 h 1969295"/>
              <a:gd name="connsiteX44" fmla="*/ 367130 w 1937271"/>
              <a:gd name="connsiteY44" fmla="*/ 1958976 h 1969295"/>
              <a:gd name="connsiteX45" fmla="*/ 550487 w 1937271"/>
              <a:gd name="connsiteY45" fmla="*/ 1892302 h 1969295"/>
              <a:gd name="connsiteX46" fmla="*/ 724318 w 1937271"/>
              <a:gd name="connsiteY46" fmla="*/ 1830389 h 1969295"/>
              <a:gd name="connsiteX47" fmla="*/ 786230 w 1937271"/>
              <a:gd name="connsiteY47" fmla="*/ 1720851 h 1969295"/>
              <a:gd name="connsiteX48" fmla="*/ 1095791 w 1937271"/>
              <a:gd name="connsiteY48" fmla="*/ 1556543 h 1969295"/>
              <a:gd name="connsiteX49" fmla="*/ 1513910 w 1937271"/>
              <a:gd name="connsiteY49" fmla="*/ 1470258 h 1969295"/>
              <a:gd name="connsiteX50" fmla="*/ 1715616 w 1937271"/>
              <a:gd name="connsiteY50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93449 w 1937271"/>
              <a:gd name="connsiteY8" fmla="*/ 649288 h 1969295"/>
              <a:gd name="connsiteX9" fmla="*/ 1357730 w 1937271"/>
              <a:gd name="connsiteY9" fmla="*/ 699294 h 1969295"/>
              <a:gd name="connsiteX10" fmla="*/ 1312487 w 1937271"/>
              <a:gd name="connsiteY10" fmla="*/ 775495 h 1969295"/>
              <a:gd name="connsiteX11" fmla="*/ 1305343 w 1937271"/>
              <a:gd name="connsiteY11" fmla="*/ 818358 h 1969295"/>
              <a:gd name="connsiteX12" fmla="*/ 1288674 w 1937271"/>
              <a:gd name="connsiteY12" fmla="*/ 835026 h 1969295"/>
              <a:gd name="connsiteX13" fmla="*/ 1288674 w 1937271"/>
              <a:gd name="connsiteY13" fmla="*/ 868364 h 1969295"/>
              <a:gd name="connsiteX14" fmla="*/ 1263799 w 1937271"/>
              <a:gd name="connsiteY14" fmla="*/ 902358 h 1969295"/>
              <a:gd name="connsiteX15" fmla="*/ 1248193 w 1937271"/>
              <a:gd name="connsiteY15" fmla="*/ 915989 h 1969295"/>
              <a:gd name="connsiteX16" fmla="*/ 1231524 w 1937271"/>
              <a:gd name="connsiteY16" fmla="*/ 930276 h 1969295"/>
              <a:gd name="connsiteX17" fmla="*/ 1195805 w 1937271"/>
              <a:gd name="connsiteY17" fmla="*/ 956470 h 1969295"/>
              <a:gd name="connsiteX18" fmla="*/ 1131180 w 1937271"/>
              <a:gd name="connsiteY18" fmla="*/ 1020690 h 1969295"/>
              <a:gd name="connsiteX19" fmla="*/ 1129130 w 1937271"/>
              <a:gd name="connsiteY19" fmla="*/ 1066008 h 1969295"/>
              <a:gd name="connsiteX20" fmla="*/ 1113404 w 1937271"/>
              <a:gd name="connsiteY20" fmla="*/ 1091208 h 1969295"/>
              <a:gd name="connsiteX21" fmla="*/ 1070494 w 1937271"/>
              <a:gd name="connsiteY21" fmla="*/ 1123295 h 1969295"/>
              <a:gd name="connsiteX22" fmla="*/ 1043405 w 1937271"/>
              <a:gd name="connsiteY22" fmla="*/ 1139826 h 1969295"/>
              <a:gd name="connsiteX23" fmla="*/ 1000543 w 1937271"/>
              <a:gd name="connsiteY23" fmla="*/ 1177926 h 1969295"/>
              <a:gd name="connsiteX24" fmla="*/ 913897 w 1937271"/>
              <a:gd name="connsiteY24" fmla="*/ 1268151 h 1969295"/>
              <a:gd name="connsiteX25" fmla="*/ 950111 w 1937271"/>
              <a:gd name="connsiteY25" fmla="*/ 1265134 h 1969295"/>
              <a:gd name="connsiteX26" fmla="*/ 959165 w 1937271"/>
              <a:gd name="connsiteY26" fmla="*/ 1283240 h 1969295"/>
              <a:gd name="connsiteX27" fmla="*/ 877683 w 1937271"/>
              <a:gd name="connsiteY27" fmla="*/ 1370756 h 1969295"/>
              <a:gd name="connsiteX28" fmla="*/ 850051 w 1937271"/>
              <a:gd name="connsiteY28" fmla="*/ 1416024 h 1969295"/>
              <a:gd name="connsiteX29" fmla="*/ 781113 w 1937271"/>
              <a:gd name="connsiteY29" fmla="*/ 1455255 h 1969295"/>
              <a:gd name="connsiteX30" fmla="*/ 681525 w 1937271"/>
              <a:gd name="connsiteY30" fmla="*/ 1521647 h 1969295"/>
              <a:gd name="connsiteX31" fmla="*/ 619543 w 1937271"/>
              <a:gd name="connsiteY31" fmla="*/ 1611314 h 1969295"/>
              <a:gd name="connsiteX32" fmla="*/ 609097 w 1937271"/>
              <a:gd name="connsiteY32" fmla="*/ 1643869 h 1969295"/>
              <a:gd name="connsiteX33" fmla="*/ 524598 w 1937271"/>
              <a:gd name="connsiteY33" fmla="*/ 1717806 h 1969295"/>
              <a:gd name="connsiteX34" fmla="*/ 485367 w 1937271"/>
              <a:gd name="connsiteY34" fmla="*/ 1763073 h 1969295"/>
              <a:gd name="connsiteX35" fmla="*/ 434064 w 1937271"/>
              <a:gd name="connsiteY35" fmla="*/ 1778162 h 1969295"/>
              <a:gd name="connsiteX36" fmla="*/ 382761 w 1937271"/>
              <a:gd name="connsiteY36" fmla="*/ 1784198 h 1969295"/>
              <a:gd name="connsiteX37" fmla="*/ 313350 w 1937271"/>
              <a:gd name="connsiteY37" fmla="*/ 1814377 h 1969295"/>
              <a:gd name="connsiteX38" fmla="*/ 216780 w 1937271"/>
              <a:gd name="connsiteY38" fmla="*/ 1817394 h 1969295"/>
              <a:gd name="connsiteX39" fmla="*/ 123228 w 1937271"/>
              <a:gd name="connsiteY39" fmla="*/ 1835501 h 1969295"/>
              <a:gd name="connsiteX40" fmla="*/ 14586 w 1937271"/>
              <a:gd name="connsiteY40" fmla="*/ 1847572 h 1969295"/>
              <a:gd name="connsiteX41" fmla="*/ 35711 w 1937271"/>
              <a:gd name="connsiteY41" fmla="*/ 1871715 h 1969295"/>
              <a:gd name="connsiteX42" fmla="*/ 119480 w 1937271"/>
              <a:gd name="connsiteY42" fmla="*/ 1923258 h 1969295"/>
              <a:gd name="connsiteX43" fmla="*/ 186155 w 1937271"/>
              <a:gd name="connsiteY43" fmla="*/ 1954214 h 1969295"/>
              <a:gd name="connsiteX44" fmla="*/ 367130 w 1937271"/>
              <a:gd name="connsiteY44" fmla="*/ 1958976 h 1969295"/>
              <a:gd name="connsiteX45" fmla="*/ 550487 w 1937271"/>
              <a:gd name="connsiteY45" fmla="*/ 1892302 h 1969295"/>
              <a:gd name="connsiteX46" fmla="*/ 724318 w 1937271"/>
              <a:gd name="connsiteY46" fmla="*/ 1830389 h 1969295"/>
              <a:gd name="connsiteX47" fmla="*/ 786230 w 1937271"/>
              <a:gd name="connsiteY47" fmla="*/ 1720851 h 1969295"/>
              <a:gd name="connsiteX48" fmla="*/ 1095791 w 1937271"/>
              <a:gd name="connsiteY48" fmla="*/ 1556543 h 1969295"/>
              <a:gd name="connsiteX49" fmla="*/ 1513910 w 1937271"/>
              <a:gd name="connsiteY49" fmla="*/ 1470258 h 1969295"/>
              <a:gd name="connsiteX50" fmla="*/ 1715616 w 1937271"/>
              <a:gd name="connsiteY50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57730 w 1937271"/>
              <a:gd name="connsiteY8" fmla="*/ 699294 h 1969295"/>
              <a:gd name="connsiteX9" fmla="*/ 1312487 w 1937271"/>
              <a:gd name="connsiteY9" fmla="*/ 775495 h 1969295"/>
              <a:gd name="connsiteX10" fmla="*/ 1305343 w 1937271"/>
              <a:gd name="connsiteY10" fmla="*/ 818358 h 1969295"/>
              <a:gd name="connsiteX11" fmla="*/ 1288674 w 1937271"/>
              <a:gd name="connsiteY11" fmla="*/ 835026 h 1969295"/>
              <a:gd name="connsiteX12" fmla="*/ 1288674 w 1937271"/>
              <a:gd name="connsiteY12" fmla="*/ 868364 h 1969295"/>
              <a:gd name="connsiteX13" fmla="*/ 1263799 w 1937271"/>
              <a:gd name="connsiteY13" fmla="*/ 902358 h 1969295"/>
              <a:gd name="connsiteX14" fmla="*/ 1248193 w 1937271"/>
              <a:gd name="connsiteY14" fmla="*/ 915989 h 1969295"/>
              <a:gd name="connsiteX15" fmla="*/ 1231524 w 1937271"/>
              <a:gd name="connsiteY15" fmla="*/ 930276 h 1969295"/>
              <a:gd name="connsiteX16" fmla="*/ 1195805 w 1937271"/>
              <a:gd name="connsiteY16" fmla="*/ 956470 h 1969295"/>
              <a:gd name="connsiteX17" fmla="*/ 1131180 w 1937271"/>
              <a:gd name="connsiteY17" fmla="*/ 1020690 h 1969295"/>
              <a:gd name="connsiteX18" fmla="*/ 1129130 w 1937271"/>
              <a:gd name="connsiteY18" fmla="*/ 1066008 h 1969295"/>
              <a:gd name="connsiteX19" fmla="*/ 1113404 w 1937271"/>
              <a:gd name="connsiteY19" fmla="*/ 1091208 h 1969295"/>
              <a:gd name="connsiteX20" fmla="*/ 1070494 w 1937271"/>
              <a:gd name="connsiteY20" fmla="*/ 1123295 h 1969295"/>
              <a:gd name="connsiteX21" fmla="*/ 1043405 w 1937271"/>
              <a:gd name="connsiteY21" fmla="*/ 1139826 h 1969295"/>
              <a:gd name="connsiteX22" fmla="*/ 1000543 w 1937271"/>
              <a:gd name="connsiteY22" fmla="*/ 1177926 h 1969295"/>
              <a:gd name="connsiteX23" fmla="*/ 913897 w 1937271"/>
              <a:gd name="connsiteY23" fmla="*/ 1268151 h 1969295"/>
              <a:gd name="connsiteX24" fmla="*/ 950111 w 1937271"/>
              <a:gd name="connsiteY24" fmla="*/ 1265134 h 1969295"/>
              <a:gd name="connsiteX25" fmla="*/ 959165 w 1937271"/>
              <a:gd name="connsiteY25" fmla="*/ 1283240 h 1969295"/>
              <a:gd name="connsiteX26" fmla="*/ 877683 w 1937271"/>
              <a:gd name="connsiteY26" fmla="*/ 1370756 h 1969295"/>
              <a:gd name="connsiteX27" fmla="*/ 850051 w 1937271"/>
              <a:gd name="connsiteY27" fmla="*/ 1416024 h 1969295"/>
              <a:gd name="connsiteX28" fmla="*/ 781113 w 1937271"/>
              <a:gd name="connsiteY28" fmla="*/ 1455255 h 1969295"/>
              <a:gd name="connsiteX29" fmla="*/ 681525 w 1937271"/>
              <a:gd name="connsiteY29" fmla="*/ 1521647 h 1969295"/>
              <a:gd name="connsiteX30" fmla="*/ 619543 w 1937271"/>
              <a:gd name="connsiteY30" fmla="*/ 1611314 h 1969295"/>
              <a:gd name="connsiteX31" fmla="*/ 609097 w 1937271"/>
              <a:gd name="connsiteY31" fmla="*/ 1643869 h 1969295"/>
              <a:gd name="connsiteX32" fmla="*/ 524598 w 1937271"/>
              <a:gd name="connsiteY32" fmla="*/ 1717806 h 1969295"/>
              <a:gd name="connsiteX33" fmla="*/ 485367 w 1937271"/>
              <a:gd name="connsiteY33" fmla="*/ 1763073 h 1969295"/>
              <a:gd name="connsiteX34" fmla="*/ 434064 w 1937271"/>
              <a:gd name="connsiteY34" fmla="*/ 1778162 h 1969295"/>
              <a:gd name="connsiteX35" fmla="*/ 382761 w 1937271"/>
              <a:gd name="connsiteY35" fmla="*/ 1784198 h 1969295"/>
              <a:gd name="connsiteX36" fmla="*/ 313350 w 1937271"/>
              <a:gd name="connsiteY36" fmla="*/ 1814377 h 1969295"/>
              <a:gd name="connsiteX37" fmla="*/ 216780 w 1937271"/>
              <a:gd name="connsiteY37" fmla="*/ 1817394 h 1969295"/>
              <a:gd name="connsiteX38" fmla="*/ 123228 w 1937271"/>
              <a:gd name="connsiteY38" fmla="*/ 1835501 h 1969295"/>
              <a:gd name="connsiteX39" fmla="*/ 14586 w 1937271"/>
              <a:gd name="connsiteY39" fmla="*/ 1847572 h 1969295"/>
              <a:gd name="connsiteX40" fmla="*/ 35711 w 1937271"/>
              <a:gd name="connsiteY40" fmla="*/ 1871715 h 1969295"/>
              <a:gd name="connsiteX41" fmla="*/ 119480 w 1937271"/>
              <a:gd name="connsiteY41" fmla="*/ 1923258 h 1969295"/>
              <a:gd name="connsiteX42" fmla="*/ 186155 w 1937271"/>
              <a:gd name="connsiteY42" fmla="*/ 1954214 h 1969295"/>
              <a:gd name="connsiteX43" fmla="*/ 367130 w 1937271"/>
              <a:gd name="connsiteY43" fmla="*/ 1958976 h 1969295"/>
              <a:gd name="connsiteX44" fmla="*/ 550487 w 1937271"/>
              <a:gd name="connsiteY44" fmla="*/ 1892302 h 1969295"/>
              <a:gd name="connsiteX45" fmla="*/ 724318 w 1937271"/>
              <a:gd name="connsiteY45" fmla="*/ 1830389 h 1969295"/>
              <a:gd name="connsiteX46" fmla="*/ 786230 w 1937271"/>
              <a:gd name="connsiteY46" fmla="*/ 1720851 h 1969295"/>
              <a:gd name="connsiteX47" fmla="*/ 1095791 w 1937271"/>
              <a:gd name="connsiteY47" fmla="*/ 1556543 h 1969295"/>
              <a:gd name="connsiteX48" fmla="*/ 1513910 w 1937271"/>
              <a:gd name="connsiteY48" fmla="*/ 1470258 h 1969295"/>
              <a:gd name="connsiteX49" fmla="*/ 1715616 w 1937271"/>
              <a:gd name="connsiteY49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64874 w 1937271"/>
              <a:gd name="connsiteY8" fmla="*/ 646908 h 1969295"/>
              <a:gd name="connsiteX9" fmla="*/ 1357730 w 1937271"/>
              <a:gd name="connsiteY9" fmla="*/ 699294 h 1969295"/>
              <a:gd name="connsiteX10" fmla="*/ 1312487 w 1937271"/>
              <a:gd name="connsiteY10" fmla="*/ 775495 h 1969295"/>
              <a:gd name="connsiteX11" fmla="*/ 1305343 w 1937271"/>
              <a:gd name="connsiteY11" fmla="*/ 818358 h 1969295"/>
              <a:gd name="connsiteX12" fmla="*/ 1288674 w 1937271"/>
              <a:gd name="connsiteY12" fmla="*/ 835026 h 1969295"/>
              <a:gd name="connsiteX13" fmla="*/ 1288674 w 1937271"/>
              <a:gd name="connsiteY13" fmla="*/ 868364 h 1969295"/>
              <a:gd name="connsiteX14" fmla="*/ 1263799 w 1937271"/>
              <a:gd name="connsiteY14" fmla="*/ 902358 h 1969295"/>
              <a:gd name="connsiteX15" fmla="*/ 1248193 w 1937271"/>
              <a:gd name="connsiteY15" fmla="*/ 915989 h 1969295"/>
              <a:gd name="connsiteX16" fmla="*/ 1231524 w 1937271"/>
              <a:gd name="connsiteY16" fmla="*/ 930276 h 1969295"/>
              <a:gd name="connsiteX17" fmla="*/ 1195805 w 1937271"/>
              <a:gd name="connsiteY17" fmla="*/ 956470 h 1969295"/>
              <a:gd name="connsiteX18" fmla="*/ 1131180 w 1937271"/>
              <a:gd name="connsiteY18" fmla="*/ 1020690 h 1969295"/>
              <a:gd name="connsiteX19" fmla="*/ 1129130 w 1937271"/>
              <a:gd name="connsiteY19" fmla="*/ 1066008 h 1969295"/>
              <a:gd name="connsiteX20" fmla="*/ 1113404 w 1937271"/>
              <a:gd name="connsiteY20" fmla="*/ 1091208 h 1969295"/>
              <a:gd name="connsiteX21" fmla="*/ 1070494 w 1937271"/>
              <a:gd name="connsiteY21" fmla="*/ 1123295 h 1969295"/>
              <a:gd name="connsiteX22" fmla="*/ 1043405 w 1937271"/>
              <a:gd name="connsiteY22" fmla="*/ 1139826 h 1969295"/>
              <a:gd name="connsiteX23" fmla="*/ 1000543 w 1937271"/>
              <a:gd name="connsiteY23" fmla="*/ 1177926 h 1969295"/>
              <a:gd name="connsiteX24" fmla="*/ 913897 w 1937271"/>
              <a:gd name="connsiteY24" fmla="*/ 1268151 h 1969295"/>
              <a:gd name="connsiteX25" fmla="*/ 950111 w 1937271"/>
              <a:gd name="connsiteY25" fmla="*/ 1265134 h 1969295"/>
              <a:gd name="connsiteX26" fmla="*/ 959165 w 1937271"/>
              <a:gd name="connsiteY26" fmla="*/ 1283240 h 1969295"/>
              <a:gd name="connsiteX27" fmla="*/ 877683 w 1937271"/>
              <a:gd name="connsiteY27" fmla="*/ 1370756 h 1969295"/>
              <a:gd name="connsiteX28" fmla="*/ 850051 w 1937271"/>
              <a:gd name="connsiteY28" fmla="*/ 1416024 h 1969295"/>
              <a:gd name="connsiteX29" fmla="*/ 781113 w 1937271"/>
              <a:gd name="connsiteY29" fmla="*/ 1455255 h 1969295"/>
              <a:gd name="connsiteX30" fmla="*/ 681525 w 1937271"/>
              <a:gd name="connsiteY30" fmla="*/ 1521647 h 1969295"/>
              <a:gd name="connsiteX31" fmla="*/ 619543 w 1937271"/>
              <a:gd name="connsiteY31" fmla="*/ 1611314 h 1969295"/>
              <a:gd name="connsiteX32" fmla="*/ 609097 w 1937271"/>
              <a:gd name="connsiteY32" fmla="*/ 1643869 h 1969295"/>
              <a:gd name="connsiteX33" fmla="*/ 524598 w 1937271"/>
              <a:gd name="connsiteY33" fmla="*/ 1717806 h 1969295"/>
              <a:gd name="connsiteX34" fmla="*/ 485367 w 1937271"/>
              <a:gd name="connsiteY34" fmla="*/ 1763073 h 1969295"/>
              <a:gd name="connsiteX35" fmla="*/ 434064 w 1937271"/>
              <a:gd name="connsiteY35" fmla="*/ 1778162 h 1969295"/>
              <a:gd name="connsiteX36" fmla="*/ 382761 w 1937271"/>
              <a:gd name="connsiteY36" fmla="*/ 1784198 h 1969295"/>
              <a:gd name="connsiteX37" fmla="*/ 313350 w 1937271"/>
              <a:gd name="connsiteY37" fmla="*/ 1814377 h 1969295"/>
              <a:gd name="connsiteX38" fmla="*/ 216780 w 1937271"/>
              <a:gd name="connsiteY38" fmla="*/ 1817394 h 1969295"/>
              <a:gd name="connsiteX39" fmla="*/ 123228 w 1937271"/>
              <a:gd name="connsiteY39" fmla="*/ 1835501 h 1969295"/>
              <a:gd name="connsiteX40" fmla="*/ 14586 w 1937271"/>
              <a:gd name="connsiteY40" fmla="*/ 1847572 h 1969295"/>
              <a:gd name="connsiteX41" fmla="*/ 35711 w 1937271"/>
              <a:gd name="connsiteY41" fmla="*/ 1871715 h 1969295"/>
              <a:gd name="connsiteX42" fmla="*/ 119480 w 1937271"/>
              <a:gd name="connsiteY42" fmla="*/ 1923258 h 1969295"/>
              <a:gd name="connsiteX43" fmla="*/ 186155 w 1937271"/>
              <a:gd name="connsiteY43" fmla="*/ 1954214 h 1969295"/>
              <a:gd name="connsiteX44" fmla="*/ 367130 w 1937271"/>
              <a:gd name="connsiteY44" fmla="*/ 1958976 h 1969295"/>
              <a:gd name="connsiteX45" fmla="*/ 550487 w 1937271"/>
              <a:gd name="connsiteY45" fmla="*/ 1892302 h 1969295"/>
              <a:gd name="connsiteX46" fmla="*/ 724318 w 1937271"/>
              <a:gd name="connsiteY46" fmla="*/ 1830389 h 1969295"/>
              <a:gd name="connsiteX47" fmla="*/ 786230 w 1937271"/>
              <a:gd name="connsiteY47" fmla="*/ 1720851 h 1969295"/>
              <a:gd name="connsiteX48" fmla="*/ 1095791 w 1937271"/>
              <a:gd name="connsiteY48" fmla="*/ 1556543 h 1969295"/>
              <a:gd name="connsiteX49" fmla="*/ 1513910 w 1937271"/>
              <a:gd name="connsiteY49" fmla="*/ 1470258 h 1969295"/>
              <a:gd name="connsiteX50" fmla="*/ 1715616 w 1937271"/>
              <a:gd name="connsiteY50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26787 w 1937271"/>
              <a:gd name="connsiteY7" fmla="*/ 506414 h 1969295"/>
              <a:gd name="connsiteX8" fmla="*/ 1412499 w 1937271"/>
              <a:gd name="connsiteY8" fmla="*/ 558800 h 1969295"/>
              <a:gd name="connsiteX9" fmla="*/ 1364874 w 1937271"/>
              <a:gd name="connsiteY9" fmla="*/ 646908 h 1969295"/>
              <a:gd name="connsiteX10" fmla="*/ 1357730 w 1937271"/>
              <a:gd name="connsiteY10" fmla="*/ 699294 h 1969295"/>
              <a:gd name="connsiteX11" fmla="*/ 1312487 w 1937271"/>
              <a:gd name="connsiteY11" fmla="*/ 775495 h 1969295"/>
              <a:gd name="connsiteX12" fmla="*/ 1305343 w 1937271"/>
              <a:gd name="connsiteY12" fmla="*/ 818358 h 1969295"/>
              <a:gd name="connsiteX13" fmla="*/ 1288674 w 1937271"/>
              <a:gd name="connsiteY13" fmla="*/ 835026 h 1969295"/>
              <a:gd name="connsiteX14" fmla="*/ 1288674 w 1937271"/>
              <a:gd name="connsiteY14" fmla="*/ 868364 h 1969295"/>
              <a:gd name="connsiteX15" fmla="*/ 1263799 w 1937271"/>
              <a:gd name="connsiteY15" fmla="*/ 902358 h 1969295"/>
              <a:gd name="connsiteX16" fmla="*/ 1248193 w 1937271"/>
              <a:gd name="connsiteY16" fmla="*/ 915989 h 1969295"/>
              <a:gd name="connsiteX17" fmla="*/ 1231524 w 1937271"/>
              <a:gd name="connsiteY17" fmla="*/ 930276 h 1969295"/>
              <a:gd name="connsiteX18" fmla="*/ 1195805 w 1937271"/>
              <a:gd name="connsiteY18" fmla="*/ 956470 h 1969295"/>
              <a:gd name="connsiteX19" fmla="*/ 1131180 w 1937271"/>
              <a:gd name="connsiteY19" fmla="*/ 1020690 h 1969295"/>
              <a:gd name="connsiteX20" fmla="*/ 1129130 w 1937271"/>
              <a:gd name="connsiteY20" fmla="*/ 1066008 h 1969295"/>
              <a:gd name="connsiteX21" fmla="*/ 1113404 w 1937271"/>
              <a:gd name="connsiteY21" fmla="*/ 1091208 h 1969295"/>
              <a:gd name="connsiteX22" fmla="*/ 1070494 w 1937271"/>
              <a:gd name="connsiteY22" fmla="*/ 1123295 h 1969295"/>
              <a:gd name="connsiteX23" fmla="*/ 1043405 w 1937271"/>
              <a:gd name="connsiteY23" fmla="*/ 1139826 h 1969295"/>
              <a:gd name="connsiteX24" fmla="*/ 1000543 w 1937271"/>
              <a:gd name="connsiteY24" fmla="*/ 1177926 h 1969295"/>
              <a:gd name="connsiteX25" fmla="*/ 913897 w 1937271"/>
              <a:gd name="connsiteY25" fmla="*/ 1268151 h 1969295"/>
              <a:gd name="connsiteX26" fmla="*/ 950111 w 1937271"/>
              <a:gd name="connsiteY26" fmla="*/ 1265134 h 1969295"/>
              <a:gd name="connsiteX27" fmla="*/ 959165 w 1937271"/>
              <a:gd name="connsiteY27" fmla="*/ 1283240 h 1969295"/>
              <a:gd name="connsiteX28" fmla="*/ 877683 w 1937271"/>
              <a:gd name="connsiteY28" fmla="*/ 1370756 h 1969295"/>
              <a:gd name="connsiteX29" fmla="*/ 850051 w 1937271"/>
              <a:gd name="connsiteY29" fmla="*/ 1416024 h 1969295"/>
              <a:gd name="connsiteX30" fmla="*/ 781113 w 1937271"/>
              <a:gd name="connsiteY30" fmla="*/ 1455255 h 1969295"/>
              <a:gd name="connsiteX31" fmla="*/ 681525 w 1937271"/>
              <a:gd name="connsiteY31" fmla="*/ 1521647 h 1969295"/>
              <a:gd name="connsiteX32" fmla="*/ 619543 w 1937271"/>
              <a:gd name="connsiteY32" fmla="*/ 1611314 h 1969295"/>
              <a:gd name="connsiteX33" fmla="*/ 609097 w 1937271"/>
              <a:gd name="connsiteY33" fmla="*/ 1643869 h 1969295"/>
              <a:gd name="connsiteX34" fmla="*/ 524598 w 1937271"/>
              <a:gd name="connsiteY34" fmla="*/ 1717806 h 1969295"/>
              <a:gd name="connsiteX35" fmla="*/ 485367 w 1937271"/>
              <a:gd name="connsiteY35" fmla="*/ 1763073 h 1969295"/>
              <a:gd name="connsiteX36" fmla="*/ 434064 w 1937271"/>
              <a:gd name="connsiteY36" fmla="*/ 1778162 h 1969295"/>
              <a:gd name="connsiteX37" fmla="*/ 382761 w 1937271"/>
              <a:gd name="connsiteY37" fmla="*/ 1784198 h 1969295"/>
              <a:gd name="connsiteX38" fmla="*/ 313350 w 1937271"/>
              <a:gd name="connsiteY38" fmla="*/ 1814377 h 1969295"/>
              <a:gd name="connsiteX39" fmla="*/ 216780 w 1937271"/>
              <a:gd name="connsiteY39" fmla="*/ 1817394 h 1969295"/>
              <a:gd name="connsiteX40" fmla="*/ 123228 w 1937271"/>
              <a:gd name="connsiteY40" fmla="*/ 1835501 h 1969295"/>
              <a:gd name="connsiteX41" fmla="*/ 14586 w 1937271"/>
              <a:gd name="connsiteY41" fmla="*/ 1847572 h 1969295"/>
              <a:gd name="connsiteX42" fmla="*/ 35711 w 1937271"/>
              <a:gd name="connsiteY42" fmla="*/ 1871715 h 1969295"/>
              <a:gd name="connsiteX43" fmla="*/ 119480 w 1937271"/>
              <a:gd name="connsiteY43" fmla="*/ 1923258 h 1969295"/>
              <a:gd name="connsiteX44" fmla="*/ 186155 w 1937271"/>
              <a:gd name="connsiteY44" fmla="*/ 1954214 h 1969295"/>
              <a:gd name="connsiteX45" fmla="*/ 367130 w 1937271"/>
              <a:gd name="connsiteY45" fmla="*/ 1958976 h 1969295"/>
              <a:gd name="connsiteX46" fmla="*/ 550487 w 1937271"/>
              <a:gd name="connsiteY46" fmla="*/ 1892302 h 1969295"/>
              <a:gd name="connsiteX47" fmla="*/ 724318 w 1937271"/>
              <a:gd name="connsiteY47" fmla="*/ 1830389 h 1969295"/>
              <a:gd name="connsiteX48" fmla="*/ 786230 w 1937271"/>
              <a:gd name="connsiteY48" fmla="*/ 1720851 h 1969295"/>
              <a:gd name="connsiteX49" fmla="*/ 1095791 w 1937271"/>
              <a:gd name="connsiteY49" fmla="*/ 1556543 h 1969295"/>
              <a:gd name="connsiteX50" fmla="*/ 1513910 w 1937271"/>
              <a:gd name="connsiteY50" fmla="*/ 1470258 h 1969295"/>
              <a:gd name="connsiteX51" fmla="*/ 1715616 w 1937271"/>
              <a:gd name="connsiteY51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36312 w 1937271"/>
              <a:gd name="connsiteY6" fmla="*/ 458789 h 1969295"/>
              <a:gd name="connsiteX7" fmla="*/ 1426787 w 1937271"/>
              <a:gd name="connsiteY7" fmla="*/ 506414 h 1969295"/>
              <a:gd name="connsiteX8" fmla="*/ 1412499 w 1937271"/>
              <a:gd name="connsiteY8" fmla="*/ 558800 h 1969295"/>
              <a:gd name="connsiteX9" fmla="*/ 1364874 w 1937271"/>
              <a:gd name="connsiteY9" fmla="*/ 646908 h 1969295"/>
              <a:gd name="connsiteX10" fmla="*/ 1357730 w 1937271"/>
              <a:gd name="connsiteY10" fmla="*/ 699294 h 1969295"/>
              <a:gd name="connsiteX11" fmla="*/ 1312487 w 1937271"/>
              <a:gd name="connsiteY11" fmla="*/ 775495 h 1969295"/>
              <a:gd name="connsiteX12" fmla="*/ 1305343 w 1937271"/>
              <a:gd name="connsiteY12" fmla="*/ 818358 h 1969295"/>
              <a:gd name="connsiteX13" fmla="*/ 1288674 w 1937271"/>
              <a:gd name="connsiteY13" fmla="*/ 835026 h 1969295"/>
              <a:gd name="connsiteX14" fmla="*/ 1288674 w 1937271"/>
              <a:gd name="connsiteY14" fmla="*/ 868364 h 1969295"/>
              <a:gd name="connsiteX15" fmla="*/ 1263799 w 1937271"/>
              <a:gd name="connsiteY15" fmla="*/ 902358 h 1969295"/>
              <a:gd name="connsiteX16" fmla="*/ 1248193 w 1937271"/>
              <a:gd name="connsiteY16" fmla="*/ 915989 h 1969295"/>
              <a:gd name="connsiteX17" fmla="*/ 1231524 w 1937271"/>
              <a:gd name="connsiteY17" fmla="*/ 930276 h 1969295"/>
              <a:gd name="connsiteX18" fmla="*/ 1195805 w 1937271"/>
              <a:gd name="connsiteY18" fmla="*/ 956470 h 1969295"/>
              <a:gd name="connsiteX19" fmla="*/ 1131180 w 1937271"/>
              <a:gd name="connsiteY19" fmla="*/ 1020690 h 1969295"/>
              <a:gd name="connsiteX20" fmla="*/ 1129130 w 1937271"/>
              <a:gd name="connsiteY20" fmla="*/ 1066008 h 1969295"/>
              <a:gd name="connsiteX21" fmla="*/ 1113404 w 1937271"/>
              <a:gd name="connsiteY21" fmla="*/ 1091208 h 1969295"/>
              <a:gd name="connsiteX22" fmla="*/ 1070494 w 1937271"/>
              <a:gd name="connsiteY22" fmla="*/ 1123295 h 1969295"/>
              <a:gd name="connsiteX23" fmla="*/ 1043405 w 1937271"/>
              <a:gd name="connsiteY23" fmla="*/ 1139826 h 1969295"/>
              <a:gd name="connsiteX24" fmla="*/ 1000543 w 1937271"/>
              <a:gd name="connsiteY24" fmla="*/ 1177926 h 1969295"/>
              <a:gd name="connsiteX25" fmla="*/ 913897 w 1937271"/>
              <a:gd name="connsiteY25" fmla="*/ 1268151 h 1969295"/>
              <a:gd name="connsiteX26" fmla="*/ 950111 w 1937271"/>
              <a:gd name="connsiteY26" fmla="*/ 1265134 h 1969295"/>
              <a:gd name="connsiteX27" fmla="*/ 959165 w 1937271"/>
              <a:gd name="connsiteY27" fmla="*/ 1283240 h 1969295"/>
              <a:gd name="connsiteX28" fmla="*/ 877683 w 1937271"/>
              <a:gd name="connsiteY28" fmla="*/ 1370756 h 1969295"/>
              <a:gd name="connsiteX29" fmla="*/ 850051 w 1937271"/>
              <a:gd name="connsiteY29" fmla="*/ 1416024 h 1969295"/>
              <a:gd name="connsiteX30" fmla="*/ 781113 w 1937271"/>
              <a:gd name="connsiteY30" fmla="*/ 1455255 h 1969295"/>
              <a:gd name="connsiteX31" fmla="*/ 681525 w 1937271"/>
              <a:gd name="connsiteY31" fmla="*/ 1521647 h 1969295"/>
              <a:gd name="connsiteX32" fmla="*/ 619543 w 1937271"/>
              <a:gd name="connsiteY32" fmla="*/ 1611314 h 1969295"/>
              <a:gd name="connsiteX33" fmla="*/ 609097 w 1937271"/>
              <a:gd name="connsiteY33" fmla="*/ 1643869 h 1969295"/>
              <a:gd name="connsiteX34" fmla="*/ 524598 w 1937271"/>
              <a:gd name="connsiteY34" fmla="*/ 1717806 h 1969295"/>
              <a:gd name="connsiteX35" fmla="*/ 485367 w 1937271"/>
              <a:gd name="connsiteY35" fmla="*/ 1763073 h 1969295"/>
              <a:gd name="connsiteX36" fmla="*/ 434064 w 1937271"/>
              <a:gd name="connsiteY36" fmla="*/ 1778162 h 1969295"/>
              <a:gd name="connsiteX37" fmla="*/ 382761 w 1937271"/>
              <a:gd name="connsiteY37" fmla="*/ 1784198 h 1969295"/>
              <a:gd name="connsiteX38" fmla="*/ 313350 w 1937271"/>
              <a:gd name="connsiteY38" fmla="*/ 1814377 h 1969295"/>
              <a:gd name="connsiteX39" fmla="*/ 216780 w 1937271"/>
              <a:gd name="connsiteY39" fmla="*/ 1817394 h 1969295"/>
              <a:gd name="connsiteX40" fmla="*/ 123228 w 1937271"/>
              <a:gd name="connsiteY40" fmla="*/ 1835501 h 1969295"/>
              <a:gd name="connsiteX41" fmla="*/ 14586 w 1937271"/>
              <a:gd name="connsiteY41" fmla="*/ 1847572 h 1969295"/>
              <a:gd name="connsiteX42" fmla="*/ 35711 w 1937271"/>
              <a:gd name="connsiteY42" fmla="*/ 1871715 h 1969295"/>
              <a:gd name="connsiteX43" fmla="*/ 119480 w 1937271"/>
              <a:gd name="connsiteY43" fmla="*/ 1923258 h 1969295"/>
              <a:gd name="connsiteX44" fmla="*/ 186155 w 1937271"/>
              <a:gd name="connsiteY44" fmla="*/ 1954214 h 1969295"/>
              <a:gd name="connsiteX45" fmla="*/ 367130 w 1937271"/>
              <a:gd name="connsiteY45" fmla="*/ 1958976 h 1969295"/>
              <a:gd name="connsiteX46" fmla="*/ 550487 w 1937271"/>
              <a:gd name="connsiteY46" fmla="*/ 1892302 h 1969295"/>
              <a:gd name="connsiteX47" fmla="*/ 724318 w 1937271"/>
              <a:gd name="connsiteY47" fmla="*/ 1830389 h 1969295"/>
              <a:gd name="connsiteX48" fmla="*/ 786230 w 1937271"/>
              <a:gd name="connsiteY48" fmla="*/ 1720851 h 1969295"/>
              <a:gd name="connsiteX49" fmla="*/ 1095791 w 1937271"/>
              <a:gd name="connsiteY49" fmla="*/ 1556543 h 1969295"/>
              <a:gd name="connsiteX50" fmla="*/ 1513910 w 1937271"/>
              <a:gd name="connsiteY50" fmla="*/ 1470258 h 1969295"/>
              <a:gd name="connsiteX51" fmla="*/ 1715616 w 1937271"/>
              <a:gd name="connsiteY51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72030 w 1937271"/>
              <a:gd name="connsiteY5" fmla="*/ 389733 h 1969295"/>
              <a:gd name="connsiteX6" fmla="*/ 1448218 w 1937271"/>
              <a:gd name="connsiteY6" fmla="*/ 413545 h 1969295"/>
              <a:gd name="connsiteX7" fmla="*/ 1436312 w 1937271"/>
              <a:gd name="connsiteY7" fmla="*/ 458789 h 1969295"/>
              <a:gd name="connsiteX8" fmla="*/ 1426787 w 1937271"/>
              <a:gd name="connsiteY8" fmla="*/ 506414 h 1969295"/>
              <a:gd name="connsiteX9" fmla="*/ 1412499 w 1937271"/>
              <a:gd name="connsiteY9" fmla="*/ 558800 h 1969295"/>
              <a:gd name="connsiteX10" fmla="*/ 1364874 w 1937271"/>
              <a:gd name="connsiteY10" fmla="*/ 646908 h 1969295"/>
              <a:gd name="connsiteX11" fmla="*/ 1357730 w 1937271"/>
              <a:gd name="connsiteY11" fmla="*/ 699294 h 1969295"/>
              <a:gd name="connsiteX12" fmla="*/ 1312487 w 1937271"/>
              <a:gd name="connsiteY12" fmla="*/ 775495 h 1969295"/>
              <a:gd name="connsiteX13" fmla="*/ 1305343 w 1937271"/>
              <a:gd name="connsiteY13" fmla="*/ 818358 h 1969295"/>
              <a:gd name="connsiteX14" fmla="*/ 1288674 w 1937271"/>
              <a:gd name="connsiteY14" fmla="*/ 835026 h 1969295"/>
              <a:gd name="connsiteX15" fmla="*/ 1288674 w 1937271"/>
              <a:gd name="connsiteY15" fmla="*/ 868364 h 1969295"/>
              <a:gd name="connsiteX16" fmla="*/ 1263799 w 1937271"/>
              <a:gd name="connsiteY16" fmla="*/ 902358 h 1969295"/>
              <a:gd name="connsiteX17" fmla="*/ 1248193 w 1937271"/>
              <a:gd name="connsiteY17" fmla="*/ 915989 h 1969295"/>
              <a:gd name="connsiteX18" fmla="*/ 1231524 w 1937271"/>
              <a:gd name="connsiteY18" fmla="*/ 930276 h 1969295"/>
              <a:gd name="connsiteX19" fmla="*/ 1195805 w 1937271"/>
              <a:gd name="connsiteY19" fmla="*/ 956470 h 1969295"/>
              <a:gd name="connsiteX20" fmla="*/ 1131180 w 1937271"/>
              <a:gd name="connsiteY20" fmla="*/ 1020690 h 1969295"/>
              <a:gd name="connsiteX21" fmla="*/ 1129130 w 1937271"/>
              <a:gd name="connsiteY21" fmla="*/ 1066008 h 1969295"/>
              <a:gd name="connsiteX22" fmla="*/ 1113404 w 1937271"/>
              <a:gd name="connsiteY22" fmla="*/ 1091208 h 1969295"/>
              <a:gd name="connsiteX23" fmla="*/ 1070494 w 1937271"/>
              <a:gd name="connsiteY23" fmla="*/ 1123295 h 1969295"/>
              <a:gd name="connsiteX24" fmla="*/ 1043405 w 1937271"/>
              <a:gd name="connsiteY24" fmla="*/ 1139826 h 1969295"/>
              <a:gd name="connsiteX25" fmla="*/ 1000543 w 1937271"/>
              <a:gd name="connsiteY25" fmla="*/ 1177926 h 1969295"/>
              <a:gd name="connsiteX26" fmla="*/ 913897 w 1937271"/>
              <a:gd name="connsiteY26" fmla="*/ 1268151 h 1969295"/>
              <a:gd name="connsiteX27" fmla="*/ 950111 w 1937271"/>
              <a:gd name="connsiteY27" fmla="*/ 1265134 h 1969295"/>
              <a:gd name="connsiteX28" fmla="*/ 959165 w 1937271"/>
              <a:gd name="connsiteY28" fmla="*/ 1283240 h 1969295"/>
              <a:gd name="connsiteX29" fmla="*/ 877683 w 1937271"/>
              <a:gd name="connsiteY29" fmla="*/ 1370756 h 1969295"/>
              <a:gd name="connsiteX30" fmla="*/ 850051 w 1937271"/>
              <a:gd name="connsiteY30" fmla="*/ 1416024 h 1969295"/>
              <a:gd name="connsiteX31" fmla="*/ 781113 w 1937271"/>
              <a:gd name="connsiteY31" fmla="*/ 1455255 h 1969295"/>
              <a:gd name="connsiteX32" fmla="*/ 681525 w 1937271"/>
              <a:gd name="connsiteY32" fmla="*/ 1521647 h 1969295"/>
              <a:gd name="connsiteX33" fmla="*/ 619543 w 1937271"/>
              <a:gd name="connsiteY33" fmla="*/ 1611314 h 1969295"/>
              <a:gd name="connsiteX34" fmla="*/ 609097 w 1937271"/>
              <a:gd name="connsiteY34" fmla="*/ 1643869 h 1969295"/>
              <a:gd name="connsiteX35" fmla="*/ 524598 w 1937271"/>
              <a:gd name="connsiteY35" fmla="*/ 1717806 h 1969295"/>
              <a:gd name="connsiteX36" fmla="*/ 485367 w 1937271"/>
              <a:gd name="connsiteY36" fmla="*/ 1763073 h 1969295"/>
              <a:gd name="connsiteX37" fmla="*/ 434064 w 1937271"/>
              <a:gd name="connsiteY37" fmla="*/ 1778162 h 1969295"/>
              <a:gd name="connsiteX38" fmla="*/ 382761 w 1937271"/>
              <a:gd name="connsiteY38" fmla="*/ 1784198 h 1969295"/>
              <a:gd name="connsiteX39" fmla="*/ 313350 w 1937271"/>
              <a:gd name="connsiteY39" fmla="*/ 1814377 h 1969295"/>
              <a:gd name="connsiteX40" fmla="*/ 216780 w 1937271"/>
              <a:gd name="connsiteY40" fmla="*/ 1817394 h 1969295"/>
              <a:gd name="connsiteX41" fmla="*/ 123228 w 1937271"/>
              <a:gd name="connsiteY41" fmla="*/ 1835501 h 1969295"/>
              <a:gd name="connsiteX42" fmla="*/ 14586 w 1937271"/>
              <a:gd name="connsiteY42" fmla="*/ 1847572 h 1969295"/>
              <a:gd name="connsiteX43" fmla="*/ 35711 w 1937271"/>
              <a:gd name="connsiteY43" fmla="*/ 1871715 h 1969295"/>
              <a:gd name="connsiteX44" fmla="*/ 119480 w 1937271"/>
              <a:gd name="connsiteY44" fmla="*/ 1923258 h 1969295"/>
              <a:gd name="connsiteX45" fmla="*/ 186155 w 1937271"/>
              <a:gd name="connsiteY45" fmla="*/ 1954214 h 1969295"/>
              <a:gd name="connsiteX46" fmla="*/ 367130 w 1937271"/>
              <a:gd name="connsiteY46" fmla="*/ 1958976 h 1969295"/>
              <a:gd name="connsiteX47" fmla="*/ 550487 w 1937271"/>
              <a:gd name="connsiteY47" fmla="*/ 1892302 h 1969295"/>
              <a:gd name="connsiteX48" fmla="*/ 724318 w 1937271"/>
              <a:gd name="connsiteY48" fmla="*/ 1830389 h 1969295"/>
              <a:gd name="connsiteX49" fmla="*/ 786230 w 1937271"/>
              <a:gd name="connsiteY49" fmla="*/ 1720851 h 1969295"/>
              <a:gd name="connsiteX50" fmla="*/ 1095791 w 1937271"/>
              <a:gd name="connsiteY50" fmla="*/ 1556543 h 1969295"/>
              <a:gd name="connsiteX51" fmla="*/ 1513910 w 1937271"/>
              <a:gd name="connsiteY51" fmla="*/ 1470258 h 1969295"/>
              <a:gd name="connsiteX52" fmla="*/ 1715616 w 1937271"/>
              <a:gd name="connsiteY52" fmla="*/ 1192352 h 1969295"/>
              <a:gd name="connsiteX0" fmla="*/ 1715616 w 1937271"/>
              <a:gd name="connsiteY0" fmla="*/ 1194335 h 1971278"/>
              <a:gd name="connsiteX1" fmla="*/ 1859984 w 1937271"/>
              <a:gd name="connsiteY1" fmla="*/ 1164512 h 1971278"/>
              <a:gd name="connsiteX2" fmla="*/ 1657768 w 1937271"/>
              <a:gd name="connsiteY2" fmla="*/ 698897 h 1971278"/>
              <a:gd name="connsiteX3" fmla="*/ 1691106 w 1937271"/>
              <a:gd name="connsiteY3" fmla="*/ 105966 h 1971278"/>
              <a:gd name="connsiteX4" fmla="*/ 1576805 w 1937271"/>
              <a:gd name="connsiteY4" fmla="*/ 63102 h 1971278"/>
              <a:gd name="connsiteX5" fmla="*/ 1491080 w 1937271"/>
              <a:gd name="connsiteY5" fmla="*/ 367902 h 1971278"/>
              <a:gd name="connsiteX6" fmla="*/ 1472030 w 1937271"/>
              <a:gd name="connsiteY6" fmla="*/ 391716 h 1971278"/>
              <a:gd name="connsiteX7" fmla="*/ 1448218 w 1937271"/>
              <a:gd name="connsiteY7" fmla="*/ 415528 h 1971278"/>
              <a:gd name="connsiteX8" fmla="*/ 1436312 w 1937271"/>
              <a:gd name="connsiteY8" fmla="*/ 460772 h 1971278"/>
              <a:gd name="connsiteX9" fmla="*/ 1426787 w 1937271"/>
              <a:gd name="connsiteY9" fmla="*/ 508397 h 1971278"/>
              <a:gd name="connsiteX10" fmla="*/ 1412499 w 1937271"/>
              <a:gd name="connsiteY10" fmla="*/ 560783 h 1971278"/>
              <a:gd name="connsiteX11" fmla="*/ 1364874 w 1937271"/>
              <a:gd name="connsiteY11" fmla="*/ 648891 h 1971278"/>
              <a:gd name="connsiteX12" fmla="*/ 1357730 w 1937271"/>
              <a:gd name="connsiteY12" fmla="*/ 701277 h 1971278"/>
              <a:gd name="connsiteX13" fmla="*/ 1312487 w 1937271"/>
              <a:gd name="connsiteY13" fmla="*/ 777478 h 1971278"/>
              <a:gd name="connsiteX14" fmla="*/ 1305343 w 1937271"/>
              <a:gd name="connsiteY14" fmla="*/ 820341 h 1971278"/>
              <a:gd name="connsiteX15" fmla="*/ 1288674 w 1937271"/>
              <a:gd name="connsiteY15" fmla="*/ 837009 h 1971278"/>
              <a:gd name="connsiteX16" fmla="*/ 1288674 w 1937271"/>
              <a:gd name="connsiteY16" fmla="*/ 870347 h 1971278"/>
              <a:gd name="connsiteX17" fmla="*/ 1263799 w 1937271"/>
              <a:gd name="connsiteY17" fmla="*/ 904341 h 1971278"/>
              <a:gd name="connsiteX18" fmla="*/ 1248193 w 1937271"/>
              <a:gd name="connsiteY18" fmla="*/ 917972 h 1971278"/>
              <a:gd name="connsiteX19" fmla="*/ 1231524 w 1937271"/>
              <a:gd name="connsiteY19" fmla="*/ 932259 h 1971278"/>
              <a:gd name="connsiteX20" fmla="*/ 1195805 w 1937271"/>
              <a:gd name="connsiteY20" fmla="*/ 958453 h 1971278"/>
              <a:gd name="connsiteX21" fmla="*/ 1131180 w 1937271"/>
              <a:gd name="connsiteY21" fmla="*/ 1022673 h 1971278"/>
              <a:gd name="connsiteX22" fmla="*/ 1129130 w 1937271"/>
              <a:gd name="connsiteY22" fmla="*/ 1067991 h 1971278"/>
              <a:gd name="connsiteX23" fmla="*/ 1113404 w 1937271"/>
              <a:gd name="connsiteY23" fmla="*/ 1093191 h 1971278"/>
              <a:gd name="connsiteX24" fmla="*/ 1070494 w 1937271"/>
              <a:gd name="connsiteY24" fmla="*/ 1125278 h 1971278"/>
              <a:gd name="connsiteX25" fmla="*/ 1043405 w 1937271"/>
              <a:gd name="connsiteY25" fmla="*/ 1141809 h 1971278"/>
              <a:gd name="connsiteX26" fmla="*/ 1000543 w 1937271"/>
              <a:gd name="connsiteY26" fmla="*/ 1179909 h 1971278"/>
              <a:gd name="connsiteX27" fmla="*/ 913897 w 1937271"/>
              <a:gd name="connsiteY27" fmla="*/ 1270134 h 1971278"/>
              <a:gd name="connsiteX28" fmla="*/ 950111 w 1937271"/>
              <a:gd name="connsiteY28" fmla="*/ 1267117 h 1971278"/>
              <a:gd name="connsiteX29" fmla="*/ 959165 w 1937271"/>
              <a:gd name="connsiteY29" fmla="*/ 1285223 h 1971278"/>
              <a:gd name="connsiteX30" fmla="*/ 877683 w 1937271"/>
              <a:gd name="connsiteY30" fmla="*/ 1372739 h 1971278"/>
              <a:gd name="connsiteX31" fmla="*/ 850051 w 1937271"/>
              <a:gd name="connsiteY31" fmla="*/ 1418007 h 1971278"/>
              <a:gd name="connsiteX32" fmla="*/ 781113 w 1937271"/>
              <a:gd name="connsiteY32" fmla="*/ 1457238 h 1971278"/>
              <a:gd name="connsiteX33" fmla="*/ 681525 w 1937271"/>
              <a:gd name="connsiteY33" fmla="*/ 1523630 h 1971278"/>
              <a:gd name="connsiteX34" fmla="*/ 619543 w 1937271"/>
              <a:gd name="connsiteY34" fmla="*/ 1613297 h 1971278"/>
              <a:gd name="connsiteX35" fmla="*/ 609097 w 1937271"/>
              <a:gd name="connsiteY35" fmla="*/ 1645852 h 1971278"/>
              <a:gd name="connsiteX36" fmla="*/ 524598 w 1937271"/>
              <a:gd name="connsiteY36" fmla="*/ 1719789 h 1971278"/>
              <a:gd name="connsiteX37" fmla="*/ 485367 w 1937271"/>
              <a:gd name="connsiteY37" fmla="*/ 1765056 h 1971278"/>
              <a:gd name="connsiteX38" fmla="*/ 434064 w 1937271"/>
              <a:gd name="connsiteY38" fmla="*/ 1780145 h 1971278"/>
              <a:gd name="connsiteX39" fmla="*/ 382761 w 1937271"/>
              <a:gd name="connsiteY39" fmla="*/ 1786181 h 1971278"/>
              <a:gd name="connsiteX40" fmla="*/ 313350 w 1937271"/>
              <a:gd name="connsiteY40" fmla="*/ 1816360 h 1971278"/>
              <a:gd name="connsiteX41" fmla="*/ 216780 w 1937271"/>
              <a:gd name="connsiteY41" fmla="*/ 1819377 h 1971278"/>
              <a:gd name="connsiteX42" fmla="*/ 123228 w 1937271"/>
              <a:gd name="connsiteY42" fmla="*/ 1837484 h 1971278"/>
              <a:gd name="connsiteX43" fmla="*/ 14586 w 1937271"/>
              <a:gd name="connsiteY43" fmla="*/ 1849555 h 1971278"/>
              <a:gd name="connsiteX44" fmla="*/ 35711 w 1937271"/>
              <a:gd name="connsiteY44" fmla="*/ 1873698 h 1971278"/>
              <a:gd name="connsiteX45" fmla="*/ 119480 w 1937271"/>
              <a:gd name="connsiteY45" fmla="*/ 1925241 h 1971278"/>
              <a:gd name="connsiteX46" fmla="*/ 186155 w 1937271"/>
              <a:gd name="connsiteY46" fmla="*/ 1956197 h 1971278"/>
              <a:gd name="connsiteX47" fmla="*/ 367130 w 1937271"/>
              <a:gd name="connsiteY47" fmla="*/ 1960959 h 1971278"/>
              <a:gd name="connsiteX48" fmla="*/ 550487 w 1937271"/>
              <a:gd name="connsiteY48" fmla="*/ 1894285 h 1971278"/>
              <a:gd name="connsiteX49" fmla="*/ 724318 w 1937271"/>
              <a:gd name="connsiteY49" fmla="*/ 1832372 h 1971278"/>
              <a:gd name="connsiteX50" fmla="*/ 786230 w 1937271"/>
              <a:gd name="connsiteY50" fmla="*/ 1722834 h 1971278"/>
              <a:gd name="connsiteX51" fmla="*/ 1095791 w 1937271"/>
              <a:gd name="connsiteY51" fmla="*/ 1558526 h 1971278"/>
              <a:gd name="connsiteX52" fmla="*/ 1513910 w 1937271"/>
              <a:gd name="connsiteY52" fmla="*/ 1472241 h 1971278"/>
              <a:gd name="connsiteX53" fmla="*/ 1715616 w 1937271"/>
              <a:gd name="connsiteY53" fmla="*/ 1194335 h 1971278"/>
              <a:gd name="connsiteX0" fmla="*/ 1715616 w 1937271"/>
              <a:gd name="connsiteY0" fmla="*/ 1194335 h 1971278"/>
              <a:gd name="connsiteX1" fmla="*/ 1859984 w 1937271"/>
              <a:gd name="connsiteY1" fmla="*/ 1164512 h 1971278"/>
              <a:gd name="connsiteX2" fmla="*/ 1657768 w 1937271"/>
              <a:gd name="connsiteY2" fmla="*/ 698897 h 1971278"/>
              <a:gd name="connsiteX3" fmla="*/ 1691106 w 1937271"/>
              <a:gd name="connsiteY3" fmla="*/ 105966 h 1971278"/>
              <a:gd name="connsiteX4" fmla="*/ 1576805 w 1937271"/>
              <a:gd name="connsiteY4" fmla="*/ 63102 h 1971278"/>
              <a:gd name="connsiteX5" fmla="*/ 1495843 w 1937271"/>
              <a:gd name="connsiteY5" fmla="*/ 165497 h 1971278"/>
              <a:gd name="connsiteX6" fmla="*/ 1491080 w 1937271"/>
              <a:gd name="connsiteY6" fmla="*/ 367902 h 1971278"/>
              <a:gd name="connsiteX7" fmla="*/ 1472030 w 1937271"/>
              <a:gd name="connsiteY7" fmla="*/ 391716 h 1971278"/>
              <a:gd name="connsiteX8" fmla="*/ 1448218 w 1937271"/>
              <a:gd name="connsiteY8" fmla="*/ 415528 h 1971278"/>
              <a:gd name="connsiteX9" fmla="*/ 1436312 w 1937271"/>
              <a:gd name="connsiteY9" fmla="*/ 460772 h 1971278"/>
              <a:gd name="connsiteX10" fmla="*/ 1426787 w 1937271"/>
              <a:gd name="connsiteY10" fmla="*/ 508397 h 1971278"/>
              <a:gd name="connsiteX11" fmla="*/ 1412499 w 1937271"/>
              <a:gd name="connsiteY11" fmla="*/ 560783 h 1971278"/>
              <a:gd name="connsiteX12" fmla="*/ 1364874 w 1937271"/>
              <a:gd name="connsiteY12" fmla="*/ 648891 h 1971278"/>
              <a:gd name="connsiteX13" fmla="*/ 1357730 w 1937271"/>
              <a:gd name="connsiteY13" fmla="*/ 701277 h 1971278"/>
              <a:gd name="connsiteX14" fmla="*/ 1312487 w 1937271"/>
              <a:gd name="connsiteY14" fmla="*/ 777478 h 1971278"/>
              <a:gd name="connsiteX15" fmla="*/ 1305343 w 1937271"/>
              <a:gd name="connsiteY15" fmla="*/ 820341 h 1971278"/>
              <a:gd name="connsiteX16" fmla="*/ 1288674 w 1937271"/>
              <a:gd name="connsiteY16" fmla="*/ 837009 h 1971278"/>
              <a:gd name="connsiteX17" fmla="*/ 1288674 w 1937271"/>
              <a:gd name="connsiteY17" fmla="*/ 870347 h 1971278"/>
              <a:gd name="connsiteX18" fmla="*/ 1263799 w 1937271"/>
              <a:gd name="connsiteY18" fmla="*/ 904341 h 1971278"/>
              <a:gd name="connsiteX19" fmla="*/ 1248193 w 1937271"/>
              <a:gd name="connsiteY19" fmla="*/ 917972 h 1971278"/>
              <a:gd name="connsiteX20" fmla="*/ 1231524 w 1937271"/>
              <a:gd name="connsiteY20" fmla="*/ 932259 h 1971278"/>
              <a:gd name="connsiteX21" fmla="*/ 1195805 w 1937271"/>
              <a:gd name="connsiteY21" fmla="*/ 958453 h 1971278"/>
              <a:gd name="connsiteX22" fmla="*/ 1131180 w 1937271"/>
              <a:gd name="connsiteY22" fmla="*/ 1022673 h 1971278"/>
              <a:gd name="connsiteX23" fmla="*/ 1129130 w 1937271"/>
              <a:gd name="connsiteY23" fmla="*/ 1067991 h 1971278"/>
              <a:gd name="connsiteX24" fmla="*/ 1113404 w 1937271"/>
              <a:gd name="connsiteY24" fmla="*/ 1093191 h 1971278"/>
              <a:gd name="connsiteX25" fmla="*/ 1070494 w 1937271"/>
              <a:gd name="connsiteY25" fmla="*/ 1125278 h 1971278"/>
              <a:gd name="connsiteX26" fmla="*/ 1043405 w 1937271"/>
              <a:gd name="connsiteY26" fmla="*/ 1141809 h 1971278"/>
              <a:gd name="connsiteX27" fmla="*/ 1000543 w 1937271"/>
              <a:gd name="connsiteY27" fmla="*/ 1179909 h 1971278"/>
              <a:gd name="connsiteX28" fmla="*/ 913897 w 1937271"/>
              <a:gd name="connsiteY28" fmla="*/ 1270134 h 1971278"/>
              <a:gd name="connsiteX29" fmla="*/ 950111 w 1937271"/>
              <a:gd name="connsiteY29" fmla="*/ 1267117 h 1971278"/>
              <a:gd name="connsiteX30" fmla="*/ 959165 w 1937271"/>
              <a:gd name="connsiteY30" fmla="*/ 1285223 h 1971278"/>
              <a:gd name="connsiteX31" fmla="*/ 877683 w 1937271"/>
              <a:gd name="connsiteY31" fmla="*/ 1372739 h 1971278"/>
              <a:gd name="connsiteX32" fmla="*/ 850051 w 1937271"/>
              <a:gd name="connsiteY32" fmla="*/ 1418007 h 1971278"/>
              <a:gd name="connsiteX33" fmla="*/ 781113 w 1937271"/>
              <a:gd name="connsiteY33" fmla="*/ 1457238 h 1971278"/>
              <a:gd name="connsiteX34" fmla="*/ 681525 w 1937271"/>
              <a:gd name="connsiteY34" fmla="*/ 1523630 h 1971278"/>
              <a:gd name="connsiteX35" fmla="*/ 619543 w 1937271"/>
              <a:gd name="connsiteY35" fmla="*/ 1613297 h 1971278"/>
              <a:gd name="connsiteX36" fmla="*/ 609097 w 1937271"/>
              <a:gd name="connsiteY36" fmla="*/ 1645852 h 1971278"/>
              <a:gd name="connsiteX37" fmla="*/ 524598 w 1937271"/>
              <a:gd name="connsiteY37" fmla="*/ 1719789 h 1971278"/>
              <a:gd name="connsiteX38" fmla="*/ 485367 w 1937271"/>
              <a:gd name="connsiteY38" fmla="*/ 1765056 h 1971278"/>
              <a:gd name="connsiteX39" fmla="*/ 434064 w 1937271"/>
              <a:gd name="connsiteY39" fmla="*/ 1780145 h 1971278"/>
              <a:gd name="connsiteX40" fmla="*/ 382761 w 1937271"/>
              <a:gd name="connsiteY40" fmla="*/ 1786181 h 1971278"/>
              <a:gd name="connsiteX41" fmla="*/ 313350 w 1937271"/>
              <a:gd name="connsiteY41" fmla="*/ 1816360 h 1971278"/>
              <a:gd name="connsiteX42" fmla="*/ 216780 w 1937271"/>
              <a:gd name="connsiteY42" fmla="*/ 1819377 h 1971278"/>
              <a:gd name="connsiteX43" fmla="*/ 123228 w 1937271"/>
              <a:gd name="connsiteY43" fmla="*/ 1837484 h 1971278"/>
              <a:gd name="connsiteX44" fmla="*/ 14586 w 1937271"/>
              <a:gd name="connsiteY44" fmla="*/ 1849555 h 1971278"/>
              <a:gd name="connsiteX45" fmla="*/ 35711 w 1937271"/>
              <a:gd name="connsiteY45" fmla="*/ 1873698 h 1971278"/>
              <a:gd name="connsiteX46" fmla="*/ 119480 w 1937271"/>
              <a:gd name="connsiteY46" fmla="*/ 1925241 h 1971278"/>
              <a:gd name="connsiteX47" fmla="*/ 186155 w 1937271"/>
              <a:gd name="connsiteY47" fmla="*/ 1956197 h 1971278"/>
              <a:gd name="connsiteX48" fmla="*/ 367130 w 1937271"/>
              <a:gd name="connsiteY48" fmla="*/ 1960959 h 1971278"/>
              <a:gd name="connsiteX49" fmla="*/ 550487 w 1937271"/>
              <a:gd name="connsiteY49" fmla="*/ 1894285 h 1971278"/>
              <a:gd name="connsiteX50" fmla="*/ 724318 w 1937271"/>
              <a:gd name="connsiteY50" fmla="*/ 1832372 h 1971278"/>
              <a:gd name="connsiteX51" fmla="*/ 786230 w 1937271"/>
              <a:gd name="connsiteY51" fmla="*/ 1722834 h 1971278"/>
              <a:gd name="connsiteX52" fmla="*/ 1095791 w 1937271"/>
              <a:gd name="connsiteY52" fmla="*/ 1558526 h 1971278"/>
              <a:gd name="connsiteX53" fmla="*/ 1513910 w 1937271"/>
              <a:gd name="connsiteY53" fmla="*/ 1472241 h 1971278"/>
              <a:gd name="connsiteX54" fmla="*/ 1715616 w 1937271"/>
              <a:gd name="connsiteY54" fmla="*/ 1194335 h 1971278"/>
              <a:gd name="connsiteX0" fmla="*/ 1715616 w 1937271"/>
              <a:gd name="connsiteY0" fmla="*/ 1194335 h 1971278"/>
              <a:gd name="connsiteX1" fmla="*/ 1859984 w 1937271"/>
              <a:gd name="connsiteY1" fmla="*/ 1164512 h 1971278"/>
              <a:gd name="connsiteX2" fmla="*/ 1657768 w 1937271"/>
              <a:gd name="connsiteY2" fmla="*/ 698897 h 1971278"/>
              <a:gd name="connsiteX3" fmla="*/ 1691106 w 1937271"/>
              <a:gd name="connsiteY3" fmla="*/ 105966 h 1971278"/>
              <a:gd name="connsiteX4" fmla="*/ 1576805 w 1937271"/>
              <a:gd name="connsiteY4" fmla="*/ 63102 h 1971278"/>
              <a:gd name="connsiteX5" fmla="*/ 1495843 w 1937271"/>
              <a:gd name="connsiteY5" fmla="*/ 165497 h 1971278"/>
              <a:gd name="connsiteX6" fmla="*/ 1502987 w 1937271"/>
              <a:gd name="connsiteY6" fmla="*/ 298847 h 1971278"/>
              <a:gd name="connsiteX7" fmla="*/ 1491080 w 1937271"/>
              <a:gd name="connsiteY7" fmla="*/ 367902 h 1971278"/>
              <a:gd name="connsiteX8" fmla="*/ 1472030 w 1937271"/>
              <a:gd name="connsiteY8" fmla="*/ 391716 h 1971278"/>
              <a:gd name="connsiteX9" fmla="*/ 1448218 w 1937271"/>
              <a:gd name="connsiteY9" fmla="*/ 415528 h 1971278"/>
              <a:gd name="connsiteX10" fmla="*/ 1436312 w 1937271"/>
              <a:gd name="connsiteY10" fmla="*/ 460772 h 1971278"/>
              <a:gd name="connsiteX11" fmla="*/ 1426787 w 1937271"/>
              <a:gd name="connsiteY11" fmla="*/ 508397 h 1971278"/>
              <a:gd name="connsiteX12" fmla="*/ 1412499 w 1937271"/>
              <a:gd name="connsiteY12" fmla="*/ 560783 h 1971278"/>
              <a:gd name="connsiteX13" fmla="*/ 1364874 w 1937271"/>
              <a:gd name="connsiteY13" fmla="*/ 648891 h 1971278"/>
              <a:gd name="connsiteX14" fmla="*/ 1357730 w 1937271"/>
              <a:gd name="connsiteY14" fmla="*/ 701277 h 1971278"/>
              <a:gd name="connsiteX15" fmla="*/ 1312487 w 1937271"/>
              <a:gd name="connsiteY15" fmla="*/ 777478 h 1971278"/>
              <a:gd name="connsiteX16" fmla="*/ 1305343 w 1937271"/>
              <a:gd name="connsiteY16" fmla="*/ 820341 h 1971278"/>
              <a:gd name="connsiteX17" fmla="*/ 1288674 w 1937271"/>
              <a:gd name="connsiteY17" fmla="*/ 837009 h 1971278"/>
              <a:gd name="connsiteX18" fmla="*/ 1288674 w 1937271"/>
              <a:gd name="connsiteY18" fmla="*/ 870347 h 1971278"/>
              <a:gd name="connsiteX19" fmla="*/ 1263799 w 1937271"/>
              <a:gd name="connsiteY19" fmla="*/ 904341 h 1971278"/>
              <a:gd name="connsiteX20" fmla="*/ 1248193 w 1937271"/>
              <a:gd name="connsiteY20" fmla="*/ 917972 h 1971278"/>
              <a:gd name="connsiteX21" fmla="*/ 1231524 w 1937271"/>
              <a:gd name="connsiteY21" fmla="*/ 932259 h 1971278"/>
              <a:gd name="connsiteX22" fmla="*/ 1195805 w 1937271"/>
              <a:gd name="connsiteY22" fmla="*/ 958453 h 1971278"/>
              <a:gd name="connsiteX23" fmla="*/ 1131180 w 1937271"/>
              <a:gd name="connsiteY23" fmla="*/ 1022673 h 1971278"/>
              <a:gd name="connsiteX24" fmla="*/ 1129130 w 1937271"/>
              <a:gd name="connsiteY24" fmla="*/ 1067991 h 1971278"/>
              <a:gd name="connsiteX25" fmla="*/ 1113404 w 1937271"/>
              <a:gd name="connsiteY25" fmla="*/ 1093191 h 1971278"/>
              <a:gd name="connsiteX26" fmla="*/ 1070494 w 1937271"/>
              <a:gd name="connsiteY26" fmla="*/ 1125278 h 1971278"/>
              <a:gd name="connsiteX27" fmla="*/ 1043405 w 1937271"/>
              <a:gd name="connsiteY27" fmla="*/ 1141809 h 1971278"/>
              <a:gd name="connsiteX28" fmla="*/ 1000543 w 1937271"/>
              <a:gd name="connsiteY28" fmla="*/ 1179909 h 1971278"/>
              <a:gd name="connsiteX29" fmla="*/ 913897 w 1937271"/>
              <a:gd name="connsiteY29" fmla="*/ 1270134 h 1971278"/>
              <a:gd name="connsiteX30" fmla="*/ 950111 w 1937271"/>
              <a:gd name="connsiteY30" fmla="*/ 1267117 h 1971278"/>
              <a:gd name="connsiteX31" fmla="*/ 959165 w 1937271"/>
              <a:gd name="connsiteY31" fmla="*/ 1285223 h 1971278"/>
              <a:gd name="connsiteX32" fmla="*/ 877683 w 1937271"/>
              <a:gd name="connsiteY32" fmla="*/ 1372739 h 1971278"/>
              <a:gd name="connsiteX33" fmla="*/ 850051 w 1937271"/>
              <a:gd name="connsiteY33" fmla="*/ 1418007 h 1971278"/>
              <a:gd name="connsiteX34" fmla="*/ 781113 w 1937271"/>
              <a:gd name="connsiteY34" fmla="*/ 1457238 h 1971278"/>
              <a:gd name="connsiteX35" fmla="*/ 681525 w 1937271"/>
              <a:gd name="connsiteY35" fmla="*/ 1523630 h 1971278"/>
              <a:gd name="connsiteX36" fmla="*/ 619543 w 1937271"/>
              <a:gd name="connsiteY36" fmla="*/ 1613297 h 1971278"/>
              <a:gd name="connsiteX37" fmla="*/ 609097 w 1937271"/>
              <a:gd name="connsiteY37" fmla="*/ 1645852 h 1971278"/>
              <a:gd name="connsiteX38" fmla="*/ 524598 w 1937271"/>
              <a:gd name="connsiteY38" fmla="*/ 1719789 h 1971278"/>
              <a:gd name="connsiteX39" fmla="*/ 485367 w 1937271"/>
              <a:gd name="connsiteY39" fmla="*/ 1765056 h 1971278"/>
              <a:gd name="connsiteX40" fmla="*/ 434064 w 1937271"/>
              <a:gd name="connsiteY40" fmla="*/ 1780145 h 1971278"/>
              <a:gd name="connsiteX41" fmla="*/ 382761 w 1937271"/>
              <a:gd name="connsiteY41" fmla="*/ 1786181 h 1971278"/>
              <a:gd name="connsiteX42" fmla="*/ 313350 w 1937271"/>
              <a:gd name="connsiteY42" fmla="*/ 1816360 h 1971278"/>
              <a:gd name="connsiteX43" fmla="*/ 216780 w 1937271"/>
              <a:gd name="connsiteY43" fmla="*/ 1819377 h 1971278"/>
              <a:gd name="connsiteX44" fmla="*/ 123228 w 1937271"/>
              <a:gd name="connsiteY44" fmla="*/ 1837484 h 1971278"/>
              <a:gd name="connsiteX45" fmla="*/ 14586 w 1937271"/>
              <a:gd name="connsiteY45" fmla="*/ 1849555 h 1971278"/>
              <a:gd name="connsiteX46" fmla="*/ 35711 w 1937271"/>
              <a:gd name="connsiteY46" fmla="*/ 1873698 h 1971278"/>
              <a:gd name="connsiteX47" fmla="*/ 119480 w 1937271"/>
              <a:gd name="connsiteY47" fmla="*/ 1925241 h 1971278"/>
              <a:gd name="connsiteX48" fmla="*/ 186155 w 1937271"/>
              <a:gd name="connsiteY48" fmla="*/ 1956197 h 1971278"/>
              <a:gd name="connsiteX49" fmla="*/ 367130 w 1937271"/>
              <a:gd name="connsiteY49" fmla="*/ 1960959 h 1971278"/>
              <a:gd name="connsiteX50" fmla="*/ 550487 w 1937271"/>
              <a:gd name="connsiteY50" fmla="*/ 1894285 h 1971278"/>
              <a:gd name="connsiteX51" fmla="*/ 724318 w 1937271"/>
              <a:gd name="connsiteY51" fmla="*/ 1832372 h 1971278"/>
              <a:gd name="connsiteX52" fmla="*/ 786230 w 1937271"/>
              <a:gd name="connsiteY52" fmla="*/ 1722834 h 1971278"/>
              <a:gd name="connsiteX53" fmla="*/ 1095791 w 1937271"/>
              <a:gd name="connsiteY53" fmla="*/ 1558526 h 1971278"/>
              <a:gd name="connsiteX54" fmla="*/ 1513910 w 1937271"/>
              <a:gd name="connsiteY54" fmla="*/ 1472241 h 1971278"/>
              <a:gd name="connsiteX55" fmla="*/ 1715616 w 1937271"/>
              <a:gd name="connsiteY55" fmla="*/ 1194335 h 1971278"/>
              <a:gd name="connsiteX0" fmla="*/ 1715616 w 1937271"/>
              <a:gd name="connsiteY0" fmla="*/ 1194335 h 1971278"/>
              <a:gd name="connsiteX1" fmla="*/ 1859984 w 1937271"/>
              <a:gd name="connsiteY1" fmla="*/ 1164512 h 1971278"/>
              <a:gd name="connsiteX2" fmla="*/ 1657768 w 1937271"/>
              <a:gd name="connsiteY2" fmla="*/ 698897 h 1971278"/>
              <a:gd name="connsiteX3" fmla="*/ 1691106 w 1937271"/>
              <a:gd name="connsiteY3" fmla="*/ 105966 h 1971278"/>
              <a:gd name="connsiteX4" fmla="*/ 1576805 w 1937271"/>
              <a:gd name="connsiteY4" fmla="*/ 63102 h 1971278"/>
              <a:gd name="connsiteX5" fmla="*/ 1533943 w 1937271"/>
              <a:gd name="connsiteY5" fmla="*/ 136922 h 1971278"/>
              <a:gd name="connsiteX6" fmla="*/ 1495843 w 1937271"/>
              <a:gd name="connsiteY6" fmla="*/ 165497 h 1971278"/>
              <a:gd name="connsiteX7" fmla="*/ 1502987 w 1937271"/>
              <a:gd name="connsiteY7" fmla="*/ 298847 h 1971278"/>
              <a:gd name="connsiteX8" fmla="*/ 1491080 w 1937271"/>
              <a:gd name="connsiteY8" fmla="*/ 367902 h 1971278"/>
              <a:gd name="connsiteX9" fmla="*/ 1472030 w 1937271"/>
              <a:gd name="connsiteY9" fmla="*/ 391716 h 1971278"/>
              <a:gd name="connsiteX10" fmla="*/ 1448218 w 1937271"/>
              <a:gd name="connsiteY10" fmla="*/ 415528 h 1971278"/>
              <a:gd name="connsiteX11" fmla="*/ 1436312 w 1937271"/>
              <a:gd name="connsiteY11" fmla="*/ 460772 h 1971278"/>
              <a:gd name="connsiteX12" fmla="*/ 1426787 w 1937271"/>
              <a:gd name="connsiteY12" fmla="*/ 508397 h 1971278"/>
              <a:gd name="connsiteX13" fmla="*/ 1412499 w 1937271"/>
              <a:gd name="connsiteY13" fmla="*/ 560783 h 1971278"/>
              <a:gd name="connsiteX14" fmla="*/ 1364874 w 1937271"/>
              <a:gd name="connsiteY14" fmla="*/ 648891 h 1971278"/>
              <a:gd name="connsiteX15" fmla="*/ 1357730 w 1937271"/>
              <a:gd name="connsiteY15" fmla="*/ 701277 h 1971278"/>
              <a:gd name="connsiteX16" fmla="*/ 1312487 w 1937271"/>
              <a:gd name="connsiteY16" fmla="*/ 777478 h 1971278"/>
              <a:gd name="connsiteX17" fmla="*/ 1305343 w 1937271"/>
              <a:gd name="connsiteY17" fmla="*/ 820341 h 1971278"/>
              <a:gd name="connsiteX18" fmla="*/ 1288674 w 1937271"/>
              <a:gd name="connsiteY18" fmla="*/ 837009 h 1971278"/>
              <a:gd name="connsiteX19" fmla="*/ 1288674 w 1937271"/>
              <a:gd name="connsiteY19" fmla="*/ 870347 h 1971278"/>
              <a:gd name="connsiteX20" fmla="*/ 1263799 w 1937271"/>
              <a:gd name="connsiteY20" fmla="*/ 904341 h 1971278"/>
              <a:gd name="connsiteX21" fmla="*/ 1248193 w 1937271"/>
              <a:gd name="connsiteY21" fmla="*/ 917972 h 1971278"/>
              <a:gd name="connsiteX22" fmla="*/ 1231524 w 1937271"/>
              <a:gd name="connsiteY22" fmla="*/ 932259 h 1971278"/>
              <a:gd name="connsiteX23" fmla="*/ 1195805 w 1937271"/>
              <a:gd name="connsiteY23" fmla="*/ 958453 h 1971278"/>
              <a:gd name="connsiteX24" fmla="*/ 1131180 w 1937271"/>
              <a:gd name="connsiteY24" fmla="*/ 1022673 h 1971278"/>
              <a:gd name="connsiteX25" fmla="*/ 1129130 w 1937271"/>
              <a:gd name="connsiteY25" fmla="*/ 1067991 h 1971278"/>
              <a:gd name="connsiteX26" fmla="*/ 1113404 w 1937271"/>
              <a:gd name="connsiteY26" fmla="*/ 1093191 h 1971278"/>
              <a:gd name="connsiteX27" fmla="*/ 1070494 w 1937271"/>
              <a:gd name="connsiteY27" fmla="*/ 1125278 h 1971278"/>
              <a:gd name="connsiteX28" fmla="*/ 1043405 w 1937271"/>
              <a:gd name="connsiteY28" fmla="*/ 1141809 h 1971278"/>
              <a:gd name="connsiteX29" fmla="*/ 1000543 w 1937271"/>
              <a:gd name="connsiteY29" fmla="*/ 1179909 h 1971278"/>
              <a:gd name="connsiteX30" fmla="*/ 913897 w 1937271"/>
              <a:gd name="connsiteY30" fmla="*/ 1270134 h 1971278"/>
              <a:gd name="connsiteX31" fmla="*/ 950111 w 1937271"/>
              <a:gd name="connsiteY31" fmla="*/ 1267117 h 1971278"/>
              <a:gd name="connsiteX32" fmla="*/ 959165 w 1937271"/>
              <a:gd name="connsiteY32" fmla="*/ 1285223 h 1971278"/>
              <a:gd name="connsiteX33" fmla="*/ 877683 w 1937271"/>
              <a:gd name="connsiteY33" fmla="*/ 1372739 h 1971278"/>
              <a:gd name="connsiteX34" fmla="*/ 850051 w 1937271"/>
              <a:gd name="connsiteY34" fmla="*/ 1418007 h 1971278"/>
              <a:gd name="connsiteX35" fmla="*/ 781113 w 1937271"/>
              <a:gd name="connsiteY35" fmla="*/ 1457238 h 1971278"/>
              <a:gd name="connsiteX36" fmla="*/ 681525 w 1937271"/>
              <a:gd name="connsiteY36" fmla="*/ 1523630 h 1971278"/>
              <a:gd name="connsiteX37" fmla="*/ 619543 w 1937271"/>
              <a:gd name="connsiteY37" fmla="*/ 1613297 h 1971278"/>
              <a:gd name="connsiteX38" fmla="*/ 609097 w 1937271"/>
              <a:gd name="connsiteY38" fmla="*/ 1645852 h 1971278"/>
              <a:gd name="connsiteX39" fmla="*/ 524598 w 1937271"/>
              <a:gd name="connsiteY39" fmla="*/ 1719789 h 1971278"/>
              <a:gd name="connsiteX40" fmla="*/ 485367 w 1937271"/>
              <a:gd name="connsiteY40" fmla="*/ 1765056 h 1971278"/>
              <a:gd name="connsiteX41" fmla="*/ 434064 w 1937271"/>
              <a:gd name="connsiteY41" fmla="*/ 1780145 h 1971278"/>
              <a:gd name="connsiteX42" fmla="*/ 382761 w 1937271"/>
              <a:gd name="connsiteY42" fmla="*/ 1786181 h 1971278"/>
              <a:gd name="connsiteX43" fmla="*/ 313350 w 1937271"/>
              <a:gd name="connsiteY43" fmla="*/ 1816360 h 1971278"/>
              <a:gd name="connsiteX44" fmla="*/ 216780 w 1937271"/>
              <a:gd name="connsiteY44" fmla="*/ 1819377 h 1971278"/>
              <a:gd name="connsiteX45" fmla="*/ 123228 w 1937271"/>
              <a:gd name="connsiteY45" fmla="*/ 1837484 h 1971278"/>
              <a:gd name="connsiteX46" fmla="*/ 14586 w 1937271"/>
              <a:gd name="connsiteY46" fmla="*/ 1849555 h 1971278"/>
              <a:gd name="connsiteX47" fmla="*/ 35711 w 1937271"/>
              <a:gd name="connsiteY47" fmla="*/ 1873698 h 1971278"/>
              <a:gd name="connsiteX48" fmla="*/ 119480 w 1937271"/>
              <a:gd name="connsiteY48" fmla="*/ 1925241 h 1971278"/>
              <a:gd name="connsiteX49" fmla="*/ 186155 w 1937271"/>
              <a:gd name="connsiteY49" fmla="*/ 1956197 h 1971278"/>
              <a:gd name="connsiteX50" fmla="*/ 367130 w 1937271"/>
              <a:gd name="connsiteY50" fmla="*/ 1960959 h 1971278"/>
              <a:gd name="connsiteX51" fmla="*/ 550487 w 1937271"/>
              <a:gd name="connsiteY51" fmla="*/ 1894285 h 1971278"/>
              <a:gd name="connsiteX52" fmla="*/ 724318 w 1937271"/>
              <a:gd name="connsiteY52" fmla="*/ 1832372 h 1971278"/>
              <a:gd name="connsiteX53" fmla="*/ 786230 w 1937271"/>
              <a:gd name="connsiteY53" fmla="*/ 1722834 h 1971278"/>
              <a:gd name="connsiteX54" fmla="*/ 1095791 w 1937271"/>
              <a:gd name="connsiteY54" fmla="*/ 1558526 h 1971278"/>
              <a:gd name="connsiteX55" fmla="*/ 1513910 w 1937271"/>
              <a:gd name="connsiteY55" fmla="*/ 1472241 h 1971278"/>
              <a:gd name="connsiteX56" fmla="*/ 1715616 w 1937271"/>
              <a:gd name="connsiteY56" fmla="*/ 1194335 h 1971278"/>
              <a:gd name="connsiteX0" fmla="*/ 1715616 w 1937271"/>
              <a:gd name="connsiteY0" fmla="*/ 1151473 h 1928416"/>
              <a:gd name="connsiteX1" fmla="*/ 1859984 w 1937271"/>
              <a:gd name="connsiteY1" fmla="*/ 1121650 h 1928416"/>
              <a:gd name="connsiteX2" fmla="*/ 1657768 w 1937271"/>
              <a:gd name="connsiteY2" fmla="*/ 656035 h 1928416"/>
              <a:gd name="connsiteX3" fmla="*/ 1669674 w 1937271"/>
              <a:gd name="connsiteY3" fmla="*/ 98822 h 1928416"/>
              <a:gd name="connsiteX4" fmla="*/ 1691106 w 1937271"/>
              <a:gd name="connsiteY4" fmla="*/ 63104 h 1928416"/>
              <a:gd name="connsiteX5" fmla="*/ 1576805 w 1937271"/>
              <a:gd name="connsiteY5" fmla="*/ 20240 h 1928416"/>
              <a:gd name="connsiteX6" fmla="*/ 1533943 w 1937271"/>
              <a:gd name="connsiteY6" fmla="*/ 94060 h 1928416"/>
              <a:gd name="connsiteX7" fmla="*/ 1495843 w 1937271"/>
              <a:gd name="connsiteY7" fmla="*/ 122635 h 1928416"/>
              <a:gd name="connsiteX8" fmla="*/ 1502987 w 1937271"/>
              <a:gd name="connsiteY8" fmla="*/ 255985 h 1928416"/>
              <a:gd name="connsiteX9" fmla="*/ 1491080 w 1937271"/>
              <a:gd name="connsiteY9" fmla="*/ 325040 h 1928416"/>
              <a:gd name="connsiteX10" fmla="*/ 1472030 w 1937271"/>
              <a:gd name="connsiteY10" fmla="*/ 348854 h 1928416"/>
              <a:gd name="connsiteX11" fmla="*/ 1448218 w 1937271"/>
              <a:gd name="connsiteY11" fmla="*/ 372666 h 1928416"/>
              <a:gd name="connsiteX12" fmla="*/ 1436312 w 1937271"/>
              <a:gd name="connsiteY12" fmla="*/ 417910 h 1928416"/>
              <a:gd name="connsiteX13" fmla="*/ 1426787 w 1937271"/>
              <a:gd name="connsiteY13" fmla="*/ 465535 h 1928416"/>
              <a:gd name="connsiteX14" fmla="*/ 1412499 w 1937271"/>
              <a:gd name="connsiteY14" fmla="*/ 517921 h 1928416"/>
              <a:gd name="connsiteX15" fmla="*/ 1364874 w 1937271"/>
              <a:gd name="connsiteY15" fmla="*/ 606029 h 1928416"/>
              <a:gd name="connsiteX16" fmla="*/ 1357730 w 1937271"/>
              <a:gd name="connsiteY16" fmla="*/ 658415 h 1928416"/>
              <a:gd name="connsiteX17" fmla="*/ 1312487 w 1937271"/>
              <a:gd name="connsiteY17" fmla="*/ 734616 h 1928416"/>
              <a:gd name="connsiteX18" fmla="*/ 1305343 w 1937271"/>
              <a:gd name="connsiteY18" fmla="*/ 777479 h 1928416"/>
              <a:gd name="connsiteX19" fmla="*/ 1288674 w 1937271"/>
              <a:gd name="connsiteY19" fmla="*/ 794147 h 1928416"/>
              <a:gd name="connsiteX20" fmla="*/ 1288674 w 1937271"/>
              <a:gd name="connsiteY20" fmla="*/ 827485 h 1928416"/>
              <a:gd name="connsiteX21" fmla="*/ 1263799 w 1937271"/>
              <a:gd name="connsiteY21" fmla="*/ 861479 h 1928416"/>
              <a:gd name="connsiteX22" fmla="*/ 1248193 w 1937271"/>
              <a:gd name="connsiteY22" fmla="*/ 875110 h 1928416"/>
              <a:gd name="connsiteX23" fmla="*/ 1231524 w 1937271"/>
              <a:gd name="connsiteY23" fmla="*/ 889397 h 1928416"/>
              <a:gd name="connsiteX24" fmla="*/ 1195805 w 1937271"/>
              <a:gd name="connsiteY24" fmla="*/ 915591 h 1928416"/>
              <a:gd name="connsiteX25" fmla="*/ 1131180 w 1937271"/>
              <a:gd name="connsiteY25" fmla="*/ 979811 h 1928416"/>
              <a:gd name="connsiteX26" fmla="*/ 1129130 w 1937271"/>
              <a:gd name="connsiteY26" fmla="*/ 1025129 h 1928416"/>
              <a:gd name="connsiteX27" fmla="*/ 1113404 w 1937271"/>
              <a:gd name="connsiteY27" fmla="*/ 1050329 h 1928416"/>
              <a:gd name="connsiteX28" fmla="*/ 1070494 w 1937271"/>
              <a:gd name="connsiteY28" fmla="*/ 1082416 h 1928416"/>
              <a:gd name="connsiteX29" fmla="*/ 1043405 w 1937271"/>
              <a:gd name="connsiteY29" fmla="*/ 1098947 h 1928416"/>
              <a:gd name="connsiteX30" fmla="*/ 1000543 w 1937271"/>
              <a:gd name="connsiteY30" fmla="*/ 1137047 h 1928416"/>
              <a:gd name="connsiteX31" fmla="*/ 913897 w 1937271"/>
              <a:gd name="connsiteY31" fmla="*/ 1227272 h 1928416"/>
              <a:gd name="connsiteX32" fmla="*/ 950111 w 1937271"/>
              <a:gd name="connsiteY32" fmla="*/ 1224255 h 1928416"/>
              <a:gd name="connsiteX33" fmla="*/ 959165 w 1937271"/>
              <a:gd name="connsiteY33" fmla="*/ 1242361 h 1928416"/>
              <a:gd name="connsiteX34" fmla="*/ 877683 w 1937271"/>
              <a:gd name="connsiteY34" fmla="*/ 1329877 h 1928416"/>
              <a:gd name="connsiteX35" fmla="*/ 850051 w 1937271"/>
              <a:gd name="connsiteY35" fmla="*/ 1375145 h 1928416"/>
              <a:gd name="connsiteX36" fmla="*/ 781113 w 1937271"/>
              <a:gd name="connsiteY36" fmla="*/ 1414376 h 1928416"/>
              <a:gd name="connsiteX37" fmla="*/ 681525 w 1937271"/>
              <a:gd name="connsiteY37" fmla="*/ 1480768 h 1928416"/>
              <a:gd name="connsiteX38" fmla="*/ 619543 w 1937271"/>
              <a:gd name="connsiteY38" fmla="*/ 1570435 h 1928416"/>
              <a:gd name="connsiteX39" fmla="*/ 609097 w 1937271"/>
              <a:gd name="connsiteY39" fmla="*/ 1602990 h 1928416"/>
              <a:gd name="connsiteX40" fmla="*/ 524598 w 1937271"/>
              <a:gd name="connsiteY40" fmla="*/ 1676927 h 1928416"/>
              <a:gd name="connsiteX41" fmla="*/ 485367 w 1937271"/>
              <a:gd name="connsiteY41" fmla="*/ 1722194 h 1928416"/>
              <a:gd name="connsiteX42" fmla="*/ 434064 w 1937271"/>
              <a:gd name="connsiteY42" fmla="*/ 1737283 h 1928416"/>
              <a:gd name="connsiteX43" fmla="*/ 382761 w 1937271"/>
              <a:gd name="connsiteY43" fmla="*/ 1743319 h 1928416"/>
              <a:gd name="connsiteX44" fmla="*/ 313350 w 1937271"/>
              <a:gd name="connsiteY44" fmla="*/ 1773498 h 1928416"/>
              <a:gd name="connsiteX45" fmla="*/ 216780 w 1937271"/>
              <a:gd name="connsiteY45" fmla="*/ 1776515 h 1928416"/>
              <a:gd name="connsiteX46" fmla="*/ 123228 w 1937271"/>
              <a:gd name="connsiteY46" fmla="*/ 1794622 h 1928416"/>
              <a:gd name="connsiteX47" fmla="*/ 14586 w 1937271"/>
              <a:gd name="connsiteY47" fmla="*/ 1806693 h 1928416"/>
              <a:gd name="connsiteX48" fmla="*/ 35711 w 1937271"/>
              <a:gd name="connsiteY48" fmla="*/ 1830836 h 1928416"/>
              <a:gd name="connsiteX49" fmla="*/ 119480 w 1937271"/>
              <a:gd name="connsiteY49" fmla="*/ 1882379 h 1928416"/>
              <a:gd name="connsiteX50" fmla="*/ 186155 w 1937271"/>
              <a:gd name="connsiteY50" fmla="*/ 1913335 h 1928416"/>
              <a:gd name="connsiteX51" fmla="*/ 367130 w 1937271"/>
              <a:gd name="connsiteY51" fmla="*/ 1918097 h 1928416"/>
              <a:gd name="connsiteX52" fmla="*/ 550487 w 1937271"/>
              <a:gd name="connsiteY52" fmla="*/ 1851423 h 1928416"/>
              <a:gd name="connsiteX53" fmla="*/ 724318 w 1937271"/>
              <a:gd name="connsiteY53" fmla="*/ 1789510 h 1928416"/>
              <a:gd name="connsiteX54" fmla="*/ 786230 w 1937271"/>
              <a:gd name="connsiteY54" fmla="*/ 1679972 h 1928416"/>
              <a:gd name="connsiteX55" fmla="*/ 1095791 w 1937271"/>
              <a:gd name="connsiteY55" fmla="*/ 1515664 h 1928416"/>
              <a:gd name="connsiteX56" fmla="*/ 1513910 w 1937271"/>
              <a:gd name="connsiteY56" fmla="*/ 1429379 h 1928416"/>
              <a:gd name="connsiteX57" fmla="*/ 1715616 w 1937271"/>
              <a:gd name="connsiteY57" fmla="*/ 1151473 h 1928416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83962 w 1937271"/>
              <a:gd name="connsiteY3" fmla="*/ 131366 h 1913335"/>
              <a:gd name="connsiteX4" fmla="*/ 1669674 w 1937271"/>
              <a:gd name="connsiteY4" fmla="*/ 83741 h 1913335"/>
              <a:gd name="connsiteX5" fmla="*/ 1691106 w 1937271"/>
              <a:gd name="connsiteY5" fmla="*/ 48023 h 1913335"/>
              <a:gd name="connsiteX6" fmla="*/ 1576805 w 1937271"/>
              <a:gd name="connsiteY6" fmla="*/ 5159 h 1913335"/>
              <a:gd name="connsiteX7" fmla="*/ 1533943 w 1937271"/>
              <a:gd name="connsiteY7" fmla="*/ 78979 h 1913335"/>
              <a:gd name="connsiteX8" fmla="*/ 1495843 w 1937271"/>
              <a:gd name="connsiteY8" fmla="*/ 107554 h 1913335"/>
              <a:gd name="connsiteX9" fmla="*/ 1502987 w 1937271"/>
              <a:gd name="connsiteY9" fmla="*/ 240904 h 1913335"/>
              <a:gd name="connsiteX10" fmla="*/ 1491080 w 1937271"/>
              <a:gd name="connsiteY10" fmla="*/ 309959 h 1913335"/>
              <a:gd name="connsiteX11" fmla="*/ 1472030 w 1937271"/>
              <a:gd name="connsiteY11" fmla="*/ 333773 h 1913335"/>
              <a:gd name="connsiteX12" fmla="*/ 1448218 w 1937271"/>
              <a:gd name="connsiteY12" fmla="*/ 357585 h 1913335"/>
              <a:gd name="connsiteX13" fmla="*/ 1436312 w 1937271"/>
              <a:gd name="connsiteY13" fmla="*/ 402829 h 1913335"/>
              <a:gd name="connsiteX14" fmla="*/ 1426787 w 1937271"/>
              <a:gd name="connsiteY14" fmla="*/ 450454 h 1913335"/>
              <a:gd name="connsiteX15" fmla="*/ 1412499 w 1937271"/>
              <a:gd name="connsiteY15" fmla="*/ 502840 h 1913335"/>
              <a:gd name="connsiteX16" fmla="*/ 1364874 w 1937271"/>
              <a:gd name="connsiteY16" fmla="*/ 590948 h 1913335"/>
              <a:gd name="connsiteX17" fmla="*/ 1357730 w 1937271"/>
              <a:gd name="connsiteY17" fmla="*/ 643334 h 1913335"/>
              <a:gd name="connsiteX18" fmla="*/ 1312487 w 1937271"/>
              <a:gd name="connsiteY18" fmla="*/ 719535 h 1913335"/>
              <a:gd name="connsiteX19" fmla="*/ 1305343 w 1937271"/>
              <a:gd name="connsiteY19" fmla="*/ 762398 h 1913335"/>
              <a:gd name="connsiteX20" fmla="*/ 1288674 w 1937271"/>
              <a:gd name="connsiteY20" fmla="*/ 779066 h 1913335"/>
              <a:gd name="connsiteX21" fmla="*/ 1288674 w 1937271"/>
              <a:gd name="connsiteY21" fmla="*/ 812404 h 1913335"/>
              <a:gd name="connsiteX22" fmla="*/ 1263799 w 1937271"/>
              <a:gd name="connsiteY22" fmla="*/ 846398 h 1913335"/>
              <a:gd name="connsiteX23" fmla="*/ 1248193 w 1937271"/>
              <a:gd name="connsiteY23" fmla="*/ 860029 h 1913335"/>
              <a:gd name="connsiteX24" fmla="*/ 1231524 w 1937271"/>
              <a:gd name="connsiteY24" fmla="*/ 874316 h 1913335"/>
              <a:gd name="connsiteX25" fmla="*/ 1195805 w 1937271"/>
              <a:gd name="connsiteY25" fmla="*/ 900510 h 1913335"/>
              <a:gd name="connsiteX26" fmla="*/ 1131180 w 1937271"/>
              <a:gd name="connsiteY26" fmla="*/ 964730 h 1913335"/>
              <a:gd name="connsiteX27" fmla="*/ 1129130 w 1937271"/>
              <a:gd name="connsiteY27" fmla="*/ 1010048 h 1913335"/>
              <a:gd name="connsiteX28" fmla="*/ 1113404 w 1937271"/>
              <a:gd name="connsiteY28" fmla="*/ 1035248 h 1913335"/>
              <a:gd name="connsiteX29" fmla="*/ 1070494 w 1937271"/>
              <a:gd name="connsiteY29" fmla="*/ 1067335 h 1913335"/>
              <a:gd name="connsiteX30" fmla="*/ 1043405 w 1937271"/>
              <a:gd name="connsiteY30" fmla="*/ 1083866 h 1913335"/>
              <a:gd name="connsiteX31" fmla="*/ 1000543 w 1937271"/>
              <a:gd name="connsiteY31" fmla="*/ 1121966 h 1913335"/>
              <a:gd name="connsiteX32" fmla="*/ 913897 w 1937271"/>
              <a:gd name="connsiteY32" fmla="*/ 1212191 h 1913335"/>
              <a:gd name="connsiteX33" fmla="*/ 950111 w 1937271"/>
              <a:gd name="connsiteY33" fmla="*/ 1209174 h 1913335"/>
              <a:gd name="connsiteX34" fmla="*/ 959165 w 1937271"/>
              <a:gd name="connsiteY34" fmla="*/ 1227280 h 1913335"/>
              <a:gd name="connsiteX35" fmla="*/ 877683 w 1937271"/>
              <a:gd name="connsiteY35" fmla="*/ 1314796 h 1913335"/>
              <a:gd name="connsiteX36" fmla="*/ 850051 w 1937271"/>
              <a:gd name="connsiteY36" fmla="*/ 1360064 h 1913335"/>
              <a:gd name="connsiteX37" fmla="*/ 781113 w 1937271"/>
              <a:gd name="connsiteY37" fmla="*/ 1399295 h 1913335"/>
              <a:gd name="connsiteX38" fmla="*/ 681525 w 1937271"/>
              <a:gd name="connsiteY38" fmla="*/ 1465687 h 1913335"/>
              <a:gd name="connsiteX39" fmla="*/ 619543 w 1937271"/>
              <a:gd name="connsiteY39" fmla="*/ 1555354 h 1913335"/>
              <a:gd name="connsiteX40" fmla="*/ 609097 w 1937271"/>
              <a:gd name="connsiteY40" fmla="*/ 1587909 h 1913335"/>
              <a:gd name="connsiteX41" fmla="*/ 524598 w 1937271"/>
              <a:gd name="connsiteY41" fmla="*/ 1661846 h 1913335"/>
              <a:gd name="connsiteX42" fmla="*/ 485367 w 1937271"/>
              <a:gd name="connsiteY42" fmla="*/ 1707113 h 1913335"/>
              <a:gd name="connsiteX43" fmla="*/ 434064 w 1937271"/>
              <a:gd name="connsiteY43" fmla="*/ 1722202 h 1913335"/>
              <a:gd name="connsiteX44" fmla="*/ 382761 w 1937271"/>
              <a:gd name="connsiteY44" fmla="*/ 1728238 h 1913335"/>
              <a:gd name="connsiteX45" fmla="*/ 313350 w 1937271"/>
              <a:gd name="connsiteY45" fmla="*/ 1758417 h 1913335"/>
              <a:gd name="connsiteX46" fmla="*/ 216780 w 1937271"/>
              <a:gd name="connsiteY46" fmla="*/ 1761434 h 1913335"/>
              <a:gd name="connsiteX47" fmla="*/ 123228 w 1937271"/>
              <a:gd name="connsiteY47" fmla="*/ 1779541 h 1913335"/>
              <a:gd name="connsiteX48" fmla="*/ 14586 w 1937271"/>
              <a:gd name="connsiteY48" fmla="*/ 1791612 h 1913335"/>
              <a:gd name="connsiteX49" fmla="*/ 35711 w 1937271"/>
              <a:gd name="connsiteY49" fmla="*/ 1815755 h 1913335"/>
              <a:gd name="connsiteX50" fmla="*/ 119480 w 1937271"/>
              <a:gd name="connsiteY50" fmla="*/ 1867298 h 1913335"/>
              <a:gd name="connsiteX51" fmla="*/ 186155 w 1937271"/>
              <a:gd name="connsiteY51" fmla="*/ 1898254 h 1913335"/>
              <a:gd name="connsiteX52" fmla="*/ 367130 w 1937271"/>
              <a:gd name="connsiteY52" fmla="*/ 1903016 h 1913335"/>
              <a:gd name="connsiteX53" fmla="*/ 550487 w 1937271"/>
              <a:gd name="connsiteY53" fmla="*/ 1836342 h 1913335"/>
              <a:gd name="connsiteX54" fmla="*/ 724318 w 1937271"/>
              <a:gd name="connsiteY54" fmla="*/ 1774429 h 1913335"/>
              <a:gd name="connsiteX55" fmla="*/ 786230 w 1937271"/>
              <a:gd name="connsiteY55" fmla="*/ 1664891 h 1913335"/>
              <a:gd name="connsiteX56" fmla="*/ 1095791 w 1937271"/>
              <a:gd name="connsiteY56" fmla="*/ 1500583 h 1913335"/>
              <a:gd name="connsiteX57" fmla="*/ 1513910 w 1937271"/>
              <a:gd name="connsiteY57" fmla="*/ 1414298 h 1913335"/>
              <a:gd name="connsiteX58" fmla="*/ 1715616 w 1937271"/>
              <a:gd name="connsiteY58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64912 w 1937271"/>
              <a:gd name="connsiteY3" fmla="*/ 186135 h 1913335"/>
              <a:gd name="connsiteX4" fmla="*/ 1683962 w 1937271"/>
              <a:gd name="connsiteY4" fmla="*/ 131366 h 1913335"/>
              <a:gd name="connsiteX5" fmla="*/ 1669674 w 1937271"/>
              <a:gd name="connsiteY5" fmla="*/ 83741 h 1913335"/>
              <a:gd name="connsiteX6" fmla="*/ 1691106 w 1937271"/>
              <a:gd name="connsiteY6" fmla="*/ 48023 h 1913335"/>
              <a:gd name="connsiteX7" fmla="*/ 1576805 w 1937271"/>
              <a:gd name="connsiteY7" fmla="*/ 5159 h 1913335"/>
              <a:gd name="connsiteX8" fmla="*/ 1533943 w 1937271"/>
              <a:gd name="connsiteY8" fmla="*/ 78979 h 1913335"/>
              <a:gd name="connsiteX9" fmla="*/ 1495843 w 1937271"/>
              <a:gd name="connsiteY9" fmla="*/ 107554 h 1913335"/>
              <a:gd name="connsiteX10" fmla="*/ 1502987 w 1937271"/>
              <a:gd name="connsiteY10" fmla="*/ 240904 h 1913335"/>
              <a:gd name="connsiteX11" fmla="*/ 1491080 w 1937271"/>
              <a:gd name="connsiteY11" fmla="*/ 309959 h 1913335"/>
              <a:gd name="connsiteX12" fmla="*/ 1472030 w 1937271"/>
              <a:gd name="connsiteY12" fmla="*/ 333773 h 1913335"/>
              <a:gd name="connsiteX13" fmla="*/ 1448218 w 1937271"/>
              <a:gd name="connsiteY13" fmla="*/ 357585 h 1913335"/>
              <a:gd name="connsiteX14" fmla="*/ 1436312 w 1937271"/>
              <a:gd name="connsiteY14" fmla="*/ 402829 h 1913335"/>
              <a:gd name="connsiteX15" fmla="*/ 1426787 w 1937271"/>
              <a:gd name="connsiteY15" fmla="*/ 450454 h 1913335"/>
              <a:gd name="connsiteX16" fmla="*/ 1412499 w 1937271"/>
              <a:gd name="connsiteY16" fmla="*/ 502840 h 1913335"/>
              <a:gd name="connsiteX17" fmla="*/ 1364874 w 1937271"/>
              <a:gd name="connsiteY17" fmla="*/ 590948 h 1913335"/>
              <a:gd name="connsiteX18" fmla="*/ 1357730 w 1937271"/>
              <a:gd name="connsiteY18" fmla="*/ 643334 h 1913335"/>
              <a:gd name="connsiteX19" fmla="*/ 1312487 w 1937271"/>
              <a:gd name="connsiteY19" fmla="*/ 719535 h 1913335"/>
              <a:gd name="connsiteX20" fmla="*/ 1305343 w 1937271"/>
              <a:gd name="connsiteY20" fmla="*/ 762398 h 1913335"/>
              <a:gd name="connsiteX21" fmla="*/ 1288674 w 1937271"/>
              <a:gd name="connsiteY21" fmla="*/ 779066 h 1913335"/>
              <a:gd name="connsiteX22" fmla="*/ 1288674 w 1937271"/>
              <a:gd name="connsiteY22" fmla="*/ 812404 h 1913335"/>
              <a:gd name="connsiteX23" fmla="*/ 1263799 w 1937271"/>
              <a:gd name="connsiteY23" fmla="*/ 846398 h 1913335"/>
              <a:gd name="connsiteX24" fmla="*/ 1248193 w 1937271"/>
              <a:gd name="connsiteY24" fmla="*/ 860029 h 1913335"/>
              <a:gd name="connsiteX25" fmla="*/ 1231524 w 1937271"/>
              <a:gd name="connsiteY25" fmla="*/ 874316 h 1913335"/>
              <a:gd name="connsiteX26" fmla="*/ 1195805 w 1937271"/>
              <a:gd name="connsiteY26" fmla="*/ 900510 h 1913335"/>
              <a:gd name="connsiteX27" fmla="*/ 1131180 w 1937271"/>
              <a:gd name="connsiteY27" fmla="*/ 964730 h 1913335"/>
              <a:gd name="connsiteX28" fmla="*/ 1129130 w 1937271"/>
              <a:gd name="connsiteY28" fmla="*/ 1010048 h 1913335"/>
              <a:gd name="connsiteX29" fmla="*/ 1113404 w 1937271"/>
              <a:gd name="connsiteY29" fmla="*/ 1035248 h 1913335"/>
              <a:gd name="connsiteX30" fmla="*/ 1070494 w 1937271"/>
              <a:gd name="connsiteY30" fmla="*/ 1067335 h 1913335"/>
              <a:gd name="connsiteX31" fmla="*/ 1043405 w 1937271"/>
              <a:gd name="connsiteY31" fmla="*/ 1083866 h 1913335"/>
              <a:gd name="connsiteX32" fmla="*/ 1000543 w 1937271"/>
              <a:gd name="connsiteY32" fmla="*/ 1121966 h 1913335"/>
              <a:gd name="connsiteX33" fmla="*/ 913897 w 1937271"/>
              <a:gd name="connsiteY33" fmla="*/ 1212191 h 1913335"/>
              <a:gd name="connsiteX34" fmla="*/ 950111 w 1937271"/>
              <a:gd name="connsiteY34" fmla="*/ 1209174 h 1913335"/>
              <a:gd name="connsiteX35" fmla="*/ 959165 w 1937271"/>
              <a:gd name="connsiteY35" fmla="*/ 1227280 h 1913335"/>
              <a:gd name="connsiteX36" fmla="*/ 877683 w 1937271"/>
              <a:gd name="connsiteY36" fmla="*/ 1314796 h 1913335"/>
              <a:gd name="connsiteX37" fmla="*/ 850051 w 1937271"/>
              <a:gd name="connsiteY37" fmla="*/ 1360064 h 1913335"/>
              <a:gd name="connsiteX38" fmla="*/ 781113 w 1937271"/>
              <a:gd name="connsiteY38" fmla="*/ 1399295 h 1913335"/>
              <a:gd name="connsiteX39" fmla="*/ 681525 w 1937271"/>
              <a:gd name="connsiteY39" fmla="*/ 1465687 h 1913335"/>
              <a:gd name="connsiteX40" fmla="*/ 619543 w 1937271"/>
              <a:gd name="connsiteY40" fmla="*/ 1555354 h 1913335"/>
              <a:gd name="connsiteX41" fmla="*/ 609097 w 1937271"/>
              <a:gd name="connsiteY41" fmla="*/ 1587909 h 1913335"/>
              <a:gd name="connsiteX42" fmla="*/ 524598 w 1937271"/>
              <a:gd name="connsiteY42" fmla="*/ 1661846 h 1913335"/>
              <a:gd name="connsiteX43" fmla="*/ 485367 w 1937271"/>
              <a:gd name="connsiteY43" fmla="*/ 1707113 h 1913335"/>
              <a:gd name="connsiteX44" fmla="*/ 434064 w 1937271"/>
              <a:gd name="connsiteY44" fmla="*/ 1722202 h 1913335"/>
              <a:gd name="connsiteX45" fmla="*/ 382761 w 1937271"/>
              <a:gd name="connsiteY45" fmla="*/ 1728238 h 1913335"/>
              <a:gd name="connsiteX46" fmla="*/ 313350 w 1937271"/>
              <a:gd name="connsiteY46" fmla="*/ 1758417 h 1913335"/>
              <a:gd name="connsiteX47" fmla="*/ 216780 w 1937271"/>
              <a:gd name="connsiteY47" fmla="*/ 1761434 h 1913335"/>
              <a:gd name="connsiteX48" fmla="*/ 123228 w 1937271"/>
              <a:gd name="connsiteY48" fmla="*/ 1779541 h 1913335"/>
              <a:gd name="connsiteX49" fmla="*/ 14586 w 1937271"/>
              <a:gd name="connsiteY49" fmla="*/ 1791612 h 1913335"/>
              <a:gd name="connsiteX50" fmla="*/ 35711 w 1937271"/>
              <a:gd name="connsiteY50" fmla="*/ 1815755 h 1913335"/>
              <a:gd name="connsiteX51" fmla="*/ 119480 w 1937271"/>
              <a:gd name="connsiteY51" fmla="*/ 1867298 h 1913335"/>
              <a:gd name="connsiteX52" fmla="*/ 186155 w 1937271"/>
              <a:gd name="connsiteY52" fmla="*/ 1898254 h 1913335"/>
              <a:gd name="connsiteX53" fmla="*/ 367130 w 1937271"/>
              <a:gd name="connsiteY53" fmla="*/ 1903016 h 1913335"/>
              <a:gd name="connsiteX54" fmla="*/ 550487 w 1937271"/>
              <a:gd name="connsiteY54" fmla="*/ 1836342 h 1913335"/>
              <a:gd name="connsiteX55" fmla="*/ 724318 w 1937271"/>
              <a:gd name="connsiteY55" fmla="*/ 1774429 h 1913335"/>
              <a:gd name="connsiteX56" fmla="*/ 786230 w 1937271"/>
              <a:gd name="connsiteY56" fmla="*/ 1664891 h 1913335"/>
              <a:gd name="connsiteX57" fmla="*/ 1095791 w 1937271"/>
              <a:gd name="connsiteY57" fmla="*/ 1500583 h 1913335"/>
              <a:gd name="connsiteX58" fmla="*/ 1513910 w 1937271"/>
              <a:gd name="connsiteY58" fmla="*/ 1414298 h 1913335"/>
              <a:gd name="connsiteX59" fmla="*/ 1715616 w 1937271"/>
              <a:gd name="connsiteY59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72055 w 1937271"/>
              <a:gd name="connsiteY3" fmla="*/ 224235 h 1913335"/>
              <a:gd name="connsiteX4" fmla="*/ 1664912 w 1937271"/>
              <a:gd name="connsiteY4" fmla="*/ 186135 h 1913335"/>
              <a:gd name="connsiteX5" fmla="*/ 1683962 w 1937271"/>
              <a:gd name="connsiteY5" fmla="*/ 131366 h 1913335"/>
              <a:gd name="connsiteX6" fmla="*/ 1669674 w 1937271"/>
              <a:gd name="connsiteY6" fmla="*/ 83741 h 1913335"/>
              <a:gd name="connsiteX7" fmla="*/ 1691106 w 1937271"/>
              <a:gd name="connsiteY7" fmla="*/ 48023 h 1913335"/>
              <a:gd name="connsiteX8" fmla="*/ 1576805 w 1937271"/>
              <a:gd name="connsiteY8" fmla="*/ 5159 h 1913335"/>
              <a:gd name="connsiteX9" fmla="*/ 1533943 w 1937271"/>
              <a:gd name="connsiteY9" fmla="*/ 78979 h 1913335"/>
              <a:gd name="connsiteX10" fmla="*/ 1495843 w 1937271"/>
              <a:gd name="connsiteY10" fmla="*/ 107554 h 1913335"/>
              <a:gd name="connsiteX11" fmla="*/ 1502987 w 1937271"/>
              <a:gd name="connsiteY11" fmla="*/ 240904 h 1913335"/>
              <a:gd name="connsiteX12" fmla="*/ 1491080 w 1937271"/>
              <a:gd name="connsiteY12" fmla="*/ 309959 h 1913335"/>
              <a:gd name="connsiteX13" fmla="*/ 1472030 w 1937271"/>
              <a:gd name="connsiteY13" fmla="*/ 333773 h 1913335"/>
              <a:gd name="connsiteX14" fmla="*/ 1448218 w 1937271"/>
              <a:gd name="connsiteY14" fmla="*/ 357585 h 1913335"/>
              <a:gd name="connsiteX15" fmla="*/ 1436312 w 1937271"/>
              <a:gd name="connsiteY15" fmla="*/ 402829 h 1913335"/>
              <a:gd name="connsiteX16" fmla="*/ 1426787 w 1937271"/>
              <a:gd name="connsiteY16" fmla="*/ 450454 h 1913335"/>
              <a:gd name="connsiteX17" fmla="*/ 1412499 w 1937271"/>
              <a:gd name="connsiteY17" fmla="*/ 502840 h 1913335"/>
              <a:gd name="connsiteX18" fmla="*/ 1364874 w 1937271"/>
              <a:gd name="connsiteY18" fmla="*/ 590948 h 1913335"/>
              <a:gd name="connsiteX19" fmla="*/ 1357730 w 1937271"/>
              <a:gd name="connsiteY19" fmla="*/ 643334 h 1913335"/>
              <a:gd name="connsiteX20" fmla="*/ 1312487 w 1937271"/>
              <a:gd name="connsiteY20" fmla="*/ 719535 h 1913335"/>
              <a:gd name="connsiteX21" fmla="*/ 1305343 w 1937271"/>
              <a:gd name="connsiteY21" fmla="*/ 762398 h 1913335"/>
              <a:gd name="connsiteX22" fmla="*/ 1288674 w 1937271"/>
              <a:gd name="connsiteY22" fmla="*/ 779066 h 1913335"/>
              <a:gd name="connsiteX23" fmla="*/ 1288674 w 1937271"/>
              <a:gd name="connsiteY23" fmla="*/ 812404 h 1913335"/>
              <a:gd name="connsiteX24" fmla="*/ 1263799 w 1937271"/>
              <a:gd name="connsiteY24" fmla="*/ 846398 h 1913335"/>
              <a:gd name="connsiteX25" fmla="*/ 1248193 w 1937271"/>
              <a:gd name="connsiteY25" fmla="*/ 860029 h 1913335"/>
              <a:gd name="connsiteX26" fmla="*/ 1231524 w 1937271"/>
              <a:gd name="connsiteY26" fmla="*/ 874316 h 1913335"/>
              <a:gd name="connsiteX27" fmla="*/ 1195805 w 1937271"/>
              <a:gd name="connsiteY27" fmla="*/ 900510 h 1913335"/>
              <a:gd name="connsiteX28" fmla="*/ 1131180 w 1937271"/>
              <a:gd name="connsiteY28" fmla="*/ 964730 h 1913335"/>
              <a:gd name="connsiteX29" fmla="*/ 1129130 w 1937271"/>
              <a:gd name="connsiteY29" fmla="*/ 1010048 h 1913335"/>
              <a:gd name="connsiteX30" fmla="*/ 1113404 w 1937271"/>
              <a:gd name="connsiteY30" fmla="*/ 1035248 h 1913335"/>
              <a:gd name="connsiteX31" fmla="*/ 1070494 w 1937271"/>
              <a:gd name="connsiteY31" fmla="*/ 1067335 h 1913335"/>
              <a:gd name="connsiteX32" fmla="*/ 1043405 w 1937271"/>
              <a:gd name="connsiteY32" fmla="*/ 1083866 h 1913335"/>
              <a:gd name="connsiteX33" fmla="*/ 1000543 w 1937271"/>
              <a:gd name="connsiteY33" fmla="*/ 1121966 h 1913335"/>
              <a:gd name="connsiteX34" fmla="*/ 913897 w 1937271"/>
              <a:gd name="connsiteY34" fmla="*/ 1212191 h 1913335"/>
              <a:gd name="connsiteX35" fmla="*/ 950111 w 1937271"/>
              <a:gd name="connsiteY35" fmla="*/ 1209174 h 1913335"/>
              <a:gd name="connsiteX36" fmla="*/ 959165 w 1937271"/>
              <a:gd name="connsiteY36" fmla="*/ 1227280 h 1913335"/>
              <a:gd name="connsiteX37" fmla="*/ 877683 w 1937271"/>
              <a:gd name="connsiteY37" fmla="*/ 1314796 h 1913335"/>
              <a:gd name="connsiteX38" fmla="*/ 850051 w 1937271"/>
              <a:gd name="connsiteY38" fmla="*/ 1360064 h 1913335"/>
              <a:gd name="connsiteX39" fmla="*/ 781113 w 1937271"/>
              <a:gd name="connsiteY39" fmla="*/ 1399295 h 1913335"/>
              <a:gd name="connsiteX40" fmla="*/ 681525 w 1937271"/>
              <a:gd name="connsiteY40" fmla="*/ 1465687 h 1913335"/>
              <a:gd name="connsiteX41" fmla="*/ 619543 w 1937271"/>
              <a:gd name="connsiteY41" fmla="*/ 1555354 h 1913335"/>
              <a:gd name="connsiteX42" fmla="*/ 609097 w 1937271"/>
              <a:gd name="connsiteY42" fmla="*/ 1587909 h 1913335"/>
              <a:gd name="connsiteX43" fmla="*/ 524598 w 1937271"/>
              <a:gd name="connsiteY43" fmla="*/ 1661846 h 1913335"/>
              <a:gd name="connsiteX44" fmla="*/ 485367 w 1937271"/>
              <a:gd name="connsiteY44" fmla="*/ 1707113 h 1913335"/>
              <a:gd name="connsiteX45" fmla="*/ 434064 w 1937271"/>
              <a:gd name="connsiteY45" fmla="*/ 1722202 h 1913335"/>
              <a:gd name="connsiteX46" fmla="*/ 382761 w 1937271"/>
              <a:gd name="connsiteY46" fmla="*/ 1728238 h 1913335"/>
              <a:gd name="connsiteX47" fmla="*/ 313350 w 1937271"/>
              <a:gd name="connsiteY47" fmla="*/ 1758417 h 1913335"/>
              <a:gd name="connsiteX48" fmla="*/ 216780 w 1937271"/>
              <a:gd name="connsiteY48" fmla="*/ 1761434 h 1913335"/>
              <a:gd name="connsiteX49" fmla="*/ 123228 w 1937271"/>
              <a:gd name="connsiteY49" fmla="*/ 1779541 h 1913335"/>
              <a:gd name="connsiteX50" fmla="*/ 14586 w 1937271"/>
              <a:gd name="connsiteY50" fmla="*/ 1791612 h 1913335"/>
              <a:gd name="connsiteX51" fmla="*/ 35711 w 1937271"/>
              <a:gd name="connsiteY51" fmla="*/ 1815755 h 1913335"/>
              <a:gd name="connsiteX52" fmla="*/ 119480 w 1937271"/>
              <a:gd name="connsiteY52" fmla="*/ 1867298 h 1913335"/>
              <a:gd name="connsiteX53" fmla="*/ 186155 w 1937271"/>
              <a:gd name="connsiteY53" fmla="*/ 1898254 h 1913335"/>
              <a:gd name="connsiteX54" fmla="*/ 367130 w 1937271"/>
              <a:gd name="connsiteY54" fmla="*/ 1903016 h 1913335"/>
              <a:gd name="connsiteX55" fmla="*/ 550487 w 1937271"/>
              <a:gd name="connsiteY55" fmla="*/ 1836342 h 1913335"/>
              <a:gd name="connsiteX56" fmla="*/ 724318 w 1937271"/>
              <a:gd name="connsiteY56" fmla="*/ 1774429 h 1913335"/>
              <a:gd name="connsiteX57" fmla="*/ 786230 w 1937271"/>
              <a:gd name="connsiteY57" fmla="*/ 1664891 h 1913335"/>
              <a:gd name="connsiteX58" fmla="*/ 1095791 w 1937271"/>
              <a:gd name="connsiteY58" fmla="*/ 1500583 h 1913335"/>
              <a:gd name="connsiteX59" fmla="*/ 1513910 w 1937271"/>
              <a:gd name="connsiteY59" fmla="*/ 1414298 h 1913335"/>
              <a:gd name="connsiteX60" fmla="*/ 1715616 w 1937271"/>
              <a:gd name="connsiteY60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224235 h 1913335"/>
              <a:gd name="connsiteX5" fmla="*/ 1664912 w 1937271"/>
              <a:gd name="connsiteY5" fmla="*/ 186135 h 1913335"/>
              <a:gd name="connsiteX6" fmla="*/ 1683962 w 1937271"/>
              <a:gd name="connsiteY6" fmla="*/ 131366 h 1913335"/>
              <a:gd name="connsiteX7" fmla="*/ 1669674 w 1937271"/>
              <a:gd name="connsiteY7" fmla="*/ 83741 h 1913335"/>
              <a:gd name="connsiteX8" fmla="*/ 1691106 w 1937271"/>
              <a:gd name="connsiteY8" fmla="*/ 48023 h 1913335"/>
              <a:gd name="connsiteX9" fmla="*/ 1576805 w 1937271"/>
              <a:gd name="connsiteY9" fmla="*/ 5159 h 1913335"/>
              <a:gd name="connsiteX10" fmla="*/ 1533943 w 1937271"/>
              <a:gd name="connsiteY10" fmla="*/ 78979 h 1913335"/>
              <a:gd name="connsiteX11" fmla="*/ 1495843 w 1937271"/>
              <a:gd name="connsiteY11" fmla="*/ 107554 h 1913335"/>
              <a:gd name="connsiteX12" fmla="*/ 1502987 w 1937271"/>
              <a:gd name="connsiteY12" fmla="*/ 240904 h 1913335"/>
              <a:gd name="connsiteX13" fmla="*/ 1491080 w 1937271"/>
              <a:gd name="connsiteY13" fmla="*/ 309959 h 1913335"/>
              <a:gd name="connsiteX14" fmla="*/ 1472030 w 1937271"/>
              <a:gd name="connsiteY14" fmla="*/ 333773 h 1913335"/>
              <a:gd name="connsiteX15" fmla="*/ 1448218 w 1937271"/>
              <a:gd name="connsiteY15" fmla="*/ 357585 h 1913335"/>
              <a:gd name="connsiteX16" fmla="*/ 1436312 w 1937271"/>
              <a:gd name="connsiteY16" fmla="*/ 402829 h 1913335"/>
              <a:gd name="connsiteX17" fmla="*/ 1426787 w 1937271"/>
              <a:gd name="connsiteY17" fmla="*/ 450454 h 1913335"/>
              <a:gd name="connsiteX18" fmla="*/ 1412499 w 1937271"/>
              <a:gd name="connsiteY18" fmla="*/ 502840 h 1913335"/>
              <a:gd name="connsiteX19" fmla="*/ 1364874 w 1937271"/>
              <a:gd name="connsiteY19" fmla="*/ 590948 h 1913335"/>
              <a:gd name="connsiteX20" fmla="*/ 1357730 w 1937271"/>
              <a:gd name="connsiteY20" fmla="*/ 643334 h 1913335"/>
              <a:gd name="connsiteX21" fmla="*/ 1312487 w 1937271"/>
              <a:gd name="connsiteY21" fmla="*/ 719535 h 1913335"/>
              <a:gd name="connsiteX22" fmla="*/ 1305343 w 1937271"/>
              <a:gd name="connsiteY22" fmla="*/ 762398 h 1913335"/>
              <a:gd name="connsiteX23" fmla="*/ 1288674 w 1937271"/>
              <a:gd name="connsiteY23" fmla="*/ 779066 h 1913335"/>
              <a:gd name="connsiteX24" fmla="*/ 1288674 w 1937271"/>
              <a:gd name="connsiteY24" fmla="*/ 812404 h 1913335"/>
              <a:gd name="connsiteX25" fmla="*/ 1263799 w 1937271"/>
              <a:gd name="connsiteY25" fmla="*/ 846398 h 1913335"/>
              <a:gd name="connsiteX26" fmla="*/ 1248193 w 1937271"/>
              <a:gd name="connsiteY26" fmla="*/ 860029 h 1913335"/>
              <a:gd name="connsiteX27" fmla="*/ 1231524 w 1937271"/>
              <a:gd name="connsiteY27" fmla="*/ 874316 h 1913335"/>
              <a:gd name="connsiteX28" fmla="*/ 1195805 w 1937271"/>
              <a:gd name="connsiteY28" fmla="*/ 900510 h 1913335"/>
              <a:gd name="connsiteX29" fmla="*/ 1131180 w 1937271"/>
              <a:gd name="connsiteY29" fmla="*/ 964730 h 1913335"/>
              <a:gd name="connsiteX30" fmla="*/ 1129130 w 1937271"/>
              <a:gd name="connsiteY30" fmla="*/ 1010048 h 1913335"/>
              <a:gd name="connsiteX31" fmla="*/ 1113404 w 1937271"/>
              <a:gd name="connsiteY31" fmla="*/ 1035248 h 1913335"/>
              <a:gd name="connsiteX32" fmla="*/ 1070494 w 1937271"/>
              <a:gd name="connsiteY32" fmla="*/ 1067335 h 1913335"/>
              <a:gd name="connsiteX33" fmla="*/ 1043405 w 1937271"/>
              <a:gd name="connsiteY33" fmla="*/ 1083866 h 1913335"/>
              <a:gd name="connsiteX34" fmla="*/ 1000543 w 1937271"/>
              <a:gd name="connsiteY34" fmla="*/ 1121966 h 1913335"/>
              <a:gd name="connsiteX35" fmla="*/ 913897 w 1937271"/>
              <a:gd name="connsiteY35" fmla="*/ 1212191 h 1913335"/>
              <a:gd name="connsiteX36" fmla="*/ 950111 w 1937271"/>
              <a:gd name="connsiteY36" fmla="*/ 1209174 h 1913335"/>
              <a:gd name="connsiteX37" fmla="*/ 959165 w 1937271"/>
              <a:gd name="connsiteY37" fmla="*/ 1227280 h 1913335"/>
              <a:gd name="connsiteX38" fmla="*/ 877683 w 1937271"/>
              <a:gd name="connsiteY38" fmla="*/ 1314796 h 1913335"/>
              <a:gd name="connsiteX39" fmla="*/ 850051 w 1937271"/>
              <a:gd name="connsiteY39" fmla="*/ 1360064 h 1913335"/>
              <a:gd name="connsiteX40" fmla="*/ 781113 w 1937271"/>
              <a:gd name="connsiteY40" fmla="*/ 1399295 h 1913335"/>
              <a:gd name="connsiteX41" fmla="*/ 681525 w 1937271"/>
              <a:gd name="connsiteY41" fmla="*/ 1465687 h 1913335"/>
              <a:gd name="connsiteX42" fmla="*/ 619543 w 1937271"/>
              <a:gd name="connsiteY42" fmla="*/ 1555354 h 1913335"/>
              <a:gd name="connsiteX43" fmla="*/ 609097 w 1937271"/>
              <a:gd name="connsiteY43" fmla="*/ 1587909 h 1913335"/>
              <a:gd name="connsiteX44" fmla="*/ 524598 w 1937271"/>
              <a:gd name="connsiteY44" fmla="*/ 1661846 h 1913335"/>
              <a:gd name="connsiteX45" fmla="*/ 485367 w 1937271"/>
              <a:gd name="connsiteY45" fmla="*/ 1707113 h 1913335"/>
              <a:gd name="connsiteX46" fmla="*/ 434064 w 1937271"/>
              <a:gd name="connsiteY46" fmla="*/ 1722202 h 1913335"/>
              <a:gd name="connsiteX47" fmla="*/ 382761 w 1937271"/>
              <a:gd name="connsiteY47" fmla="*/ 1728238 h 1913335"/>
              <a:gd name="connsiteX48" fmla="*/ 313350 w 1937271"/>
              <a:gd name="connsiteY48" fmla="*/ 1758417 h 1913335"/>
              <a:gd name="connsiteX49" fmla="*/ 216780 w 1937271"/>
              <a:gd name="connsiteY49" fmla="*/ 1761434 h 1913335"/>
              <a:gd name="connsiteX50" fmla="*/ 123228 w 1937271"/>
              <a:gd name="connsiteY50" fmla="*/ 1779541 h 1913335"/>
              <a:gd name="connsiteX51" fmla="*/ 14586 w 1937271"/>
              <a:gd name="connsiteY51" fmla="*/ 1791612 h 1913335"/>
              <a:gd name="connsiteX52" fmla="*/ 35711 w 1937271"/>
              <a:gd name="connsiteY52" fmla="*/ 1815755 h 1913335"/>
              <a:gd name="connsiteX53" fmla="*/ 119480 w 1937271"/>
              <a:gd name="connsiteY53" fmla="*/ 1867298 h 1913335"/>
              <a:gd name="connsiteX54" fmla="*/ 186155 w 1937271"/>
              <a:gd name="connsiteY54" fmla="*/ 1898254 h 1913335"/>
              <a:gd name="connsiteX55" fmla="*/ 367130 w 1937271"/>
              <a:gd name="connsiteY55" fmla="*/ 1903016 h 1913335"/>
              <a:gd name="connsiteX56" fmla="*/ 550487 w 1937271"/>
              <a:gd name="connsiteY56" fmla="*/ 1836342 h 1913335"/>
              <a:gd name="connsiteX57" fmla="*/ 724318 w 1937271"/>
              <a:gd name="connsiteY57" fmla="*/ 1774429 h 1913335"/>
              <a:gd name="connsiteX58" fmla="*/ 786230 w 1937271"/>
              <a:gd name="connsiteY58" fmla="*/ 1664891 h 1913335"/>
              <a:gd name="connsiteX59" fmla="*/ 1095791 w 1937271"/>
              <a:gd name="connsiteY59" fmla="*/ 1500583 h 1913335"/>
              <a:gd name="connsiteX60" fmla="*/ 1513910 w 1937271"/>
              <a:gd name="connsiteY60" fmla="*/ 1414298 h 1913335"/>
              <a:gd name="connsiteX61" fmla="*/ 1715616 w 1937271"/>
              <a:gd name="connsiteY61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307579 h 1913335"/>
              <a:gd name="connsiteX5" fmla="*/ 1672055 w 1937271"/>
              <a:gd name="connsiteY5" fmla="*/ 224235 h 1913335"/>
              <a:gd name="connsiteX6" fmla="*/ 1664912 w 1937271"/>
              <a:gd name="connsiteY6" fmla="*/ 186135 h 1913335"/>
              <a:gd name="connsiteX7" fmla="*/ 1683962 w 1937271"/>
              <a:gd name="connsiteY7" fmla="*/ 131366 h 1913335"/>
              <a:gd name="connsiteX8" fmla="*/ 1669674 w 1937271"/>
              <a:gd name="connsiteY8" fmla="*/ 83741 h 1913335"/>
              <a:gd name="connsiteX9" fmla="*/ 1691106 w 1937271"/>
              <a:gd name="connsiteY9" fmla="*/ 48023 h 1913335"/>
              <a:gd name="connsiteX10" fmla="*/ 1576805 w 1937271"/>
              <a:gd name="connsiteY10" fmla="*/ 5159 h 1913335"/>
              <a:gd name="connsiteX11" fmla="*/ 1533943 w 1937271"/>
              <a:gd name="connsiteY11" fmla="*/ 78979 h 1913335"/>
              <a:gd name="connsiteX12" fmla="*/ 1495843 w 1937271"/>
              <a:gd name="connsiteY12" fmla="*/ 107554 h 1913335"/>
              <a:gd name="connsiteX13" fmla="*/ 1502987 w 1937271"/>
              <a:gd name="connsiteY13" fmla="*/ 240904 h 1913335"/>
              <a:gd name="connsiteX14" fmla="*/ 1491080 w 1937271"/>
              <a:gd name="connsiteY14" fmla="*/ 309959 h 1913335"/>
              <a:gd name="connsiteX15" fmla="*/ 1472030 w 1937271"/>
              <a:gd name="connsiteY15" fmla="*/ 333773 h 1913335"/>
              <a:gd name="connsiteX16" fmla="*/ 1448218 w 1937271"/>
              <a:gd name="connsiteY16" fmla="*/ 357585 h 1913335"/>
              <a:gd name="connsiteX17" fmla="*/ 1436312 w 1937271"/>
              <a:gd name="connsiteY17" fmla="*/ 402829 h 1913335"/>
              <a:gd name="connsiteX18" fmla="*/ 1426787 w 1937271"/>
              <a:gd name="connsiteY18" fmla="*/ 450454 h 1913335"/>
              <a:gd name="connsiteX19" fmla="*/ 1412499 w 1937271"/>
              <a:gd name="connsiteY19" fmla="*/ 502840 h 1913335"/>
              <a:gd name="connsiteX20" fmla="*/ 1364874 w 1937271"/>
              <a:gd name="connsiteY20" fmla="*/ 590948 h 1913335"/>
              <a:gd name="connsiteX21" fmla="*/ 1357730 w 1937271"/>
              <a:gd name="connsiteY21" fmla="*/ 643334 h 1913335"/>
              <a:gd name="connsiteX22" fmla="*/ 1312487 w 1937271"/>
              <a:gd name="connsiteY22" fmla="*/ 719535 h 1913335"/>
              <a:gd name="connsiteX23" fmla="*/ 1305343 w 1937271"/>
              <a:gd name="connsiteY23" fmla="*/ 762398 h 1913335"/>
              <a:gd name="connsiteX24" fmla="*/ 1288674 w 1937271"/>
              <a:gd name="connsiteY24" fmla="*/ 779066 h 1913335"/>
              <a:gd name="connsiteX25" fmla="*/ 1288674 w 1937271"/>
              <a:gd name="connsiteY25" fmla="*/ 812404 h 1913335"/>
              <a:gd name="connsiteX26" fmla="*/ 1263799 w 1937271"/>
              <a:gd name="connsiteY26" fmla="*/ 846398 h 1913335"/>
              <a:gd name="connsiteX27" fmla="*/ 1248193 w 1937271"/>
              <a:gd name="connsiteY27" fmla="*/ 860029 h 1913335"/>
              <a:gd name="connsiteX28" fmla="*/ 1231524 w 1937271"/>
              <a:gd name="connsiteY28" fmla="*/ 874316 h 1913335"/>
              <a:gd name="connsiteX29" fmla="*/ 1195805 w 1937271"/>
              <a:gd name="connsiteY29" fmla="*/ 900510 h 1913335"/>
              <a:gd name="connsiteX30" fmla="*/ 1131180 w 1937271"/>
              <a:gd name="connsiteY30" fmla="*/ 964730 h 1913335"/>
              <a:gd name="connsiteX31" fmla="*/ 1129130 w 1937271"/>
              <a:gd name="connsiteY31" fmla="*/ 1010048 h 1913335"/>
              <a:gd name="connsiteX32" fmla="*/ 1113404 w 1937271"/>
              <a:gd name="connsiteY32" fmla="*/ 1035248 h 1913335"/>
              <a:gd name="connsiteX33" fmla="*/ 1070494 w 1937271"/>
              <a:gd name="connsiteY33" fmla="*/ 1067335 h 1913335"/>
              <a:gd name="connsiteX34" fmla="*/ 1043405 w 1937271"/>
              <a:gd name="connsiteY34" fmla="*/ 1083866 h 1913335"/>
              <a:gd name="connsiteX35" fmla="*/ 1000543 w 1937271"/>
              <a:gd name="connsiteY35" fmla="*/ 1121966 h 1913335"/>
              <a:gd name="connsiteX36" fmla="*/ 913897 w 1937271"/>
              <a:gd name="connsiteY36" fmla="*/ 1212191 h 1913335"/>
              <a:gd name="connsiteX37" fmla="*/ 950111 w 1937271"/>
              <a:gd name="connsiteY37" fmla="*/ 1209174 h 1913335"/>
              <a:gd name="connsiteX38" fmla="*/ 959165 w 1937271"/>
              <a:gd name="connsiteY38" fmla="*/ 1227280 h 1913335"/>
              <a:gd name="connsiteX39" fmla="*/ 877683 w 1937271"/>
              <a:gd name="connsiteY39" fmla="*/ 1314796 h 1913335"/>
              <a:gd name="connsiteX40" fmla="*/ 850051 w 1937271"/>
              <a:gd name="connsiteY40" fmla="*/ 1360064 h 1913335"/>
              <a:gd name="connsiteX41" fmla="*/ 781113 w 1937271"/>
              <a:gd name="connsiteY41" fmla="*/ 1399295 h 1913335"/>
              <a:gd name="connsiteX42" fmla="*/ 681525 w 1937271"/>
              <a:gd name="connsiteY42" fmla="*/ 1465687 h 1913335"/>
              <a:gd name="connsiteX43" fmla="*/ 619543 w 1937271"/>
              <a:gd name="connsiteY43" fmla="*/ 1555354 h 1913335"/>
              <a:gd name="connsiteX44" fmla="*/ 609097 w 1937271"/>
              <a:gd name="connsiteY44" fmla="*/ 1587909 h 1913335"/>
              <a:gd name="connsiteX45" fmla="*/ 524598 w 1937271"/>
              <a:gd name="connsiteY45" fmla="*/ 1661846 h 1913335"/>
              <a:gd name="connsiteX46" fmla="*/ 485367 w 1937271"/>
              <a:gd name="connsiteY46" fmla="*/ 1707113 h 1913335"/>
              <a:gd name="connsiteX47" fmla="*/ 434064 w 1937271"/>
              <a:gd name="connsiteY47" fmla="*/ 1722202 h 1913335"/>
              <a:gd name="connsiteX48" fmla="*/ 382761 w 1937271"/>
              <a:gd name="connsiteY48" fmla="*/ 1728238 h 1913335"/>
              <a:gd name="connsiteX49" fmla="*/ 313350 w 1937271"/>
              <a:gd name="connsiteY49" fmla="*/ 1758417 h 1913335"/>
              <a:gd name="connsiteX50" fmla="*/ 216780 w 1937271"/>
              <a:gd name="connsiteY50" fmla="*/ 1761434 h 1913335"/>
              <a:gd name="connsiteX51" fmla="*/ 123228 w 1937271"/>
              <a:gd name="connsiteY51" fmla="*/ 1779541 h 1913335"/>
              <a:gd name="connsiteX52" fmla="*/ 14586 w 1937271"/>
              <a:gd name="connsiteY52" fmla="*/ 1791612 h 1913335"/>
              <a:gd name="connsiteX53" fmla="*/ 35711 w 1937271"/>
              <a:gd name="connsiteY53" fmla="*/ 1815755 h 1913335"/>
              <a:gd name="connsiteX54" fmla="*/ 119480 w 1937271"/>
              <a:gd name="connsiteY54" fmla="*/ 1867298 h 1913335"/>
              <a:gd name="connsiteX55" fmla="*/ 186155 w 1937271"/>
              <a:gd name="connsiteY55" fmla="*/ 1898254 h 1913335"/>
              <a:gd name="connsiteX56" fmla="*/ 367130 w 1937271"/>
              <a:gd name="connsiteY56" fmla="*/ 1903016 h 1913335"/>
              <a:gd name="connsiteX57" fmla="*/ 550487 w 1937271"/>
              <a:gd name="connsiteY57" fmla="*/ 1836342 h 1913335"/>
              <a:gd name="connsiteX58" fmla="*/ 724318 w 1937271"/>
              <a:gd name="connsiteY58" fmla="*/ 1774429 h 1913335"/>
              <a:gd name="connsiteX59" fmla="*/ 786230 w 1937271"/>
              <a:gd name="connsiteY59" fmla="*/ 1664891 h 1913335"/>
              <a:gd name="connsiteX60" fmla="*/ 1095791 w 1937271"/>
              <a:gd name="connsiteY60" fmla="*/ 1500583 h 1913335"/>
              <a:gd name="connsiteX61" fmla="*/ 1513910 w 1937271"/>
              <a:gd name="connsiteY61" fmla="*/ 1414298 h 1913335"/>
              <a:gd name="connsiteX62" fmla="*/ 1715616 w 1937271"/>
              <a:gd name="connsiteY62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307579 h 1913335"/>
              <a:gd name="connsiteX5" fmla="*/ 1672055 w 1937271"/>
              <a:gd name="connsiteY5" fmla="*/ 224235 h 1913335"/>
              <a:gd name="connsiteX6" fmla="*/ 1664912 w 1937271"/>
              <a:gd name="connsiteY6" fmla="*/ 186135 h 1913335"/>
              <a:gd name="connsiteX7" fmla="*/ 1683962 w 1937271"/>
              <a:gd name="connsiteY7" fmla="*/ 131366 h 1913335"/>
              <a:gd name="connsiteX8" fmla="*/ 1669674 w 1937271"/>
              <a:gd name="connsiteY8" fmla="*/ 83741 h 1913335"/>
              <a:gd name="connsiteX9" fmla="*/ 1691106 w 1937271"/>
              <a:gd name="connsiteY9" fmla="*/ 48023 h 1913335"/>
              <a:gd name="connsiteX10" fmla="*/ 1576805 w 1937271"/>
              <a:gd name="connsiteY10" fmla="*/ 5159 h 1913335"/>
              <a:gd name="connsiteX11" fmla="*/ 1533943 w 1937271"/>
              <a:gd name="connsiteY11" fmla="*/ 78979 h 1913335"/>
              <a:gd name="connsiteX12" fmla="*/ 1495843 w 1937271"/>
              <a:gd name="connsiteY12" fmla="*/ 107554 h 1913335"/>
              <a:gd name="connsiteX13" fmla="*/ 1502987 w 1937271"/>
              <a:gd name="connsiteY13" fmla="*/ 240904 h 1913335"/>
              <a:gd name="connsiteX14" fmla="*/ 1491080 w 1937271"/>
              <a:gd name="connsiteY14" fmla="*/ 309959 h 1913335"/>
              <a:gd name="connsiteX15" fmla="*/ 1472030 w 1937271"/>
              <a:gd name="connsiteY15" fmla="*/ 333773 h 1913335"/>
              <a:gd name="connsiteX16" fmla="*/ 1448218 w 1937271"/>
              <a:gd name="connsiteY16" fmla="*/ 357585 h 1913335"/>
              <a:gd name="connsiteX17" fmla="*/ 1436312 w 1937271"/>
              <a:gd name="connsiteY17" fmla="*/ 402829 h 1913335"/>
              <a:gd name="connsiteX18" fmla="*/ 1426787 w 1937271"/>
              <a:gd name="connsiteY18" fmla="*/ 450454 h 1913335"/>
              <a:gd name="connsiteX19" fmla="*/ 1412499 w 1937271"/>
              <a:gd name="connsiteY19" fmla="*/ 502840 h 1913335"/>
              <a:gd name="connsiteX20" fmla="*/ 1364874 w 1937271"/>
              <a:gd name="connsiteY20" fmla="*/ 590948 h 1913335"/>
              <a:gd name="connsiteX21" fmla="*/ 1357730 w 1937271"/>
              <a:gd name="connsiteY21" fmla="*/ 643334 h 1913335"/>
              <a:gd name="connsiteX22" fmla="*/ 1312487 w 1937271"/>
              <a:gd name="connsiteY22" fmla="*/ 719535 h 1913335"/>
              <a:gd name="connsiteX23" fmla="*/ 1305343 w 1937271"/>
              <a:gd name="connsiteY23" fmla="*/ 762398 h 1913335"/>
              <a:gd name="connsiteX24" fmla="*/ 1288674 w 1937271"/>
              <a:gd name="connsiteY24" fmla="*/ 779066 h 1913335"/>
              <a:gd name="connsiteX25" fmla="*/ 1288674 w 1937271"/>
              <a:gd name="connsiteY25" fmla="*/ 812404 h 1913335"/>
              <a:gd name="connsiteX26" fmla="*/ 1263799 w 1937271"/>
              <a:gd name="connsiteY26" fmla="*/ 846398 h 1913335"/>
              <a:gd name="connsiteX27" fmla="*/ 1248193 w 1937271"/>
              <a:gd name="connsiteY27" fmla="*/ 860029 h 1913335"/>
              <a:gd name="connsiteX28" fmla="*/ 1231524 w 1937271"/>
              <a:gd name="connsiteY28" fmla="*/ 874316 h 1913335"/>
              <a:gd name="connsiteX29" fmla="*/ 1195805 w 1937271"/>
              <a:gd name="connsiteY29" fmla="*/ 900510 h 1913335"/>
              <a:gd name="connsiteX30" fmla="*/ 1131180 w 1937271"/>
              <a:gd name="connsiteY30" fmla="*/ 964730 h 1913335"/>
              <a:gd name="connsiteX31" fmla="*/ 1129130 w 1937271"/>
              <a:gd name="connsiteY31" fmla="*/ 1010048 h 1913335"/>
              <a:gd name="connsiteX32" fmla="*/ 1113404 w 1937271"/>
              <a:gd name="connsiteY32" fmla="*/ 1035248 h 1913335"/>
              <a:gd name="connsiteX33" fmla="*/ 1070494 w 1937271"/>
              <a:gd name="connsiteY33" fmla="*/ 1067335 h 1913335"/>
              <a:gd name="connsiteX34" fmla="*/ 1043405 w 1937271"/>
              <a:gd name="connsiteY34" fmla="*/ 1083866 h 1913335"/>
              <a:gd name="connsiteX35" fmla="*/ 1000543 w 1937271"/>
              <a:gd name="connsiteY35" fmla="*/ 1121966 h 1913335"/>
              <a:gd name="connsiteX36" fmla="*/ 913897 w 1937271"/>
              <a:gd name="connsiteY36" fmla="*/ 1212191 h 1913335"/>
              <a:gd name="connsiteX37" fmla="*/ 950111 w 1937271"/>
              <a:gd name="connsiteY37" fmla="*/ 1209174 h 1913335"/>
              <a:gd name="connsiteX38" fmla="*/ 959165 w 1937271"/>
              <a:gd name="connsiteY38" fmla="*/ 1227280 h 1913335"/>
              <a:gd name="connsiteX39" fmla="*/ 917199 w 1937271"/>
              <a:gd name="connsiteY39" fmla="*/ 1288654 h 1913335"/>
              <a:gd name="connsiteX40" fmla="*/ 877683 w 1937271"/>
              <a:gd name="connsiteY40" fmla="*/ 1314796 h 1913335"/>
              <a:gd name="connsiteX41" fmla="*/ 850051 w 1937271"/>
              <a:gd name="connsiteY41" fmla="*/ 1360064 h 1913335"/>
              <a:gd name="connsiteX42" fmla="*/ 781113 w 1937271"/>
              <a:gd name="connsiteY42" fmla="*/ 1399295 h 1913335"/>
              <a:gd name="connsiteX43" fmla="*/ 681525 w 1937271"/>
              <a:gd name="connsiteY43" fmla="*/ 1465687 h 1913335"/>
              <a:gd name="connsiteX44" fmla="*/ 619543 w 1937271"/>
              <a:gd name="connsiteY44" fmla="*/ 1555354 h 1913335"/>
              <a:gd name="connsiteX45" fmla="*/ 609097 w 1937271"/>
              <a:gd name="connsiteY45" fmla="*/ 1587909 h 1913335"/>
              <a:gd name="connsiteX46" fmla="*/ 524598 w 1937271"/>
              <a:gd name="connsiteY46" fmla="*/ 1661846 h 1913335"/>
              <a:gd name="connsiteX47" fmla="*/ 485367 w 1937271"/>
              <a:gd name="connsiteY47" fmla="*/ 1707113 h 1913335"/>
              <a:gd name="connsiteX48" fmla="*/ 434064 w 1937271"/>
              <a:gd name="connsiteY48" fmla="*/ 1722202 h 1913335"/>
              <a:gd name="connsiteX49" fmla="*/ 382761 w 1937271"/>
              <a:gd name="connsiteY49" fmla="*/ 1728238 h 1913335"/>
              <a:gd name="connsiteX50" fmla="*/ 313350 w 1937271"/>
              <a:gd name="connsiteY50" fmla="*/ 1758417 h 1913335"/>
              <a:gd name="connsiteX51" fmla="*/ 216780 w 1937271"/>
              <a:gd name="connsiteY51" fmla="*/ 1761434 h 1913335"/>
              <a:gd name="connsiteX52" fmla="*/ 123228 w 1937271"/>
              <a:gd name="connsiteY52" fmla="*/ 1779541 h 1913335"/>
              <a:gd name="connsiteX53" fmla="*/ 14586 w 1937271"/>
              <a:gd name="connsiteY53" fmla="*/ 1791612 h 1913335"/>
              <a:gd name="connsiteX54" fmla="*/ 35711 w 1937271"/>
              <a:gd name="connsiteY54" fmla="*/ 1815755 h 1913335"/>
              <a:gd name="connsiteX55" fmla="*/ 119480 w 1937271"/>
              <a:gd name="connsiteY55" fmla="*/ 1867298 h 1913335"/>
              <a:gd name="connsiteX56" fmla="*/ 186155 w 1937271"/>
              <a:gd name="connsiteY56" fmla="*/ 1898254 h 1913335"/>
              <a:gd name="connsiteX57" fmla="*/ 367130 w 1937271"/>
              <a:gd name="connsiteY57" fmla="*/ 1903016 h 1913335"/>
              <a:gd name="connsiteX58" fmla="*/ 550487 w 1937271"/>
              <a:gd name="connsiteY58" fmla="*/ 1836342 h 1913335"/>
              <a:gd name="connsiteX59" fmla="*/ 724318 w 1937271"/>
              <a:gd name="connsiteY59" fmla="*/ 1774429 h 1913335"/>
              <a:gd name="connsiteX60" fmla="*/ 786230 w 1937271"/>
              <a:gd name="connsiteY60" fmla="*/ 1664891 h 1913335"/>
              <a:gd name="connsiteX61" fmla="*/ 1095791 w 1937271"/>
              <a:gd name="connsiteY61" fmla="*/ 1500583 h 1913335"/>
              <a:gd name="connsiteX62" fmla="*/ 1513910 w 1937271"/>
              <a:gd name="connsiteY62" fmla="*/ 1414298 h 1913335"/>
              <a:gd name="connsiteX63" fmla="*/ 1715616 w 1937271"/>
              <a:gd name="connsiteY63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307579 h 1913335"/>
              <a:gd name="connsiteX5" fmla="*/ 1672055 w 1937271"/>
              <a:gd name="connsiteY5" fmla="*/ 224235 h 1913335"/>
              <a:gd name="connsiteX6" fmla="*/ 1664912 w 1937271"/>
              <a:gd name="connsiteY6" fmla="*/ 186135 h 1913335"/>
              <a:gd name="connsiteX7" fmla="*/ 1683962 w 1937271"/>
              <a:gd name="connsiteY7" fmla="*/ 131366 h 1913335"/>
              <a:gd name="connsiteX8" fmla="*/ 1669674 w 1937271"/>
              <a:gd name="connsiteY8" fmla="*/ 83741 h 1913335"/>
              <a:gd name="connsiteX9" fmla="*/ 1691106 w 1937271"/>
              <a:gd name="connsiteY9" fmla="*/ 48023 h 1913335"/>
              <a:gd name="connsiteX10" fmla="*/ 1576805 w 1937271"/>
              <a:gd name="connsiteY10" fmla="*/ 5159 h 1913335"/>
              <a:gd name="connsiteX11" fmla="*/ 1533943 w 1937271"/>
              <a:gd name="connsiteY11" fmla="*/ 78979 h 1913335"/>
              <a:gd name="connsiteX12" fmla="*/ 1495843 w 1937271"/>
              <a:gd name="connsiteY12" fmla="*/ 107554 h 1913335"/>
              <a:gd name="connsiteX13" fmla="*/ 1502987 w 1937271"/>
              <a:gd name="connsiteY13" fmla="*/ 240904 h 1913335"/>
              <a:gd name="connsiteX14" fmla="*/ 1491080 w 1937271"/>
              <a:gd name="connsiteY14" fmla="*/ 309959 h 1913335"/>
              <a:gd name="connsiteX15" fmla="*/ 1472030 w 1937271"/>
              <a:gd name="connsiteY15" fmla="*/ 333773 h 1913335"/>
              <a:gd name="connsiteX16" fmla="*/ 1448218 w 1937271"/>
              <a:gd name="connsiteY16" fmla="*/ 357585 h 1913335"/>
              <a:gd name="connsiteX17" fmla="*/ 1436312 w 1937271"/>
              <a:gd name="connsiteY17" fmla="*/ 402829 h 1913335"/>
              <a:gd name="connsiteX18" fmla="*/ 1426787 w 1937271"/>
              <a:gd name="connsiteY18" fmla="*/ 450454 h 1913335"/>
              <a:gd name="connsiteX19" fmla="*/ 1412499 w 1937271"/>
              <a:gd name="connsiteY19" fmla="*/ 502840 h 1913335"/>
              <a:gd name="connsiteX20" fmla="*/ 1364874 w 1937271"/>
              <a:gd name="connsiteY20" fmla="*/ 590948 h 1913335"/>
              <a:gd name="connsiteX21" fmla="*/ 1357730 w 1937271"/>
              <a:gd name="connsiteY21" fmla="*/ 643334 h 1913335"/>
              <a:gd name="connsiteX22" fmla="*/ 1312487 w 1937271"/>
              <a:gd name="connsiteY22" fmla="*/ 719535 h 1913335"/>
              <a:gd name="connsiteX23" fmla="*/ 1305343 w 1937271"/>
              <a:gd name="connsiteY23" fmla="*/ 762398 h 1913335"/>
              <a:gd name="connsiteX24" fmla="*/ 1288674 w 1937271"/>
              <a:gd name="connsiteY24" fmla="*/ 779066 h 1913335"/>
              <a:gd name="connsiteX25" fmla="*/ 1288674 w 1937271"/>
              <a:gd name="connsiteY25" fmla="*/ 812404 h 1913335"/>
              <a:gd name="connsiteX26" fmla="*/ 1263799 w 1937271"/>
              <a:gd name="connsiteY26" fmla="*/ 846398 h 1913335"/>
              <a:gd name="connsiteX27" fmla="*/ 1248193 w 1937271"/>
              <a:gd name="connsiteY27" fmla="*/ 860029 h 1913335"/>
              <a:gd name="connsiteX28" fmla="*/ 1231524 w 1937271"/>
              <a:gd name="connsiteY28" fmla="*/ 874316 h 1913335"/>
              <a:gd name="connsiteX29" fmla="*/ 1195805 w 1937271"/>
              <a:gd name="connsiteY29" fmla="*/ 900510 h 1913335"/>
              <a:gd name="connsiteX30" fmla="*/ 1131180 w 1937271"/>
              <a:gd name="connsiteY30" fmla="*/ 964730 h 1913335"/>
              <a:gd name="connsiteX31" fmla="*/ 1129130 w 1937271"/>
              <a:gd name="connsiteY31" fmla="*/ 1010048 h 1913335"/>
              <a:gd name="connsiteX32" fmla="*/ 1113404 w 1937271"/>
              <a:gd name="connsiteY32" fmla="*/ 1035248 h 1913335"/>
              <a:gd name="connsiteX33" fmla="*/ 1070494 w 1937271"/>
              <a:gd name="connsiteY33" fmla="*/ 1067335 h 1913335"/>
              <a:gd name="connsiteX34" fmla="*/ 1043405 w 1937271"/>
              <a:gd name="connsiteY34" fmla="*/ 1083866 h 1913335"/>
              <a:gd name="connsiteX35" fmla="*/ 1000543 w 1937271"/>
              <a:gd name="connsiteY35" fmla="*/ 1121966 h 1913335"/>
              <a:gd name="connsiteX36" fmla="*/ 913897 w 1937271"/>
              <a:gd name="connsiteY36" fmla="*/ 1212191 h 1913335"/>
              <a:gd name="connsiteX37" fmla="*/ 950111 w 1937271"/>
              <a:gd name="connsiteY37" fmla="*/ 1209174 h 1913335"/>
              <a:gd name="connsiteX38" fmla="*/ 959165 w 1937271"/>
              <a:gd name="connsiteY38" fmla="*/ 1227280 h 1913335"/>
              <a:gd name="connsiteX39" fmla="*/ 917199 w 1937271"/>
              <a:gd name="connsiteY39" fmla="*/ 1288654 h 1913335"/>
              <a:gd name="connsiteX40" fmla="*/ 906258 w 1937271"/>
              <a:gd name="connsiteY40" fmla="*/ 1300509 h 1913335"/>
              <a:gd name="connsiteX41" fmla="*/ 850051 w 1937271"/>
              <a:gd name="connsiteY41" fmla="*/ 1360064 h 1913335"/>
              <a:gd name="connsiteX42" fmla="*/ 781113 w 1937271"/>
              <a:gd name="connsiteY42" fmla="*/ 1399295 h 1913335"/>
              <a:gd name="connsiteX43" fmla="*/ 681525 w 1937271"/>
              <a:gd name="connsiteY43" fmla="*/ 1465687 h 1913335"/>
              <a:gd name="connsiteX44" fmla="*/ 619543 w 1937271"/>
              <a:gd name="connsiteY44" fmla="*/ 1555354 h 1913335"/>
              <a:gd name="connsiteX45" fmla="*/ 609097 w 1937271"/>
              <a:gd name="connsiteY45" fmla="*/ 1587909 h 1913335"/>
              <a:gd name="connsiteX46" fmla="*/ 524598 w 1937271"/>
              <a:gd name="connsiteY46" fmla="*/ 1661846 h 1913335"/>
              <a:gd name="connsiteX47" fmla="*/ 485367 w 1937271"/>
              <a:gd name="connsiteY47" fmla="*/ 1707113 h 1913335"/>
              <a:gd name="connsiteX48" fmla="*/ 434064 w 1937271"/>
              <a:gd name="connsiteY48" fmla="*/ 1722202 h 1913335"/>
              <a:gd name="connsiteX49" fmla="*/ 382761 w 1937271"/>
              <a:gd name="connsiteY49" fmla="*/ 1728238 h 1913335"/>
              <a:gd name="connsiteX50" fmla="*/ 313350 w 1937271"/>
              <a:gd name="connsiteY50" fmla="*/ 1758417 h 1913335"/>
              <a:gd name="connsiteX51" fmla="*/ 216780 w 1937271"/>
              <a:gd name="connsiteY51" fmla="*/ 1761434 h 1913335"/>
              <a:gd name="connsiteX52" fmla="*/ 123228 w 1937271"/>
              <a:gd name="connsiteY52" fmla="*/ 1779541 h 1913335"/>
              <a:gd name="connsiteX53" fmla="*/ 14586 w 1937271"/>
              <a:gd name="connsiteY53" fmla="*/ 1791612 h 1913335"/>
              <a:gd name="connsiteX54" fmla="*/ 35711 w 1937271"/>
              <a:gd name="connsiteY54" fmla="*/ 1815755 h 1913335"/>
              <a:gd name="connsiteX55" fmla="*/ 119480 w 1937271"/>
              <a:gd name="connsiteY55" fmla="*/ 1867298 h 1913335"/>
              <a:gd name="connsiteX56" fmla="*/ 186155 w 1937271"/>
              <a:gd name="connsiteY56" fmla="*/ 1898254 h 1913335"/>
              <a:gd name="connsiteX57" fmla="*/ 367130 w 1937271"/>
              <a:gd name="connsiteY57" fmla="*/ 1903016 h 1913335"/>
              <a:gd name="connsiteX58" fmla="*/ 550487 w 1937271"/>
              <a:gd name="connsiteY58" fmla="*/ 1836342 h 1913335"/>
              <a:gd name="connsiteX59" fmla="*/ 724318 w 1937271"/>
              <a:gd name="connsiteY59" fmla="*/ 1774429 h 1913335"/>
              <a:gd name="connsiteX60" fmla="*/ 786230 w 1937271"/>
              <a:gd name="connsiteY60" fmla="*/ 1664891 h 1913335"/>
              <a:gd name="connsiteX61" fmla="*/ 1095791 w 1937271"/>
              <a:gd name="connsiteY61" fmla="*/ 1500583 h 1913335"/>
              <a:gd name="connsiteX62" fmla="*/ 1513910 w 1937271"/>
              <a:gd name="connsiteY62" fmla="*/ 1414298 h 1913335"/>
              <a:gd name="connsiteX63" fmla="*/ 1715616 w 1937271"/>
              <a:gd name="connsiteY63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307579 h 1913335"/>
              <a:gd name="connsiteX5" fmla="*/ 1672055 w 1937271"/>
              <a:gd name="connsiteY5" fmla="*/ 224235 h 1913335"/>
              <a:gd name="connsiteX6" fmla="*/ 1664912 w 1937271"/>
              <a:gd name="connsiteY6" fmla="*/ 186135 h 1913335"/>
              <a:gd name="connsiteX7" fmla="*/ 1683962 w 1937271"/>
              <a:gd name="connsiteY7" fmla="*/ 131366 h 1913335"/>
              <a:gd name="connsiteX8" fmla="*/ 1669674 w 1937271"/>
              <a:gd name="connsiteY8" fmla="*/ 83741 h 1913335"/>
              <a:gd name="connsiteX9" fmla="*/ 1691106 w 1937271"/>
              <a:gd name="connsiteY9" fmla="*/ 48023 h 1913335"/>
              <a:gd name="connsiteX10" fmla="*/ 1576805 w 1937271"/>
              <a:gd name="connsiteY10" fmla="*/ 5159 h 1913335"/>
              <a:gd name="connsiteX11" fmla="*/ 1533943 w 1937271"/>
              <a:gd name="connsiteY11" fmla="*/ 78979 h 1913335"/>
              <a:gd name="connsiteX12" fmla="*/ 1495843 w 1937271"/>
              <a:gd name="connsiteY12" fmla="*/ 107554 h 1913335"/>
              <a:gd name="connsiteX13" fmla="*/ 1502987 w 1937271"/>
              <a:gd name="connsiteY13" fmla="*/ 240904 h 1913335"/>
              <a:gd name="connsiteX14" fmla="*/ 1491080 w 1937271"/>
              <a:gd name="connsiteY14" fmla="*/ 309959 h 1913335"/>
              <a:gd name="connsiteX15" fmla="*/ 1472030 w 1937271"/>
              <a:gd name="connsiteY15" fmla="*/ 333773 h 1913335"/>
              <a:gd name="connsiteX16" fmla="*/ 1448218 w 1937271"/>
              <a:gd name="connsiteY16" fmla="*/ 357585 h 1913335"/>
              <a:gd name="connsiteX17" fmla="*/ 1436312 w 1937271"/>
              <a:gd name="connsiteY17" fmla="*/ 402829 h 1913335"/>
              <a:gd name="connsiteX18" fmla="*/ 1426787 w 1937271"/>
              <a:gd name="connsiteY18" fmla="*/ 450454 h 1913335"/>
              <a:gd name="connsiteX19" fmla="*/ 1412499 w 1937271"/>
              <a:gd name="connsiteY19" fmla="*/ 502840 h 1913335"/>
              <a:gd name="connsiteX20" fmla="*/ 1364874 w 1937271"/>
              <a:gd name="connsiteY20" fmla="*/ 590948 h 1913335"/>
              <a:gd name="connsiteX21" fmla="*/ 1357730 w 1937271"/>
              <a:gd name="connsiteY21" fmla="*/ 643334 h 1913335"/>
              <a:gd name="connsiteX22" fmla="*/ 1312487 w 1937271"/>
              <a:gd name="connsiteY22" fmla="*/ 719535 h 1913335"/>
              <a:gd name="connsiteX23" fmla="*/ 1305343 w 1937271"/>
              <a:gd name="connsiteY23" fmla="*/ 762398 h 1913335"/>
              <a:gd name="connsiteX24" fmla="*/ 1288674 w 1937271"/>
              <a:gd name="connsiteY24" fmla="*/ 779066 h 1913335"/>
              <a:gd name="connsiteX25" fmla="*/ 1288674 w 1937271"/>
              <a:gd name="connsiteY25" fmla="*/ 812404 h 1913335"/>
              <a:gd name="connsiteX26" fmla="*/ 1263799 w 1937271"/>
              <a:gd name="connsiteY26" fmla="*/ 846398 h 1913335"/>
              <a:gd name="connsiteX27" fmla="*/ 1248193 w 1937271"/>
              <a:gd name="connsiteY27" fmla="*/ 860029 h 1913335"/>
              <a:gd name="connsiteX28" fmla="*/ 1231524 w 1937271"/>
              <a:gd name="connsiteY28" fmla="*/ 874316 h 1913335"/>
              <a:gd name="connsiteX29" fmla="*/ 1195805 w 1937271"/>
              <a:gd name="connsiteY29" fmla="*/ 900510 h 1913335"/>
              <a:gd name="connsiteX30" fmla="*/ 1131180 w 1937271"/>
              <a:gd name="connsiteY30" fmla="*/ 964730 h 1913335"/>
              <a:gd name="connsiteX31" fmla="*/ 1129130 w 1937271"/>
              <a:gd name="connsiteY31" fmla="*/ 1010048 h 1913335"/>
              <a:gd name="connsiteX32" fmla="*/ 1113404 w 1937271"/>
              <a:gd name="connsiteY32" fmla="*/ 1035248 h 1913335"/>
              <a:gd name="connsiteX33" fmla="*/ 1070494 w 1937271"/>
              <a:gd name="connsiteY33" fmla="*/ 1067335 h 1913335"/>
              <a:gd name="connsiteX34" fmla="*/ 1043405 w 1937271"/>
              <a:gd name="connsiteY34" fmla="*/ 1083866 h 1913335"/>
              <a:gd name="connsiteX35" fmla="*/ 1000543 w 1937271"/>
              <a:gd name="connsiteY35" fmla="*/ 1121966 h 1913335"/>
              <a:gd name="connsiteX36" fmla="*/ 913897 w 1937271"/>
              <a:gd name="connsiteY36" fmla="*/ 1212191 h 1913335"/>
              <a:gd name="connsiteX37" fmla="*/ 950111 w 1937271"/>
              <a:gd name="connsiteY37" fmla="*/ 1209174 h 1913335"/>
              <a:gd name="connsiteX38" fmla="*/ 959165 w 1937271"/>
              <a:gd name="connsiteY38" fmla="*/ 1227280 h 1913335"/>
              <a:gd name="connsiteX39" fmla="*/ 933868 w 1937271"/>
              <a:gd name="connsiteY39" fmla="*/ 1257698 h 1913335"/>
              <a:gd name="connsiteX40" fmla="*/ 917199 w 1937271"/>
              <a:gd name="connsiteY40" fmla="*/ 1288654 h 1913335"/>
              <a:gd name="connsiteX41" fmla="*/ 906258 w 1937271"/>
              <a:gd name="connsiteY41" fmla="*/ 1300509 h 1913335"/>
              <a:gd name="connsiteX42" fmla="*/ 850051 w 1937271"/>
              <a:gd name="connsiteY42" fmla="*/ 1360064 h 1913335"/>
              <a:gd name="connsiteX43" fmla="*/ 781113 w 1937271"/>
              <a:gd name="connsiteY43" fmla="*/ 1399295 h 1913335"/>
              <a:gd name="connsiteX44" fmla="*/ 681525 w 1937271"/>
              <a:gd name="connsiteY44" fmla="*/ 1465687 h 1913335"/>
              <a:gd name="connsiteX45" fmla="*/ 619543 w 1937271"/>
              <a:gd name="connsiteY45" fmla="*/ 1555354 h 1913335"/>
              <a:gd name="connsiteX46" fmla="*/ 609097 w 1937271"/>
              <a:gd name="connsiteY46" fmla="*/ 1587909 h 1913335"/>
              <a:gd name="connsiteX47" fmla="*/ 524598 w 1937271"/>
              <a:gd name="connsiteY47" fmla="*/ 1661846 h 1913335"/>
              <a:gd name="connsiteX48" fmla="*/ 485367 w 1937271"/>
              <a:gd name="connsiteY48" fmla="*/ 1707113 h 1913335"/>
              <a:gd name="connsiteX49" fmla="*/ 434064 w 1937271"/>
              <a:gd name="connsiteY49" fmla="*/ 1722202 h 1913335"/>
              <a:gd name="connsiteX50" fmla="*/ 382761 w 1937271"/>
              <a:gd name="connsiteY50" fmla="*/ 1728238 h 1913335"/>
              <a:gd name="connsiteX51" fmla="*/ 313350 w 1937271"/>
              <a:gd name="connsiteY51" fmla="*/ 1758417 h 1913335"/>
              <a:gd name="connsiteX52" fmla="*/ 216780 w 1937271"/>
              <a:gd name="connsiteY52" fmla="*/ 1761434 h 1913335"/>
              <a:gd name="connsiteX53" fmla="*/ 123228 w 1937271"/>
              <a:gd name="connsiteY53" fmla="*/ 1779541 h 1913335"/>
              <a:gd name="connsiteX54" fmla="*/ 14586 w 1937271"/>
              <a:gd name="connsiteY54" fmla="*/ 1791612 h 1913335"/>
              <a:gd name="connsiteX55" fmla="*/ 35711 w 1937271"/>
              <a:gd name="connsiteY55" fmla="*/ 1815755 h 1913335"/>
              <a:gd name="connsiteX56" fmla="*/ 119480 w 1937271"/>
              <a:gd name="connsiteY56" fmla="*/ 1867298 h 1913335"/>
              <a:gd name="connsiteX57" fmla="*/ 186155 w 1937271"/>
              <a:gd name="connsiteY57" fmla="*/ 1898254 h 1913335"/>
              <a:gd name="connsiteX58" fmla="*/ 367130 w 1937271"/>
              <a:gd name="connsiteY58" fmla="*/ 1903016 h 1913335"/>
              <a:gd name="connsiteX59" fmla="*/ 550487 w 1937271"/>
              <a:gd name="connsiteY59" fmla="*/ 1836342 h 1913335"/>
              <a:gd name="connsiteX60" fmla="*/ 724318 w 1937271"/>
              <a:gd name="connsiteY60" fmla="*/ 1774429 h 1913335"/>
              <a:gd name="connsiteX61" fmla="*/ 786230 w 1937271"/>
              <a:gd name="connsiteY61" fmla="*/ 1664891 h 1913335"/>
              <a:gd name="connsiteX62" fmla="*/ 1095791 w 1937271"/>
              <a:gd name="connsiteY62" fmla="*/ 1500583 h 1913335"/>
              <a:gd name="connsiteX63" fmla="*/ 1513910 w 1937271"/>
              <a:gd name="connsiteY63" fmla="*/ 1414298 h 1913335"/>
              <a:gd name="connsiteX64" fmla="*/ 1715616 w 1937271"/>
              <a:gd name="connsiteY64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307579 h 1913335"/>
              <a:gd name="connsiteX5" fmla="*/ 1672055 w 1937271"/>
              <a:gd name="connsiteY5" fmla="*/ 224235 h 1913335"/>
              <a:gd name="connsiteX6" fmla="*/ 1664912 w 1937271"/>
              <a:gd name="connsiteY6" fmla="*/ 186135 h 1913335"/>
              <a:gd name="connsiteX7" fmla="*/ 1683962 w 1937271"/>
              <a:gd name="connsiteY7" fmla="*/ 131366 h 1913335"/>
              <a:gd name="connsiteX8" fmla="*/ 1669674 w 1937271"/>
              <a:gd name="connsiteY8" fmla="*/ 83741 h 1913335"/>
              <a:gd name="connsiteX9" fmla="*/ 1691106 w 1937271"/>
              <a:gd name="connsiteY9" fmla="*/ 48023 h 1913335"/>
              <a:gd name="connsiteX10" fmla="*/ 1576805 w 1937271"/>
              <a:gd name="connsiteY10" fmla="*/ 5159 h 1913335"/>
              <a:gd name="connsiteX11" fmla="*/ 1533943 w 1937271"/>
              <a:gd name="connsiteY11" fmla="*/ 78979 h 1913335"/>
              <a:gd name="connsiteX12" fmla="*/ 1495843 w 1937271"/>
              <a:gd name="connsiteY12" fmla="*/ 107554 h 1913335"/>
              <a:gd name="connsiteX13" fmla="*/ 1502987 w 1937271"/>
              <a:gd name="connsiteY13" fmla="*/ 240904 h 1913335"/>
              <a:gd name="connsiteX14" fmla="*/ 1491080 w 1937271"/>
              <a:gd name="connsiteY14" fmla="*/ 309959 h 1913335"/>
              <a:gd name="connsiteX15" fmla="*/ 1472030 w 1937271"/>
              <a:gd name="connsiteY15" fmla="*/ 333773 h 1913335"/>
              <a:gd name="connsiteX16" fmla="*/ 1448218 w 1937271"/>
              <a:gd name="connsiteY16" fmla="*/ 357585 h 1913335"/>
              <a:gd name="connsiteX17" fmla="*/ 1436312 w 1937271"/>
              <a:gd name="connsiteY17" fmla="*/ 402829 h 1913335"/>
              <a:gd name="connsiteX18" fmla="*/ 1426787 w 1937271"/>
              <a:gd name="connsiteY18" fmla="*/ 450454 h 1913335"/>
              <a:gd name="connsiteX19" fmla="*/ 1412499 w 1937271"/>
              <a:gd name="connsiteY19" fmla="*/ 502840 h 1913335"/>
              <a:gd name="connsiteX20" fmla="*/ 1364874 w 1937271"/>
              <a:gd name="connsiteY20" fmla="*/ 590948 h 1913335"/>
              <a:gd name="connsiteX21" fmla="*/ 1357730 w 1937271"/>
              <a:gd name="connsiteY21" fmla="*/ 643334 h 1913335"/>
              <a:gd name="connsiteX22" fmla="*/ 1312487 w 1937271"/>
              <a:gd name="connsiteY22" fmla="*/ 719535 h 1913335"/>
              <a:gd name="connsiteX23" fmla="*/ 1305343 w 1937271"/>
              <a:gd name="connsiteY23" fmla="*/ 762398 h 1913335"/>
              <a:gd name="connsiteX24" fmla="*/ 1288674 w 1937271"/>
              <a:gd name="connsiteY24" fmla="*/ 779066 h 1913335"/>
              <a:gd name="connsiteX25" fmla="*/ 1288674 w 1937271"/>
              <a:gd name="connsiteY25" fmla="*/ 812404 h 1913335"/>
              <a:gd name="connsiteX26" fmla="*/ 1263799 w 1937271"/>
              <a:gd name="connsiteY26" fmla="*/ 846398 h 1913335"/>
              <a:gd name="connsiteX27" fmla="*/ 1248193 w 1937271"/>
              <a:gd name="connsiteY27" fmla="*/ 860029 h 1913335"/>
              <a:gd name="connsiteX28" fmla="*/ 1231524 w 1937271"/>
              <a:gd name="connsiteY28" fmla="*/ 874316 h 1913335"/>
              <a:gd name="connsiteX29" fmla="*/ 1195805 w 1937271"/>
              <a:gd name="connsiteY29" fmla="*/ 900510 h 1913335"/>
              <a:gd name="connsiteX30" fmla="*/ 1131180 w 1937271"/>
              <a:gd name="connsiteY30" fmla="*/ 964730 h 1913335"/>
              <a:gd name="connsiteX31" fmla="*/ 1129130 w 1937271"/>
              <a:gd name="connsiteY31" fmla="*/ 1010048 h 1913335"/>
              <a:gd name="connsiteX32" fmla="*/ 1113404 w 1937271"/>
              <a:gd name="connsiteY32" fmla="*/ 1035248 h 1913335"/>
              <a:gd name="connsiteX33" fmla="*/ 1070494 w 1937271"/>
              <a:gd name="connsiteY33" fmla="*/ 1067335 h 1913335"/>
              <a:gd name="connsiteX34" fmla="*/ 1043405 w 1937271"/>
              <a:gd name="connsiteY34" fmla="*/ 1083866 h 1913335"/>
              <a:gd name="connsiteX35" fmla="*/ 1000543 w 1937271"/>
              <a:gd name="connsiteY35" fmla="*/ 1121966 h 1913335"/>
              <a:gd name="connsiteX36" fmla="*/ 913897 w 1937271"/>
              <a:gd name="connsiteY36" fmla="*/ 1212191 h 1913335"/>
              <a:gd name="connsiteX37" fmla="*/ 950111 w 1937271"/>
              <a:gd name="connsiteY37" fmla="*/ 1209174 h 1913335"/>
              <a:gd name="connsiteX38" fmla="*/ 959165 w 1937271"/>
              <a:gd name="connsiteY38" fmla="*/ 1227280 h 1913335"/>
              <a:gd name="connsiteX39" fmla="*/ 933868 w 1937271"/>
              <a:gd name="connsiteY39" fmla="*/ 1257698 h 1913335"/>
              <a:gd name="connsiteX40" fmla="*/ 917199 w 1937271"/>
              <a:gd name="connsiteY40" fmla="*/ 1288654 h 1913335"/>
              <a:gd name="connsiteX41" fmla="*/ 906258 w 1937271"/>
              <a:gd name="connsiteY41" fmla="*/ 1300509 h 1913335"/>
              <a:gd name="connsiteX42" fmla="*/ 874337 w 1937271"/>
              <a:gd name="connsiteY42" fmla="*/ 1321991 h 1913335"/>
              <a:gd name="connsiteX43" fmla="*/ 850051 w 1937271"/>
              <a:gd name="connsiteY43" fmla="*/ 1360064 h 1913335"/>
              <a:gd name="connsiteX44" fmla="*/ 781113 w 1937271"/>
              <a:gd name="connsiteY44" fmla="*/ 1399295 h 1913335"/>
              <a:gd name="connsiteX45" fmla="*/ 681525 w 1937271"/>
              <a:gd name="connsiteY45" fmla="*/ 1465687 h 1913335"/>
              <a:gd name="connsiteX46" fmla="*/ 619543 w 1937271"/>
              <a:gd name="connsiteY46" fmla="*/ 1555354 h 1913335"/>
              <a:gd name="connsiteX47" fmla="*/ 609097 w 1937271"/>
              <a:gd name="connsiteY47" fmla="*/ 1587909 h 1913335"/>
              <a:gd name="connsiteX48" fmla="*/ 524598 w 1937271"/>
              <a:gd name="connsiteY48" fmla="*/ 1661846 h 1913335"/>
              <a:gd name="connsiteX49" fmla="*/ 485367 w 1937271"/>
              <a:gd name="connsiteY49" fmla="*/ 1707113 h 1913335"/>
              <a:gd name="connsiteX50" fmla="*/ 434064 w 1937271"/>
              <a:gd name="connsiteY50" fmla="*/ 1722202 h 1913335"/>
              <a:gd name="connsiteX51" fmla="*/ 382761 w 1937271"/>
              <a:gd name="connsiteY51" fmla="*/ 1728238 h 1913335"/>
              <a:gd name="connsiteX52" fmla="*/ 313350 w 1937271"/>
              <a:gd name="connsiteY52" fmla="*/ 1758417 h 1913335"/>
              <a:gd name="connsiteX53" fmla="*/ 216780 w 1937271"/>
              <a:gd name="connsiteY53" fmla="*/ 1761434 h 1913335"/>
              <a:gd name="connsiteX54" fmla="*/ 123228 w 1937271"/>
              <a:gd name="connsiteY54" fmla="*/ 1779541 h 1913335"/>
              <a:gd name="connsiteX55" fmla="*/ 14586 w 1937271"/>
              <a:gd name="connsiteY55" fmla="*/ 1791612 h 1913335"/>
              <a:gd name="connsiteX56" fmla="*/ 35711 w 1937271"/>
              <a:gd name="connsiteY56" fmla="*/ 1815755 h 1913335"/>
              <a:gd name="connsiteX57" fmla="*/ 119480 w 1937271"/>
              <a:gd name="connsiteY57" fmla="*/ 1867298 h 1913335"/>
              <a:gd name="connsiteX58" fmla="*/ 186155 w 1937271"/>
              <a:gd name="connsiteY58" fmla="*/ 1898254 h 1913335"/>
              <a:gd name="connsiteX59" fmla="*/ 367130 w 1937271"/>
              <a:gd name="connsiteY59" fmla="*/ 1903016 h 1913335"/>
              <a:gd name="connsiteX60" fmla="*/ 550487 w 1937271"/>
              <a:gd name="connsiteY60" fmla="*/ 1836342 h 1913335"/>
              <a:gd name="connsiteX61" fmla="*/ 724318 w 1937271"/>
              <a:gd name="connsiteY61" fmla="*/ 1774429 h 1913335"/>
              <a:gd name="connsiteX62" fmla="*/ 786230 w 1937271"/>
              <a:gd name="connsiteY62" fmla="*/ 1664891 h 1913335"/>
              <a:gd name="connsiteX63" fmla="*/ 1095791 w 1937271"/>
              <a:gd name="connsiteY63" fmla="*/ 1500583 h 1913335"/>
              <a:gd name="connsiteX64" fmla="*/ 1513910 w 1937271"/>
              <a:gd name="connsiteY64" fmla="*/ 1414298 h 1913335"/>
              <a:gd name="connsiteX65" fmla="*/ 1715616 w 1937271"/>
              <a:gd name="connsiteY65" fmla="*/ 1136392 h 1913335"/>
              <a:gd name="connsiteX0" fmla="*/ 1715616 w 1937271"/>
              <a:gd name="connsiteY0" fmla="*/ 1133217 h 1910160"/>
              <a:gd name="connsiteX1" fmla="*/ 1859984 w 1937271"/>
              <a:gd name="connsiteY1" fmla="*/ 1103394 h 1910160"/>
              <a:gd name="connsiteX2" fmla="*/ 1657768 w 1937271"/>
              <a:gd name="connsiteY2" fmla="*/ 637779 h 1910160"/>
              <a:gd name="connsiteX3" fmla="*/ 1657768 w 1937271"/>
              <a:gd name="connsiteY3" fmla="*/ 440135 h 1910160"/>
              <a:gd name="connsiteX4" fmla="*/ 1672055 w 1937271"/>
              <a:gd name="connsiteY4" fmla="*/ 304404 h 1910160"/>
              <a:gd name="connsiteX5" fmla="*/ 1672055 w 1937271"/>
              <a:gd name="connsiteY5" fmla="*/ 221060 h 1910160"/>
              <a:gd name="connsiteX6" fmla="*/ 1664912 w 1937271"/>
              <a:gd name="connsiteY6" fmla="*/ 182960 h 1910160"/>
              <a:gd name="connsiteX7" fmla="*/ 1683962 w 1937271"/>
              <a:gd name="connsiteY7" fmla="*/ 128191 h 1910160"/>
              <a:gd name="connsiteX8" fmla="*/ 1669674 w 1937271"/>
              <a:gd name="connsiteY8" fmla="*/ 80566 h 1910160"/>
              <a:gd name="connsiteX9" fmla="*/ 1691106 w 1937271"/>
              <a:gd name="connsiteY9" fmla="*/ 44848 h 1910160"/>
              <a:gd name="connsiteX10" fmla="*/ 1576805 w 1937271"/>
              <a:gd name="connsiteY10" fmla="*/ 1984 h 1910160"/>
              <a:gd name="connsiteX11" fmla="*/ 1536324 w 1937271"/>
              <a:gd name="connsiteY11" fmla="*/ 56754 h 1910160"/>
              <a:gd name="connsiteX12" fmla="*/ 1495843 w 1937271"/>
              <a:gd name="connsiteY12" fmla="*/ 104379 h 1910160"/>
              <a:gd name="connsiteX13" fmla="*/ 1502987 w 1937271"/>
              <a:gd name="connsiteY13" fmla="*/ 237729 h 1910160"/>
              <a:gd name="connsiteX14" fmla="*/ 1491080 w 1937271"/>
              <a:gd name="connsiteY14" fmla="*/ 306784 h 1910160"/>
              <a:gd name="connsiteX15" fmla="*/ 1472030 w 1937271"/>
              <a:gd name="connsiteY15" fmla="*/ 330598 h 1910160"/>
              <a:gd name="connsiteX16" fmla="*/ 1448218 w 1937271"/>
              <a:gd name="connsiteY16" fmla="*/ 354410 h 1910160"/>
              <a:gd name="connsiteX17" fmla="*/ 1436312 w 1937271"/>
              <a:gd name="connsiteY17" fmla="*/ 399654 h 1910160"/>
              <a:gd name="connsiteX18" fmla="*/ 1426787 w 1937271"/>
              <a:gd name="connsiteY18" fmla="*/ 447279 h 1910160"/>
              <a:gd name="connsiteX19" fmla="*/ 1412499 w 1937271"/>
              <a:gd name="connsiteY19" fmla="*/ 499665 h 1910160"/>
              <a:gd name="connsiteX20" fmla="*/ 1364874 w 1937271"/>
              <a:gd name="connsiteY20" fmla="*/ 587773 h 1910160"/>
              <a:gd name="connsiteX21" fmla="*/ 1357730 w 1937271"/>
              <a:gd name="connsiteY21" fmla="*/ 640159 h 1910160"/>
              <a:gd name="connsiteX22" fmla="*/ 1312487 w 1937271"/>
              <a:gd name="connsiteY22" fmla="*/ 716360 h 1910160"/>
              <a:gd name="connsiteX23" fmla="*/ 1305343 w 1937271"/>
              <a:gd name="connsiteY23" fmla="*/ 759223 h 1910160"/>
              <a:gd name="connsiteX24" fmla="*/ 1288674 w 1937271"/>
              <a:gd name="connsiteY24" fmla="*/ 775891 h 1910160"/>
              <a:gd name="connsiteX25" fmla="*/ 1288674 w 1937271"/>
              <a:gd name="connsiteY25" fmla="*/ 809229 h 1910160"/>
              <a:gd name="connsiteX26" fmla="*/ 1263799 w 1937271"/>
              <a:gd name="connsiteY26" fmla="*/ 843223 h 1910160"/>
              <a:gd name="connsiteX27" fmla="*/ 1248193 w 1937271"/>
              <a:gd name="connsiteY27" fmla="*/ 856854 h 1910160"/>
              <a:gd name="connsiteX28" fmla="*/ 1231524 w 1937271"/>
              <a:gd name="connsiteY28" fmla="*/ 871141 h 1910160"/>
              <a:gd name="connsiteX29" fmla="*/ 1195805 w 1937271"/>
              <a:gd name="connsiteY29" fmla="*/ 897335 h 1910160"/>
              <a:gd name="connsiteX30" fmla="*/ 1131180 w 1937271"/>
              <a:gd name="connsiteY30" fmla="*/ 961555 h 1910160"/>
              <a:gd name="connsiteX31" fmla="*/ 1129130 w 1937271"/>
              <a:gd name="connsiteY31" fmla="*/ 1006873 h 1910160"/>
              <a:gd name="connsiteX32" fmla="*/ 1113404 w 1937271"/>
              <a:gd name="connsiteY32" fmla="*/ 1032073 h 1910160"/>
              <a:gd name="connsiteX33" fmla="*/ 1070494 w 1937271"/>
              <a:gd name="connsiteY33" fmla="*/ 1064160 h 1910160"/>
              <a:gd name="connsiteX34" fmla="*/ 1043405 w 1937271"/>
              <a:gd name="connsiteY34" fmla="*/ 1080691 h 1910160"/>
              <a:gd name="connsiteX35" fmla="*/ 1000543 w 1937271"/>
              <a:gd name="connsiteY35" fmla="*/ 1118791 h 1910160"/>
              <a:gd name="connsiteX36" fmla="*/ 913897 w 1937271"/>
              <a:gd name="connsiteY36" fmla="*/ 1209016 h 1910160"/>
              <a:gd name="connsiteX37" fmla="*/ 950111 w 1937271"/>
              <a:gd name="connsiteY37" fmla="*/ 1205999 h 1910160"/>
              <a:gd name="connsiteX38" fmla="*/ 959165 w 1937271"/>
              <a:gd name="connsiteY38" fmla="*/ 1224105 h 1910160"/>
              <a:gd name="connsiteX39" fmla="*/ 933868 w 1937271"/>
              <a:gd name="connsiteY39" fmla="*/ 1254523 h 1910160"/>
              <a:gd name="connsiteX40" fmla="*/ 917199 w 1937271"/>
              <a:gd name="connsiteY40" fmla="*/ 1285479 h 1910160"/>
              <a:gd name="connsiteX41" fmla="*/ 906258 w 1937271"/>
              <a:gd name="connsiteY41" fmla="*/ 1297334 h 1910160"/>
              <a:gd name="connsiteX42" fmla="*/ 874337 w 1937271"/>
              <a:gd name="connsiteY42" fmla="*/ 1318816 h 1910160"/>
              <a:gd name="connsiteX43" fmla="*/ 850051 w 1937271"/>
              <a:gd name="connsiteY43" fmla="*/ 1356889 h 1910160"/>
              <a:gd name="connsiteX44" fmla="*/ 781113 w 1937271"/>
              <a:gd name="connsiteY44" fmla="*/ 1396120 h 1910160"/>
              <a:gd name="connsiteX45" fmla="*/ 681525 w 1937271"/>
              <a:gd name="connsiteY45" fmla="*/ 1462512 h 1910160"/>
              <a:gd name="connsiteX46" fmla="*/ 619543 w 1937271"/>
              <a:gd name="connsiteY46" fmla="*/ 1552179 h 1910160"/>
              <a:gd name="connsiteX47" fmla="*/ 609097 w 1937271"/>
              <a:gd name="connsiteY47" fmla="*/ 1584734 h 1910160"/>
              <a:gd name="connsiteX48" fmla="*/ 524598 w 1937271"/>
              <a:gd name="connsiteY48" fmla="*/ 1658671 h 1910160"/>
              <a:gd name="connsiteX49" fmla="*/ 485367 w 1937271"/>
              <a:gd name="connsiteY49" fmla="*/ 1703938 h 1910160"/>
              <a:gd name="connsiteX50" fmla="*/ 434064 w 1937271"/>
              <a:gd name="connsiteY50" fmla="*/ 1719027 h 1910160"/>
              <a:gd name="connsiteX51" fmla="*/ 382761 w 1937271"/>
              <a:gd name="connsiteY51" fmla="*/ 1725063 h 1910160"/>
              <a:gd name="connsiteX52" fmla="*/ 313350 w 1937271"/>
              <a:gd name="connsiteY52" fmla="*/ 1755242 h 1910160"/>
              <a:gd name="connsiteX53" fmla="*/ 216780 w 1937271"/>
              <a:gd name="connsiteY53" fmla="*/ 1758259 h 1910160"/>
              <a:gd name="connsiteX54" fmla="*/ 123228 w 1937271"/>
              <a:gd name="connsiteY54" fmla="*/ 1776366 h 1910160"/>
              <a:gd name="connsiteX55" fmla="*/ 14586 w 1937271"/>
              <a:gd name="connsiteY55" fmla="*/ 1788437 h 1910160"/>
              <a:gd name="connsiteX56" fmla="*/ 35711 w 1937271"/>
              <a:gd name="connsiteY56" fmla="*/ 1812580 h 1910160"/>
              <a:gd name="connsiteX57" fmla="*/ 119480 w 1937271"/>
              <a:gd name="connsiteY57" fmla="*/ 1864123 h 1910160"/>
              <a:gd name="connsiteX58" fmla="*/ 186155 w 1937271"/>
              <a:gd name="connsiteY58" fmla="*/ 1895079 h 1910160"/>
              <a:gd name="connsiteX59" fmla="*/ 367130 w 1937271"/>
              <a:gd name="connsiteY59" fmla="*/ 1899841 h 1910160"/>
              <a:gd name="connsiteX60" fmla="*/ 550487 w 1937271"/>
              <a:gd name="connsiteY60" fmla="*/ 1833167 h 1910160"/>
              <a:gd name="connsiteX61" fmla="*/ 724318 w 1937271"/>
              <a:gd name="connsiteY61" fmla="*/ 1771254 h 1910160"/>
              <a:gd name="connsiteX62" fmla="*/ 786230 w 1937271"/>
              <a:gd name="connsiteY62" fmla="*/ 1661716 h 1910160"/>
              <a:gd name="connsiteX63" fmla="*/ 1095791 w 1937271"/>
              <a:gd name="connsiteY63" fmla="*/ 1497408 h 1910160"/>
              <a:gd name="connsiteX64" fmla="*/ 1513910 w 1937271"/>
              <a:gd name="connsiteY64" fmla="*/ 1411123 h 1910160"/>
              <a:gd name="connsiteX65" fmla="*/ 1715616 w 1937271"/>
              <a:gd name="connsiteY65" fmla="*/ 1133217 h 1910160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57768 w 1937271"/>
              <a:gd name="connsiteY3" fmla="*/ 447676 h 1917701"/>
              <a:gd name="connsiteX4" fmla="*/ 1672055 w 1937271"/>
              <a:gd name="connsiteY4" fmla="*/ 311945 h 1917701"/>
              <a:gd name="connsiteX5" fmla="*/ 1672055 w 1937271"/>
              <a:gd name="connsiteY5" fmla="*/ 228601 h 1917701"/>
              <a:gd name="connsiteX6" fmla="*/ 1664912 w 1937271"/>
              <a:gd name="connsiteY6" fmla="*/ 190501 h 1917701"/>
              <a:gd name="connsiteX7" fmla="*/ 1683962 w 1937271"/>
              <a:gd name="connsiteY7" fmla="*/ 135732 h 1917701"/>
              <a:gd name="connsiteX8" fmla="*/ 1669674 w 1937271"/>
              <a:gd name="connsiteY8" fmla="*/ 88107 h 1917701"/>
              <a:gd name="connsiteX9" fmla="*/ 1691106 w 1937271"/>
              <a:gd name="connsiteY9" fmla="*/ 52389 h 1917701"/>
              <a:gd name="connsiteX10" fmla="*/ 1648243 w 1937271"/>
              <a:gd name="connsiteY10" fmla="*/ 7144 h 1917701"/>
              <a:gd name="connsiteX11" fmla="*/ 1576805 w 1937271"/>
              <a:gd name="connsiteY11" fmla="*/ 9525 h 1917701"/>
              <a:gd name="connsiteX12" fmla="*/ 1536324 w 1937271"/>
              <a:gd name="connsiteY12" fmla="*/ 64295 h 1917701"/>
              <a:gd name="connsiteX13" fmla="*/ 1495843 w 1937271"/>
              <a:gd name="connsiteY13" fmla="*/ 111920 h 1917701"/>
              <a:gd name="connsiteX14" fmla="*/ 1502987 w 1937271"/>
              <a:gd name="connsiteY14" fmla="*/ 245270 h 1917701"/>
              <a:gd name="connsiteX15" fmla="*/ 1491080 w 1937271"/>
              <a:gd name="connsiteY15" fmla="*/ 314325 h 1917701"/>
              <a:gd name="connsiteX16" fmla="*/ 1472030 w 1937271"/>
              <a:gd name="connsiteY16" fmla="*/ 338139 h 1917701"/>
              <a:gd name="connsiteX17" fmla="*/ 1448218 w 1937271"/>
              <a:gd name="connsiteY17" fmla="*/ 361951 h 1917701"/>
              <a:gd name="connsiteX18" fmla="*/ 1436312 w 1937271"/>
              <a:gd name="connsiteY18" fmla="*/ 407195 h 1917701"/>
              <a:gd name="connsiteX19" fmla="*/ 1426787 w 1937271"/>
              <a:gd name="connsiteY19" fmla="*/ 454820 h 1917701"/>
              <a:gd name="connsiteX20" fmla="*/ 1412499 w 1937271"/>
              <a:gd name="connsiteY20" fmla="*/ 507206 h 1917701"/>
              <a:gd name="connsiteX21" fmla="*/ 1364874 w 1937271"/>
              <a:gd name="connsiteY21" fmla="*/ 595314 h 1917701"/>
              <a:gd name="connsiteX22" fmla="*/ 1357730 w 1937271"/>
              <a:gd name="connsiteY22" fmla="*/ 647700 h 1917701"/>
              <a:gd name="connsiteX23" fmla="*/ 1312487 w 1937271"/>
              <a:gd name="connsiteY23" fmla="*/ 723901 h 1917701"/>
              <a:gd name="connsiteX24" fmla="*/ 1305343 w 1937271"/>
              <a:gd name="connsiteY24" fmla="*/ 766764 h 1917701"/>
              <a:gd name="connsiteX25" fmla="*/ 1288674 w 1937271"/>
              <a:gd name="connsiteY25" fmla="*/ 783432 h 1917701"/>
              <a:gd name="connsiteX26" fmla="*/ 1288674 w 1937271"/>
              <a:gd name="connsiteY26" fmla="*/ 816770 h 1917701"/>
              <a:gd name="connsiteX27" fmla="*/ 1263799 w 1937271"/>
              <a:gd name="connsiteY27" fmla="*/ 850764 h 1917701"/>
              <a:gd name="connsiteX28" fmla="*/ 1248193 w 1937271"/>
              <a:gd name="connsiteY28" fmla="*/ 864395 h 1917701"/>
              <a:gd name="connsiteX29" fmla="*/ 1231524 w 1937271"/>
              <a:gd name="connsiteY29" fmla="*/ 878682 h 1917701"/>
              <a:gd name="connsiteX30" fmla="*/ 1195805 w 1937271"/>
              <a:gd name="connsiteY30" fmla="*/ 904876 h 1917701"/>
              <a:gd name="connsiteX31" fmla="*/ 1131180 w 1937271"/>
              <a:gd name="connsiteY31" fmla="*/ 969096 h 1917701"/>
              <a:gd name="connsiteX32" fmla="*/ 1129130 w 1937271"/>
              <a:gd name="connsiteY32" fmla="*/ 1014414 h 1917701"/>
              <a:gd name="connsiteX33" fmla="*/ 1113404 w 1937271"/>
              <a:gd name="connsiteY33" fmla="*/ 1039614 h 1917701"/>
              <a:gd name="connsiteX34" fmla="*/ 1070494 w 1937271"/>
              <a:gd name="connsiteY34" fmla="*/ 1071701 h 1917701"/>
              <a:gd name="connsiteX35" fmla="*/ 1043405 w 1937271"/>
              <a:gd name="connsiteY35" fmla="*/ 1088232 h 1917701"/>
              <a:gd name="connsiteX36" fmla="*/ 1000543 w 1937271"/>
              <a:gd name="connsiteY36" fmla="*/ 1126332 h 1917701"/>
              <a:gd name="connsiteX37" fmla="*/ 913897 w 1937271"/>
              <a:gd name="connsiteY37" fmla="*/ 1216557 h 1917701"/>
              <a:gd name="connsiteX38" fmla="*/ 950111 w 1937271"/>
              <a:gd name="connsiteY38" fmla="*/ 1213540 h 1917701"/>
              <a:gd name="connsiteX39" fmla="*/ 959165 w 1937271"/>
              <a:gd name="connsiteY39" fmla="*/ 1231646 h 1917701"/>
              <a:gd name="connsiteX40" fmla="*/ 933868 w 1937271"/>
              <a:gd name="connsiteY40" fmla="*/ 1262064 h 1917701"/>
              <a:gd name="connsiteX41" fmla="*/ 917199 w 1937271"/>
              <a:gd name="connsiteY41" fmla="*/ 1293020 h 1917701"/>
              <a:gd name="connsiteX42" fmla="*/ 906258 w 1937271"/>
              <a:gd name="connsiteY42" fmla="*/ 1304875 h 1917701"/>
              <a:gd name="connsiteX43" fmla="*/ 874337 w 1937271"/>
              <a:gd name="connsiteY43" fmla="*/ 1326357 h 1917701"/>
              <a:gd name="connsiteX44" fmla="*/ 850051 w 1937271"/>
              <a:gd name="connsiteY44" fmla="*/ 1364430 h 1917701"/>
              <a:gd name="connsiteX45" fmla="*/ 781113 w 1937271"/>
              <a:gd name="connsiteY45" fmla="*/ 1403661 h 1917701"/>
              <a:gd name="connsiteX46" fmla="*/ 681525 w 1937271"/>
              <a:gd name="connsiteY46" fmla="*/ 1470053 h 1917701"/>
              <a:gd name="connsiteX47" fmla="*/ 619543 w 1937271"/>
              <a:gd name="connsiteY47" fmla="*/ 1559720 h 1917701"/>
              <a:gd name="connsiteX48" fmla="*/ 609097 w 1937271"/>
              <a:gd name="connsiteY48" fmla="*/ 1592275 h 1917701"/>
              <a:gd name="connsiteX49" fmla="*/ 524598 w 1937271"/>
              <a:gd name="connsiteY49" fmla="*/ 1666212 h 1917701"/>
              <a:gd name="connsiteX50" fmla="*/ 485367 w 1937271"/>
              <a:gd name="connsiteY50" fmla="*/ 1711479 h 1917701"/>
              <a:gd name="connsiteX51" fmla="*/ 434064 w 1937271"/>
              <a:gd name="connsiteY51" fmla="*/ 1726568 h 1917701"/>
              <a:gd name="connsiteX52" fmla="*/ 382761 w 1937271"/>
              <a:gd name="connsiteY52" fmla="*/ 1732604 h 1917701"/>
              <a:gd name="connsiteX53" fmla="*/ 313350 w 1937271"/>
              <a:gd name="connsiteY53" fmla="*/ 1762783 h 1917701"/>
              <a:gd name="connsiteX54" fmla="*/ 216780 w 1937271"/>
              <a:gd name="connsiteY54" fmla="*/ 1765800 h 1917701"/>
              <a:gd name="connsiteX55" fmla="*/ 123228 w 1937271"/>
              <a:gd name="connsiteY55" fmla="*/ 1783907 h 1917701"/>
              <a:gd name="connsiteX56" fmla="*/ 14586 w 1937271"/>
              <a:gd name="connsiteY56" fmla="*/ 1795978 h 1917701"/>
              <a:gd name="connsiteX57" fmla="*/ 35711 w 1937271"/>
              <a:gd name="connsiteY57" fmla="*/ 1820121 h 1917701"/>
              <a:gd name="connsiteX58" fmla="*/ 119480 w 1937271"/>
              <a:gd name="connsiteY58" fmla="*/ 1871664 h 1917701"/>
              <a:gd name="connsiteX59" fmla="*/ 186155 w 1937271"/>
              <a:gd name="connsiteY59" fmla="*/ 1902620 h 1917701"/>
              <a:gd name="connsiteX60" fmla="*/ 367130 w 1937271"/>
              <a:gd name="connsiteY60" fmla="*/ 1907382 h 1917701"/>
              <a:gd name="connsiteX61" fmla="*/ 550487 w 1937271"/>
              <a:gd name="connsiteY61" fmla="*/ 1840708 h 1917701"/>
              <a:gd name="connsiteX62" fmla="*/ 724318 w 1937271"/>
              <a:gd name="connsiteY62" fmla="*/ 1778795 h 1917701"/>
              <a:gd name="connsiteX63" fmla="*/ 786230 w 1937271"/>
              <a:gd name="connsiteY63" fmla="*/ 1669257 h 1917701"/>
              <a:gd name="connsiteX64" fmla="*/ 1095791 w 1937271"/>
              <a:gd name="connsiteY64" fmla="*/ 1504949 h 1917701"/>
              <a:gd name="connsiteX65" fmla="*/ 1513910 w 1937271"/>
              <a:gd name="connsiteY65" fmla="*/ 1418664 h 1917701"/>
              <a:gd name="connsiteX66" fmla="*/ 1715616 w 1937271"/>
              <a:gd name="connsiteY66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36337 w 1937271"/>
              <a:gd name="connsiteY3" fmla="*/ 490539 h 1917701"/>
              <a:gd name="connsiteX4" fmla="*/ 1657768 w 1937271"/>
              <a:gd name="connsiteY4" fmla="*/ 447676 h 1917701"/>
              <a:gd name="connsiteX5" fmla="*/ 1672055 w 1937271"/>
              <a:gd name="connsiteY5" fmla="*/ 311945 h 1917701"/>
              <a:gd name="connsiteX6" fmla="*/ 1672055 w 1937271"/>
              <a:gd name="connsiteY6" fmla="*/ 228601 h 1917701"/>
              <a:gd name="connsiteX7" fmla="*/ 1664912 w 1937271"/>
              <a:gd name="connsiteY7" fmla="*/ 190501 h 1917701"/>
              <a:gd name="connsiteX8" fmla="*/ 1683962 w 1937271"/>
              <a:gd name="connsiteY8" fmla="*/ 135732 h 1917701"/>
              <a:gd name="connsiteX9" fmla="*/ 1669674 w 1937271"/>
              <a:gd name="connsiteY9" fmla="*/ 88107 h 1917701"/>
              <a:gd name="connsiteX10" fmla="*/ 1691106 w 1937271"/>
              <a:gd name="connsiteY10" fmla="*/ 52389 h 1917701"/>
              <a:gd name="connsiteX11" fmla="*/ 1648243 w 1937271"/>
              <a:gd name="connsiteY11" fmla="*/ 7144 h 1917701"/>
              <a:gd name="connsiteX12" fmla="*/ 1576805 w 1937271"/>
              <a:gd name="connsiteY12" fmla="*/ 9525 h 1917701"/>
              <a:gd name="connsiteX13" fmla="*/ 1536324 w 1937271"/>
              <a:gd name="connsiteY13" fmla="*/ 64295 h 1917701"/>
              <a:gd name="connsiteX14" fmla="*/ 1495843 w 1937271"/>
              <a:gd name="connsiteY14" fmla="*/ 111920 h 1917701"/>
              <a:gd name="connsiteX15" fmla="*/ 1502987 w 1937271"/>
              <a:gd name="connsiteY15" fmla="*/ 245270 h 1917701"/>
              <a:gd name="connsiteX16" fmla="*/ 1491080 w 1937271"/>
              <a:gd name="connsiteY16" fmla="*/ 314325 h 1917701"/>
              <a:gd name="connsiteX17" fmla="*/ 1472030 w 1937271"/>
              <a:gd name="connsiteY17" fmla="*/ 338139 h 1917701"/>
              <a:gd name="connsiteX18" fmla="*/ 1448218 w 1937271"/>
              <a:gd name="connsiteY18" fmla="*/ 361951 h 1917701"/>
              <a:gd name="connsiteX19" fmla="*/ 1436312 w 1937271"/>
              <a:gd name="connsiteY19" fmla="*/ 407195 h 1917701"/>
              <a:gd name="connsiteX20" fmla="*/ 1426787 w 1937271"/>
              <a:gd name="connsiteY20" fmla="*/ 454820 h 1917701"/>
              <a:gd name="connsiteX21" fmla="*/ 1412499 w 1937271"/>
              <a:gd name="connsiteY21" fmla="*/ 507206 h 1917701"/>
              <a:gd name="connsiteX22" fmla="*/ 1364874 w 1937271"/>
              <a:gd name="connsiteY22" fmla="*/ 595314 h 1917701"/>
              <a:gd name="connsiteX23" fmla="*/ 1357730 w 1937271"/>
              <a:gd name="connsiteY23" fmla="*/ 647700 h 1917701"/>
              <a:gd name="connsiteX24" fmla="*/ 1312487 w 1937271"/>
              <a:gd name="connsiteY24" fmla="*/ 723901 h 1917701"/>
              <a:gd name="connsiteX25" fmla="*/ 1305343 w 1937271"/>
              <a:gd name="connsiteY25" fmla="*/ 766764 h 1917701"/>
              <a:gd name="connsiteX26" fmla="*/ 1288674 w 1937271"/>
              <a:gd name="connsiteY26" fmla="*/ 783432 h 1917701"/>
              <a:gd name="connsiteX27" fmla="*/ 1288674 w 1937271"/>
              <a:gd name="connsiteY27" fmla="*/ 816770 h 1917701"/>
              <a:gd name="connsiteX28" fmla="*/ 1263799 w 1937271"/>
              <a:gd name="connsiteY28" fmla="*/ 850764 h 1917701"/>
              <a:gd name="connsiteX29" fmla="*/ 1248193 w 1937271"/>
              <a:gd name="connsiteY29" fmla="*/ 864395 h 1917701"/>
              <a:gd name="connsiteX30" fmla="*/ 1231524 w 1937271"/>
              <a:gd name="connsiteY30" fmla="*/ 878682 h 1917701"/>
              <a:gd name="connsiteX31" fmla="*/ 1195805 w 1937271"/>
              <a:gd name="connsiteY31" fmla="*/ 904876 h 1917701"/>
              <a:gd name="connsiteX32" fmla="*/ 1131180 w 1937271"/>
              <a:gd name="connsiteY32" fmla="*/ 969096 h 1917701"/>
              <a:gd name="connsiteX33" fmla="*/ 1129130 w 1937271"/>
              <a:gd name="connsiteY33" fmla="*/ 1014414 h 1917701"/>
              <a:gd name="connsiteX34" fmla="*/ 1113404 w 1937271"/>
              <a:gd name="connsiteY34" fmla="*/ 1039614 h 1917701"/>
              <a:gd name="connsiteX35" fmla="*/ 1070494 w 1937271"/>
              <a:gd name="connsiteY35" fmla="*/ 1071701 h 1917701"/>
              <a:gd name="connsiteX36" fmla="*/ 1043405 w 1937271"/>
              <a:gd name="connsiteY36" fmla="*/ 1088232 h 1917701"/>
              <a:gd name="connsiteX37" fmla="*/ 1000543 w 1937271"/>
              <a:gd name="connsiteY37" fmla="*/ 1126332 h 1917701"/>
              <a:gd name="connsiteX38" fmla="*/ 913897 w 1937271"/>
              <a:gd name="connsiteY38" fmla="*/ 1216557 h 1917701"/>
              <a:gd name="connsiteX39" fmla="*/ 950111 w 1937271"/>
              <a:gd name="connsiteY39" fmla="*/ 1213540 h 1917701"/>
              <a:gd name="connsiteX40" fmla="*/ 959165 w 1937271"/>
              <a:gd name="connsiteY40" fmla="*/ 1231646 h 1917701"/>
              <a:gd name="connsiteX41" fmla="*/ 933868 w 1937271"/>
              <a:gd name="connsiteY41" fmla="*/ 1262064 h 1917701"/>
              <a:gd name="connsiteX42" fmla="*/ 917199 w 1937271"/>
              <a:gd name="connsiteY42" fmla="*/ 1293020 h 1917701"/>
              <a:gd name="connsiteX43" fmla="*/ 906258 w 1937271"/>
              <a:gd name="connsiteY43" fmla="*/ 1304875 h 1917701"/>
              <a:gd name="connsiteX44" fmla="*/ 874337 w 1937271"/>
              <a:gd name="connsiteY44" fmla="*/ 1326357 h 1917701"/>
              <a:gd name="connsiteX45" fmla="*/ 850051 w 1937271"/>
              <a:gd name="connsiteY45" fmla="*/ 1364430 h 1917701"/>
              <a:gd name="connsiteX46" fmla="*/ 781113 w 1937271"/>
              <a:gd name="connsiteY46" fmla="*/ 1403661 h 1917701"/>
              <a:gd name="connsiteX47" fmla="*/ 681525 w 1937271"/>
              <a:gd name="connsiteY47" fmla="*/ 1470053 h 1917701"/>
              <a:gd name="connsiteX48" fmla="*/ 619543 w 1937271"/>
              <a:gd name="connsiteY48" fmla="*/ 1559720 h 1917701"/>
              <a:gd name="connsiteX49" fmla="*/ 609097 w 1937271"/>
              <a:gd name="connsiteY49" fmla="*/ 1592275 h 1917701"/>
              <a:gd name="connsiteX50" fmla="*/ 524598 w 1937271"/>
              <a:gd name="connsiteY50" fmla="*/ 1666212 h 1917701"/>
              <a:gd name="connsiteX51" fmla="*/ 485367 w 1937271"/>
              <a:gd name="connsiteY51" fmla="*/ 1711479 h 1917701"/>
              <a:gd name="connsiteX52" fmla="*/ 434064 w 1937271"/>
              <a:gd name="connsiteY52" fmla="*/ 1726568 h 1917701"/>
              <a:gd name="connsiteX53" fmla="*/ 382761 w 1937271"/>
              <a:gd name="connsiteY53" fmla="*/ 1732604 h 1917701"/>
              <a:gd name="connsiteX54" fmla="*/ 313350 w 1937271"/>
              <a:gd name="connsiteY54" fmla="*/ 1762783 h 1917701"/>
              <a:gd name="connsiteX55" fmla="*/ 216780 w 1937271"/>
              <a:gd name="connsiteY55" fmla="*/ 1765800 h 1917701"/>
              <a:gd name="connsiteX56" fmla="*/ 123228 w 1937271"/>
              <a:gd name="connsiteY56" fmla="*/ 1783907 h 1917701"/>
              <a:gd name="connsiteX57" fmla="*/ 14586 w 1937271"/>
              <a:gd name="connsiteY57" fmla="*/ 1795978 h 1917701"/>
              <a:gd name="connsiteX58" fmla="*/ 35711 w 1937271"/>
              <a:gd name="connsiteY58" fmla="*/ 1820121 h 1917701"/>
              <a:gd name="connsiteX59" fmla="*/ 119480 w 1937271"/>
              <a:gd name="connsiteY59" fmla="*/ 1871664 h 1917701"/>
              <a:gd name="connsiteX60" fmla="*/ 186155 w 1937271"/>
              <a:gd name="connsiteY60" fmla="*/ 1902620 h 1917701"/>
              <a:gd name="connsiteX61" fmla="*/ 367130 w 1937271"/>
              <a:gd name="connsiteY61" fmla="*/ 1907382 h 1917701"/>
              <a:gd name="connsiteX62" fmla="*/ 550487 w 1937271"/>
              <a:gd name="connsiteY62" fmla="*/ 1840708 h 1917701"/>
              <a:gd name="connsiteX63" fmla="*/ 724318 w 1937271"/>
              <a:gd name="connsiteY63" fmla="*/ 1778795 h 1917701"/>
              <a:gd name="connsiteX64" fmla="*/ 786230 w 1937271"/>
              <a:gd name="connsiteY64" fmla="*/ 1669257 h 1917701"/>
              <a:gd name="connsiteX65" fmla="*/ 1095791 w 1937271"/>
              <a:gd name="connsiteY65" fmla="*/ 1504949 h 1917701"/>
              <a:gd name="connsiteX66" fmla="*/ 1513910 w 1937271"/>
              <a:gd name="connsiteY66" fmla="*/ 1418664 h 1917701"/>
              <a:gd name="connsiteX67" fmla="*/ 1715616 w 1937271"/>
              <a:gd name="connsiteY67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43480 w 1937271"/>
              <a:gd name="connsiteY3" fmla="*/ 559595 h 1917701"/>
              <a:gd name="connsiteX4" fmla="*/ 1636337 w 1937271"/>
              <a:gd name="connsiteY4" fmla="*/ 490539 h 1917701"/>
              <a:gd name="connsiteX5" fmla="*/ 1657768 w 1937271"/>
              <a:gd name="connsiteY5" fmla="*/ 447676 h 1917701"/>
              <a:gd name="connsiteX6" fmla="*/ 1672055 w 1937271"/>
              <a:gd name="connsiteY6" fmla="*/ 311945 h 1917701"/>
              <a:gd name="connsiteX7" fmla="*/ 1672055 w 1937271"/>
              <a:gd name="connsiteY7" fmla="*/ 228601 h 1917701"/>
              <a:gd name="connsiteX8" fmla="*/ 1664912 w 1937271"/>
              <a:gd name="connsiteY8" fmla="*/ 190501 h 1917701"/>
              <a:gd name="connsiteX9" fmla="*/ 1683962 w 1937271"/>
              <a:gd name="connsiteY9" fmla="*/ 135732 h 1917701"/>
              <a:gd name="connsiteX10" fmla="*/ 1669674 w 1937271"/>
              <a:gd name="connsiteY10" fmla="*/ 88107 h 1917701"/>
              <a:gd name="connsiteX11" fmla="*/ 1691106 w 1937271"/>
              <a:gd name="connsiteY11" fmla="*/ 52389 h 1917701"/>
              <a:gd name="connsiteX12" fmla="*/ 1648243 w 1937271"/>
              <a:gd name="connsiteY12" fmla="*/ 7144 h 1917701"/>
              <a:gd name="connsiteX13" fmla="*/ 1576805 w 1937271"/>
              <a:gd name="connsiteY13" fmla="*/ 9525 h 1917701"/>
              <a:gd name="connsiteX14" fmla="*/ 1536324 w 1937271"/>
              <a:gd name="connsiteY14" fmla="*/ 64295 h 1917701"/>
              <a:gd name="connsiteX15" fmla="*/ 1495843 w 1937271"/>
              <a:gd name="connsiteY15" fmla="*/ 111920 h 1917701"/>
              <a:gd name="connsiteX16" fmla="*/ 1502987 w 1937271"/>
              <a:gd name="connsiteY16" fmla="*/ 245270 h 1917701"/>
              <a:gd name="connsiteX17" fmla="*/ 1491080 w 1937271"/>
              <a:gd name="connsiteY17" fmla="*/ 314325 h 1917701"/>
              <a:gd name="connsiteX18" fmla="*/ 1472030 w 1937271"/>
              <a:gd name="connsiteY18" fmla="*/ 338139 h 1917701"/>
              <a:gd name="connsiteX19" fmla="*/ 1448218 w 1937271"/>
              <a:gd name="connsiteY19" fmla="*/ 361951 h 1917701"/>
              <a:gd name="connsiteX20" fmla="*/ 1436312 w 1937271"/>
              <a:gd name="connsiteY20" fmla="*/ 407195 h 1917701"/>
              <a:gd name="connsiteX21" fmla="*/ 1426787 w 1937271"/>
              <a:gd name="connsiteY21" fmla="*/ 454820 h 1917701"/>
              <a:gd name="connsiteX22" fmla="*/ 1412499 w 1937271"/>
              <a:gd name="connsiteY22" fmla="*/ 507206 h 1917701"/>
              <a:gd name="connsiteX23" fmla="*/ 1364874 w 1937271"/>
              <a:gd name="connsiteY23" fmla="*/ 595314 h 1917701"/>
              <a:gd name="connsiteX24" fmla="*/ 1357730 w 1937271"/>
              <a:gd name="connsiteY24" fmla="*/ 647700 h 1917701"/>
              <a:gd name="connsiteX25" fmla="*/ 1312487 w 1937271"/>
              <a:gd name="connsiteY25" fmla="*/ 723901 h 1917701"/>
              <a:gd name="connsiteX26" fmla="*/ 1305343 w 1937271"/>
              <a:gd name="connsiteY26" fmla="*/ 766764 h 1917701"/>
              <a:gd name="connsiteX27" fmla="*/ 1288674 w 1937271"/>
              <a:gd name="connsiteY27" fmla="*/ 783432 h 1917701"/>
              <a:gd name="connsiteX28" fmla="*/ 1288674 w 1937271"/>
              <a:gd name="connsiteY28" fmla="*/ 816770 h 1917701"/>
              <a:gd name="connsiteX29" fmla="*/ 1263799 w 1937271"/>
              <a:gd name="connsiteY29" fmla="*/ 850764 h 1917701"/>
              <a:gd name="connsiteX30" fmla="*/ 1248193 w 1937271"/>
              <a:gd name="connsiteY30" fmla="*/ 864395 h 1917701"/>
              <a:gd name="connsiteX31" fmla="*/ 1231524 w 1937271"/>
              <a:gd name="connsiteY31" fmla="*/ 878682 h 1917701"/>
              <a:gd name="connsiteX32" fmla="*/ 1195805 w 1937271"/>
              <a:gd name="connsiteY32" fmla="*/ 904876 h 1917701"/>
              <a:gd name="connsiteX33" fmla="*/ 1131180 w 1937271"/>
              <a:gd name="connsiteY33" fmla="*/ 969096 h 1917701"/>
              <a:gd name="connsiteX34" fmla="*/ 1129130 w 1937271"/>
              <a:gd name="connsiteY34" fmla="*/ 1014414 h 1917701"/>
              <a:gd name="connsiteX35" fmla="*/ 1113404 w 1937271"/>
              <a:gd name="connsiteY35" fmla="*/ 1039614 h 1917701"/>
              <a:gd name="connsiteX36" fmla="*/ 1070494 w 1937271"/>
              <a:gd name="connsiteY36" fmla="*/ 1071701 h 1917701"/>
              <a:gd name="connsiteX37" fmla="*/ 1043405 w 1937271"/>
              <a:gd name="connsiteY37" fmla="*/ 1088232 h 1917701"/>
              <a:gd name="connsiteX38" fmla="*/ 1000543 w 1937271"/>
              <a:gd name="connsiteY38" fmla="*/ 1126332 h 1917701"/>
              <a:gd name="connsiteX39" fmla="*/ 913897 w 1937271"/>
              <a:gd name="connsiteY39" fmla="*/ 1216557 h 1917701"/>
              <a:gd name="connsiteX40" fmla="*/ 950111 w 1937271"/>
              <a:gd name="connsiteY40" fmla="*/ 1213540 h 1917701"/>
              <a:gd name="connsiteX41" fmla="*/ 959165 w 1937271"/>
              <a:gd name="connsiteY41" fmla="*/ 1231646 h 1917701"/>
              <a:gd name="connsiteX42" fmla="*/ 933868 w 1937271"/>
              <a:gd name="connsiteY42" fmla="*/ 1262064 h 1917701"/>
              <a:gd name="connsiteX43" fmla="*/ 917199 w 1937271"/>
              <a:gd name="connsiteY43" fmla="*/ 1293020 h 1917701"/>
              <a:gd name="connsiteX44" fmla="*/ 906258 w 1937271"/>
              <a:gd name="connsiteY44" fmla="*/ 1304875 h 1917701"/>
              <a:gd name="connsiteX45" fmla="*/ 874337 w 1937271"/>
              <a:gd name="connsiteY45" fmla="*/ 1326357 h 1917701"/>
              <a:gd name="connsiteX46" fmla="*/ 850051 w 1937271"/>
              <a:gd name="connsiteY46" fmla="*/ 1364430 h 1917701"/>
              <a:gd name="connsiteX47" fmla="*/ 781113 w 1937271"/>
              <a:gd name="connsiteY47" fmla="*/ 1403661 h 1917701"/>
              <a:gd name="connsiteX48" fmla="*/ 681525 w 1937271"/>
              <a:gd name="connsiteY48" fmla="*/ 1470053 h 1917701"/>
              <a:gd name="connsiteX49" fmla="*/ 619543 w 1937271"/>
              <a:gd name="connsiteY49" fmla="*/ 1559720 h 1917701"/>
              <a:gd name="connsiteX50" fmla="*/ 609097 w 1937271"/>
              <a:gd name="connsiteY50" fmla="*/ 1592275 h 1917701"/>
              <a:gd name="connsiteX51" fmla="*/ 524598 w 1937271"/>
              <a:gd name="connsiteY51" fmla="*/ 1666212 h 1917701"/>
              <a:gd name="connsiteX52" fmla="*/ 485367 w 1937271"/>
              <a:gd name="connsiteY52" fmla="*/ 1711479 h 1917701"/>
              <a:gd name="connsiteX53" fmla="*/ 434064 w 1937271"/>
              <a:gd name="connsiteY53" fmla="*/ 1726568 h 1917701"/>
              <a:gd name="connsiteX54" fmla="*/ 382761 w 1937271"/>
              <a:gd name="connsiteY54" fmla="*/ 1732604 h 1917701"/>
              <a:gd name="connsiteX55" fmla="*/ 313350 w 1937271"/>
              <a:gd name="connsiteY55" fmla="*/ 1762783 h 1917701"/>
              <a:gd name="connsiteX56" fmla="*/ 216780 w 1937271"/>
              <a:gd name="connsiteY56" fmla="*/ 1765800 h 1917701"/>
              <a:gd name="connsiteX57" fmla="*/ 123228 w 1937271"/>
              <a:gd name="connsiteY57" fmla="*/ 1783907 h 1917701"/>
              <a:gd name="connsiteX58" fmla="*/ 14586 w 1937271"/>
              <a:gd name="connsiteY58" fmla="*/ 1795978 h 1917701"/>
              <a:gd name="connsiteX59" fmla="*/ 35711 w 1937271"/>
              <a:gd name="connsiteY59" fmla="*/ 1820121 h 1917701"/>
              <a:gd name="connsiteX60" fmla="*/ 119480 w 1937271"/>
              <a:gd name="connsiteY60" fmla="*/ 1871664 h 1917701"/>
              <a:gd name="connsiteX61" fmla="*/ 186155 w 1937271"/>
              <a:gd name="connsiteY61" fmla="*/ 1902620 h 1917701"/>
              <a:gd name="connsiteX62" fmla="*/ 367130 w 1937271"/>
              <a:gd name="connsiteY62" fmla="*/ 1907382 h 1917701"/>
              <a:gd name="connsiteX63" fmla="*/ 550487 w 1937271"/>
              <a:gd name="connsiteY63" fmla="*/ 1840708 h 1917701"/>
              <a:gd name="connsiteX64" fmla="*/ 724318 w 1937271"/>
              <a:gd name="connsiteY64" fmla="*/ 1778795 h 1917701"/>
              <a:gd name="connsiteX65" fmla="*/ 786230 w 1937271"/>
              <a:gd name="connsiteY65" fmla="*/ 1669257 h 1917701"/>
              <a:gd name="connsiteX66" fmla="*/ 1095791 w 1937271"/>
              <a:gd name="connsiteY66" fmla="*/ 1504949 h 1917701"/>
              <a:gd name="connsiteX67" fmla="*/ 1513910 w 1937271"/>
              <a:gd name="connsiteY67" fmla="*/ 1418664 h 1917701"/>
              <a:gd name="connsiteX68" fmla="*/ 1715616 w 1937271"/>
              <a:gd name="connsiteY68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43480 w 1937271"/>
              <a:gd name="connsiteY3" fmla="*/ 559595 h 1917701"/>
              <a:gd name="connsiteX4" fmla="*/ 1636337 w 1937271"/>
              <a:gd name="connsiteY4" fmla="*/ 490539 h 1917701"/>
              <a:gd name="connsiteX5" fmla="*/ 1657768 w 1937271"/>
              <a:gd name="connsiteY5" fmla="*/ 447676 h 1917701"/>
              <a:gd name="connsiteX6" fmla="*/ 1660149 w 1937271"/>
              <a:gd name="connsiteY6" fmla="*/ 335757 h 1917701"/>
              <a:gd name="connsiteX7" fmla="*/ 1672055 w 1937271"/>
              <a:gd name="connsiteY7" fmla="*/ 311945 h 1917701"/>
              <a:gd name="connsiteX8" fmla="*/ 1672055 w 1937271"/>
              <a:gd name="connsiteY8" fmla="*/ 228601 h 1917701"/>
              <a:gd name="connsiteX9" fmla="*/ 1664912 w 1937271"/>
              <a:gd name="connsiteY9" fmla="*/ 190501 h 1917701"/>
              <a:gd name="connsiteX10" fmla="*/ 1683962 w 1937271"/>
              <a:gd name="connsiteY10" fmla="*/ 135732 h 1917701"/>
              <a:gd name="connsiteX11" fmla="*/ 1669674 w 1937271"/>
              <a:gd name="connsiteY11" fmla="*/ 88107 h 1917701"/>
              <a:gd name="connsiteX12" fmla="*/ 1691106 w 1937271"/>
              <a:gd name="connsiteY12" fmla="*/ 52389 h 1917701"/>
              <a:gd name="connsiteX13" fmla="*/ 1648243 w 1937271"/>
              <a:gd name="connsiteY13" fmla="*/ 7144 h 1917701"/>
              <a:gd name="connsiteX14" fmla="*/ 1576805 w 1937271"/>
              <a:gd name="connsiteY14" fmla="*/ 9525 h 1917701"/>
              <a:gd name="connsiteX15" fmla="*/ 1536324 w 1937271"/>
              <a:gd name="connsiteY15" fmla="*/ 64295 h 1917701"/>
              <a:gd name="connsiteX16" fmla="*/ 1495843 w 1937271"/>
              <a:gd name="connsiteY16" fmla="*/ 111920 h 1917701"/>
              <a:gd name="connsiteX17" fmla="*/ 1502987 w 1937271"/>
              <a:gd name="connsiteY17" fmla="*/ 245270 h 1917701"/>
              <a:gd name="connsiteX18" fmla="*/ 1491080 w 1937271"/>
              <a:gd name="connsiteY18" fmla="*/ 314325 h 1917701"/>
              <a:gd name="connsiteX19" fmla="*/ 1472030 w 1937271"/>
              <a:gd name="connsiteY19" fmla="*/ 338139 h 1917701"/>
              <a:gd name="connsiteX20" fmla="*/ 1448218 w 1937271"/>
              <a:gd name="connsiteY20" fmla="*/ 361951 h 1917701"/>
              <a:gd name="connsiteX21" fmla="*/ 1436312 w 1937271"/>
              <a:gd name="connsiteY21" fmla="*/ 407195 h 1917701"/>
              <a:gd name="connsiteX22" fmla="*/ 1426787 w 1937271"/>
              <a:gd name="connsiteY22" fmla="*/ 454820 h 1917701"/>
              <a:gd name="connsiteX23" fmla="*/ 1412499 w 1937271"/>
              <a:gd name="connsiteY23" fmla="*/ 507206 h 1917701"/>
              <a:gd name="connsiteX24" fmla="*/ 1364874 w 1937271"/>
              <a:gd name="connsiteY24" fmla="*/ 595314 h 1917701"/>
              <a:gd name="connsiteX25" fmla="*/ 1357730 w 1937271"/>
              <a:gd name="connsiteY25" fmla="*/ 647700 h 1917701"/>
              <a:gd name="connsiteX26" fmla="*/ 1312487 w 1937271"/>
              <a:gd name="connsiteY26" fmla="*/ 723901 h 1917701"/>
              <a:gd name="connsiteX27" fmla="*/ 1305343 w 1937271"/>
              <a:gd name="connsiteY27" fmla="*/ 766764 h 1917701"/>
              <a:gd name="connsiteX28" fmla="*/ 1288674 w 1937271"/>
              <a:gd name="connsiteY28" fmla="*/ 783432 h 1917701"/>
              <a:gd name="connsiteX29" fmla="*/ 1288674 w 1937271"/>
              <a:gd name="connsiteY29" fmla="*/ 816770 h 1917701"/>
              <a:gd name="connsiteX30" fmla="*/ 1263799 w 1937271"/>
              <a:gd name="connsiteY30" fmla="*/ 850764 h 1917701"/>
              <a:gd name="connsiteX31" fmla="*/ 1248193 w 1937271"/>
              <a:gd name="connsiteY31" fmla="*/ 864395 h 1917701"/>
              <a:gd name="connsiteX32" fmla="*/ 1231524 w 1937271"/>
              <a:gd name="connsiteY32" fmla="*/ 878682 h 1917701"/>
              <a:gd name="connsiteX33" fmla="*/ 1195805 w 1937271"/>
              <a:gd name="connsiteY33" fmla="*/ 904876 h 1917701"/>
              <a:gd name="connsiteX34" fmla="*/ 1131180 w 1937271"/>
              <a:gd name="connsiteY34" fmla="*/ 969096 h 1917701"/>
              <a:gd name="connsiteX35" fmla="*/ 1129130 w 1937271"/>
              <a:gd name="connsiteY35" fmla="*/ 1014414 h 1917701"/>
              <a:gd name="connsiteX36" fmla="*/ 1113404 w 1937271"/>
              <a:gd name="connsiteY36" fmla="*/ 1039614 h 1917701"/>
              <a:gd name="connsiteX37" fmla="*/ 1070494 w 1937271"/>
              <a:gd name="connsiteY37" fmla="*/ 1071701 h 1917701"/>
              <a:gd name="connsiteX38" fmla="*/ 1043405 w 1937271"/>
              <a:gd name="connsiteY38" fmla="*/ 1088232 h 1917701"/>
              <a:gd name="connsiteX39" fmla="*/ 1000543 w 1937271"/>
              <a:gd name="connsiteY39" fmla="*/ 1126332 h 1917701"/>
              <a:gd name="connsiteX40" fmla="*/ 913897 w 1937271"/>
              <a:gd name="connsiteY40" fmla="*/ 1216557 h 1917701"/>
              <a:gd name="connsiteX41" fmla="*/ 950111 w 1937271"/>
              <a:gd name="connsiteY41" fmla="*/ 1213540 h 1917701"/>
              <a:gd name="connsiteX42" fmla="*/ 959165 w 1937271"/>
              <a:gd name="connsiteY42" fmla="*/ 1231646 h 1917701"/>
              <a:gd name="connsiteX43" fmla="*/ 933868 w 1937271"/>
              <a:gd name="connsiteY43" fmla="*/ 1262064 h 1917701"/>
              <a:gd name="connsiteX44" fmla="*/ 917199 w 1937271"/>
              <a:gd name="connsiteY44" fmla="*/ 1293020 h 1917701"/>
              <a:gd name="connsiteX45" fmla="*/ 906258 w 1937271"/>
              <a:gd name="connsiteY45" fmla="*/ 1304875 h 1917701"/>
              <a:gd name="connsiteX46" fmla="*/ 874337 w 1937271"/>
              <a:gd name="connsiteY46" fmla="*/ 1326357 h 1917701"/>
              <a:gd name="connsiteX47" fmla="*/ 850051 w 1937271"/>
              <a:gd name="connsiteY47" fmla="*/ 1364430 h 1917701"/>
              <a:gd name="connsiteX48" fmla="*/ 781113 w 1937271"/>
              <a:gd name="connsiteY48" fmla="*/ 1403661 h 1917701"/>
              <a:gd name="connsiteX49" fmla="*/ 681525 w 1937271"/>
              <a:gd name="connsiteY49" fmla="*/ 1470053 h 1917701"/>
              <a:gd name="connsiteX50" fmla="*/ 619543 w 1937271"/>
              <a:gd name="connsiteY50" fmla="*/ 1559720 h 1917701"/>
              <a:gd name="connsiteX51" fmla="*/ 609097 w 1937271"/>
              <a:gd name="connsiteY51" fmla="*/ 1592275 h 1917701"/>
              <a:gd name="connsiteX52" fmla="*/ 524598 w 1937271"/>
              <a:gd name="connsiteY52" fmla="*/ 1666212 h 1917701"/>
              <a:gd name="connsiteX53" fmla="*/ 485367 w 1937271"/>
              <a:gd name="connsiteY53" fmla="*/ 1711479 h 1917701"/>
              <a:gd name="connsiteX54" fmla="*/ 434064 w 1937271"/>
              <a:gd name="connsiteY54" fmla="*/ 1726568 h 1917701"/>
              <a:gd name="connsiteX55" fmla="*/ 382761 w 1937271"/>
              <a:gd name="connsiteY55" fmla="*/ 1732604 h 1917701"/>
              <a:gd name="connsiteX56" fmla="*/ 313350 w 1937271"/>
              <a:gd name="connsiteY56" fmla="*/ 1762783 h 1917701"/>
              <a:gd name="connsiteX57" fmla="*/ 216780 w 1937271"/>
              <a:gd name="connsiteY57" fmla="*/ 1765800 h 1917701"/>
              <a:gd name="connsiteX58" fmla="*/ 123228 w 1937271"/>
              <a:gd name="connsiteY58" fmla="*/ 1783907 h 1917701"/>
              <a:gd name="connsiteX59" fmla="*/ 14586 w 1937271"/>
              <a:gd name="connsiteY59" fmla="*/ 1795978 h 1917701"/>
              <a:gd name="connsiteX60" fmla="*/ 35711 w 1937271"/>
              <a:gd name="connsiteY60" fmla="*/ 1820121 h 1917701"/>
              <a:gd name="connsiteX61" fmla="*/ 119480 w 1937271"/>
              <a:gd name="connsiteY61" fmla="*/ 1871664 h 1917701"/>
              <a:gd name="connsiteX62" fmla="*/ 186155 w 1937271"/>
              <a:gd name="connsiteY62" fmla="*/ 1902620 h 1917701"/>
              <a:gd name="connsiteX63" fmla="*/ 367130 w 1937271"/>
              <a:gd name="connsiteY63" fmla="*/ 1907382 h 1917701"/>
              <a:gd name="connsiteX64" fmla="*/ 550487 w 1937271"/>
              <a:gd name="connsiteY64" fmla="*/ 1840708 h 1917701"/>
              <a:gd name="connsiteX65" fmla="*/ 724318 w 1937271"/>
              <a:gd name="connsiteY65" fmla="*/ 1778795 h 1917701"/>
              <a:gd name="connsiteX66" fmla="*/ 786230 w 1937271"/>
              <a:gd name="connsiteY66" fmla="*/ 1669257 h 1917701"/>
              <a:gd name="connsiteX67" fmla="*/ 1095791 w 1937271"/>
              <a:gd name="connsiteY67" fmla="*/ 1504949 h 1917701"/>
              <a:gd name="connsiteX68" fmla="*/ 1513910 w 1937271"/>
              <a:gd name="connsiteY68" fmla="*/ 1418664 h 1917701"/>
              <a:gd name="connsiteX69" fmla="*/ 1715616 w 1937271"/>
              <a:gd name="connsiteY69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43480 w 1937271"/>
              <a:gd name="connsiteY3" fmla="*/ 559595 h 1917701"/>
              <a:gd name="connsiteX4" fmla="*/ 1636337 w 1937271"/>
              <a:gd name="connsiteY4" fmla="*/ 490539 h 1917701"/>
              <a:gd name="connsiteX5" fmla="*/ 1657768 w 1937271"/>
              <a:gd name="connsiteY5" fmla="*/ 447676 h 1917701"/>
              <a:gd name="connsiteX6" fmla="*/ 1667293 w 1937271"/>
              <a:gd name="connsiteY6" fmla="*/ 371476 h 1917701"/>
              <a:gd name="connsiteX7" fmla="*/ 1660149 w 1937271"/>
              <a:gd name="connsiteY7" fmla="*/ 335757 h 1917701"/>
              <a:gd name="connsiteX8" fmla="*/ 1672055 w 1937271"/>
              <a:gd name="connsiteY8" fmla="*/ 311945 h 1917701"/>
              <a:gd name="connsiteX9" fmla="*/ 1672055 w 1937271"/>
              <a:gd name="connsiteY9" fmla="*/ 228601 h 1917701"/>
              <a:gd name="connsiteX10" fmla="*/ 1664912 w 1937271"/>
              <a:gd name="connsiteY10" fmla="*/ 190501 h 1917701"/>
              <a:gd name="connsiteX11" fmla="*/ 1683962 w 1937271"/>
              <a:gd name="connsiteY11" fmla="*/ 135732 h 1917701"/>
              <a:gd name="connsiteX12" fmla="*/ 1669674 w 1937271"/>
              <a:gd name="connsiteY12" fmla="*/ 88107 h 1917701"/>
              <a:gd name="connsiteX13" fmla="*/ 1691106 w 1937271"/>
              <a:gd name="connsiteY13" fmla="*/ 52389 h 1917701"/>
              <a:gd name="connsiteX14" fmla="*/ 1648243 w 1937271"/>
              <a:gd name="connsiteY14" fmla="*/ 7144 h 1917701"/>
              <a:gd name="connsiteX15" fmla="*/ 1576805 w 1937271"/>
              <a:gd name="connsiteY15" fmla="*/ 9525 h 1917701"/>
              <a:gd name="connsiteX16" fmla="*/ 1536324 w 1937271"/>
              <a:gd name="connsiteY16" fmla="*/ 64295 h 1917701"/>
              <a:gd name="connsiteX17" fmla="*/ 1495843 w 1937271"/>
              <a:gd name="connsiteY17" fmla="*/ 111920 h 1917701"/>
              <a:gd name="connsiteX18" fmla="*/ 1502987 w 1937271"/>
              <a:gd name="connsiteY18" fmla="*/ 245270 h 1917701"/>
              <a:gd name="connsiteX19" fmla="*/ 1491080 w 1937271"/>
              <a:gd name="connsiteY19" fmla="*/ 314325 h 1917701"/>
              <a:gd name="connsiteX20" fmla="*/ 1472030 w 1937271"/>
              <a:gd name="connsiteY20" fmla="*/ 338139 h 1917701"/>
              <a:gd name="connsiteX21" fmla="*/ 1448218 w 1937271"/>
              <a:gd name="connsiteY21" fmla="*/ 361951 h 1917701"/>
              <a:gd name="connsiteX22" fmla="*/ 1436312 w 1937271"/>
              <a:gd name="connsiteY22" fmla="*/ 407195 h 1917701"/>
              <a:gd name="connsiteX23" fmla="*/ 1426787 w 1937271"/>
              <a:gd name="connsiteY23" fmla="*/ 454820 h 1917701"/>
              <a:gd name="connsiteX24" fmla="*/ 1412499 w 1937271"/>
              <a:gd name="connsiteY24" fmla="*/ 507206 h 1917701"/>
              <a:gd name="connsiteX25" fmla="*/ 1364874 w 1937271"/>
              <a:gd name="connsiteY25" fmla="*/ 595314 h 1917701"/>
              <a:gd name="connsiteX26" fmla="*/ 1357730 w 1937271"/>
              <a:gd name="connsiteY26" fmla="*/ 647700 h 1917701"/>
              <a:gd name="connsiteX27" fmla="*/ 1312487 w 1937271"/>
              <a:gd name="connsiteY27" fmla="*/ 723901 h 1917701"/>
              <a:gd name="connsiteX28" fmla="*/ 1305343 w 1937271"/>
              <a:gd name="connsiteY28" fmla="*/ 766764 h 1917701"/>
              <a:gd name="connsiteX29" fmla="*/ 1288674 w 1937271"/>
              <a:gd name="connsiteY29" fmla="*/ 783432 h 1917701"/>
              <a:gd name="connsiteX30" fmla="*/ 1288674 w 1937271"/>
              <a:gd name="connsiteY30" fmla="*/ 816770 h 1917701"/>
              <a:gd name="connsiteX31" fmla="*/ 1263799 w 1937271"/>
              <a:gd name="connsiteY31" fmla="*/ 850764 h 1917701"/>
              <a:gd name="connsiteX32" fmla="*/ 1248193 w 1937271"/>
              <a:gd name="connsiteY32" fmla="*/ 864395 h 1917701"/>
              <a:gd name="connsiteX33" fmla="*/ 1231524 w 1937271"/>
              <a:gd name="connsiteY33" fmla="*/ 878682 h 1917701"/>
              <a:gd name="connsiteX34" fmla="*/ 1195805 w 1937271"/>
              <a:gd name="connsiteY34" fmla="*/ 904876 h 1917701"/>
              <a:gd name="connsiteX35" fmla="*/ 1131180 w 1937271"/>
              <a:gd name="connsiteY35" fmla="*/ 969096 h 1917701"/>
              <a:gd name="connsiteX36" fmla="*/ 1129130 w 1937271"/>
              <a:gd name="connsiteY36" fmla="*/ 1014414 h 1917701"/>
              <a:gd name="connsiteX37" fmla="*/ 1113404 w 1937271"/>
              <a:gd name="connsiteY37" fmla="*/ 1039614 h 1917701"/>
              <a:gd name="connsiteX38" fmla="*/ 1070494 w 1937271"/>
              <a:gd name="connsiteY38" fmla="*/ 1071701 h 1917701"/>
              <a:gd name="connsiteX39" fmla="*/ 1043405 w 1937271"/>
              <a:gd name="connsiteY39" fmla="*/ 1088232 h 1917701"/>
              <a:gd name="connsiteX40" fmla="*/ 1000543 w 1937271"/>
              <a:gd name="connsiteY40" fmla="*/ 1126332 h 1917701"/>
              <a:gd name="connsiteX41" fmla="*/ 913897 w 1937271"/>
              <a:gd name="connsiteY41" fmla="*/ 1216557 h 1917701"/>
              <a:gd name="connsiteX42" fmla="*/ 950111 w 1937271"/>
              <a:gd name="connsiteY42" fmla="*/ 1213540 h 1917701"/>
              <a:gd name="connsiteX43" fmla="*/ 959165 w 1937271"/>
              <a:gd name="connsiteY43" fmla="*/ 1231646 h 1917701"/>
              <a:gd name="connsiteX44" fmla="*/ 933868 w 1937271"/>
              <a:gd name="connsiteY44" fmla="*/ 1262064 h 1917701"/>
              <a:gd name="connsiteX45" fmla="*/ 917199 w 1937271"/>
              <a:gd name="connsiteY45" fmla="*/ 1293020 h 1917701"/>
              <a:gd name="connsiteX46" fmla="*/ 906258 w 1937271"/>
              <a:gd name="connsiteY46" fmla="*/ 1304875 h 1917701"/>
              <a:gd name="connsiteX47" fmla="*/ 874337 w 1937271"/>
              <a:gd name="connsiteY47" fmla="*/ 1326357 h 1917701"/>
              <a:gd name="connsiteX48" fmla="*/ 850051 w 1937271"/>
              <a:gd name="connsiteY48" fmla="*/ 1364430 h 1917701"/>
              <a:gd name="connsiteX49" fmla="*/ 781113 w 1937271"/>
              <a:gd name="connsiteY49" fmla="*/ 1403661 h 1917701"/>
              <a:gd name="connsiteX50" fmla="*/ 681525 w 1937271"/>
              <a:gd name="connsiteY50" fmla="*/ 1470053 h 1917701"/>
              <a:gd name="connsiteX51" fmla="*/ 619543 w 1937271"/>
              <a:gd name="connsiteY51" fmla="*/ 1559720 h 1917701"/>
              <a:gd name="connsiteX52" fmla="*/ 609097 w 1937271"/>
              <a:gd name="connsiteY52" fmla="*/ 1592275 h 1917701"/>
              <a:gd name="connsiteX53" fmla="*/ 524598 w 1937271"/>
              <a:gd name="connsiteY53" fmla="*/ 1666212 h 1917701"/>
              <a:gd name="connsiteX54" fmla="*/ 485367 w 1937271"/>
              <a:gd name="connsiteY54" fmla="*/ 1711479 h 1917701"/>
              <a:gd name="connsiteX55" fmla="*/ 434064 w 1937271"/>
              <a:gd name="connsiteY55" fmla="*/ 1726568 h 1917701"/>
              <a:gd name="connsiteX56" fmla="*/ 382761 w 1937271"/>
              <a:gd name="connsiteY56" fmla="*/ 1732604 h 1917701"/>
              <a:gd name="connsiteX57" fmla="*/ 313350 w 1937271"/>
              <a:gd name="connsiteY57" fmla="*/ 1762783 h 1917701"/>
              <a:gd name="connsiteX58" fmla="*/ 216780 w 1937271"/>
              <a:gd name="connsiteY58" fmla="*/ 1765800 h 1917701"/>
              <a:gd name="connsiteX59" fmla="*/ 123228 w 1937271"/>
              <a:gd name="connsiteY59" fmla="*/ 1783907 h 1917701"/>
              <a:gd name="connsiteX60" fmla="*/ 14586 w 1937271"/>
              <a:gd name="connsiteY60" fmla="*/ 1795978 h 1917701"/>
              <a:gd name="connsiteX61" fmla="*/ 35711 w 1937271"/>
              <a:gd name="connsiteY61" fmla="*/ 1820121 h 1917701"/>
              <a:gd name="connsiteX62" fmla="*/ 119480 w 1937271"/>
              <a:gd name="connsiteY62" fmla="*/ 1871664 h 1917701"/>
              <a:gd name="connsiteX63" fmla="*/ 186155 w 1937271"/>
              <a:gd name="connsiteY63" fmla="*/ 1902620 h 1917701"/>
              <a:gd name="connsiteX64" fmla="*/ 367130 w 1937271"/>
              <a:gd name="connsiteY64" fmla="*/ 1907382 h 1917701"/>
              <a:gd name="connsiteX65" fmla="*/ 550487 w 1937271"/>
              <a:gd name="connsiteY65" fmla="*/ 1840708 h 1917701"/>
              <a:gd name="connsiteX66" fmla="*/ 724318 w 1937271"/>
              <a:gd name="connsiteY66" fmla="*/ 1778795 h 1917701"/>
              <a:gd name="connsiteX67" fmla="*/ 786230 w 1937271"/>
              <a:gd name="connsiteY67" fmla="*/ 1669257 h 1917701"/>
              <a:gd name="connsiteX68" fmla="*/ 1095791 w 1937271"/>
              <a:gd name="connsiteY68" fmla="*/ 1504949 h 1917701"/>
              <a:gd name="connsiteX69" fmla="*/ 1513910 w 1937271"/>
              <a:gd name="connsiteY69" fmla="*/ 1418664 h 1917701"/>
              <a:gd name="connsiteX70" fmla="*/ 1715616 w 1937271"/>
              <a:gd name="connsiteY70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43480 w 1937271"/>
              <a:gd name="connsiteY3" fmla="*/ 559595 h 1917701"/>
              <a:gd name="connsiteX4" fmla="*/ 1636337 w 1937271"/>
              <a:gd name="connsiteY4" fmla="*/ 490539 h 1917701"/>
              <a:gd name="connsiteX5" fmla="*/ 1657768 w 1937271"/>
              <a:gd name="connsiteY5" fmla="*/ 447676 h 1917701"/>
              <a:gd name="connsiteX6" fmla="*/ 1667293 w 1937271"/>
              <a:gd name="connsiteY6" fmla="*/ 371476 h 1917701"/>
              <a:gd name="connsiteX7" fmla="*/ 1660149 w 1937271"/>
              <a:gd name="connsiteY7" fmla="*/ 335757 h 1917701"/>
              <a:gd name="connsiteX8" fmla="*/ 1672055 w 1937271"/>
              <a:gd name="connsiteY8" fmla="*/ 311945 h 1917701"/>
              <a:gd name="connsiteX9" fmla="*/ 1660149 w 1937271"/>
              <a:gd name="connsiteY9" fmla="*/ 261939 h 1917701"/>
              <a:gd name="connsiteX10" fmla="*/ 1672055 w 1937271"/>
              <a:gd name="connsiteY10" fmla="*/ 228601 h 1917701"/>
              <a:gd name="connsiteX11" fmla="*/ 1664912 w 1937271"/>
              <a:gd name="connsiteY11" fmla="*/ 190501 h 1917701"/>
              <a:gd name="connsiteX12" fmla="*/ 1683962 w 1937271"/>
              <a:gd name="connsiteY12" fmla="*/ 135732 h 1917701"/>
              <a:gd name="connsiteX13" fmla="*/ 1669674 w 1937271"/>
              <a:gd name="connsiteY13" fmla="*/ 88107 h 1917701"/>
              <a:gd name="connsiteX14" fmla="*/ 1691106 w 1937271"/>
              <a:gd name="connsiteY14" fmla="*/ 52389 h 1917701"/>
              <a:gd name="connsiteX15" fmla="*/ 1648243 w 1937271"/>
              <a:gd name="connsiteY15" fmla="*/ 7144 h 1917701"/>
              <a:gd name="connsiteX16" fmla="*/ 1576805 w 1937271"/>
              <a:gd name="connsiteY16" fmla="*/ 9525 h 1917701"/>
              <a:gd name="connsiteX17" fmla="*/ 1536324 w 1937271"/>
              <a:gd name="connsiteY17" fmla="*/ 64295 h 1917701"/>
              <a:gd name="connsiteX18" fmla="*/ 1495843 w 1937271"/>
              <a:gd name="connsiteY18" fmla="*/ 111920 h 1917701"/>
              <a:gd name="connsiteX19" fmla="*/ 1502987 w 1937271"/>
              <a:gd name="connsiteY19" fmla="*/ 245270 h 1917701"/>
              <a:gd name="connsiteX20" fmla="*/ 1491080 w 1937271"/>
              <a:gd name="connsiteY20" fmla="*/ 314325 h 1917701"/>
              <a:gd name="connsiteX21" fmla="*/ 1472030 w 1937271"/>
              <a:gd name="connsiteY21" fmla="*/ 338139 h 1917701"/>
              <a:gd name="connsiteX22" fmla="*/ 1448218 w 1937271"/>
              <a:gd name="connsiteY22" fmla="*/ 361951 h 1917701"/>
              <a:gd name="connsiteX23" fmla="*/ 1436312 w 1937271"/>
              <a:gd name="connsiteY23" fmla="*/ 407195 h 1917701"/>
              <a:gd name="connsiteX24" fmla="*/ 1426787 w 1937271"/>
              <a:gd name="connsiteY24" fmla="*/ 454820 h 1917701"/>
              <a:gd name="connsiteX25" fmla="*/ 1412499 w 1937271"/>
              <a:gd name="connsiteY25" fmla="*/ 507206 h 1917701"/>
              <a:gd name="connsiteX26" fmla="*/ 1364874 w 1937271"/>
              <a:gd name="connsiteY26" fmla="*/ 595314 h 1917701"/>
              <a:gd name="connsiteX27" fmla="*/ 1357730 w 1937271"/>
              <a:gd name="connsiteY27" fmla="*/ 647700 h 1917701"/>
              <a:gd name="connsiteX28" fmla="*/ 1312487 w 1937271"/>
              <a:gd name="connsiteY28" fmla="*/ 723901 h 1917701"/>
              <a:gd name="connsiteX29" fmla="*/ 1305343 w 1937271"/>
              <a:gd name="connsiteY29" fmla="*/ 766764 h 1917701"/>
              <a:gd name="connsiteX30" fmla="*/ 1288674 w 1937271"/>
              <a:gd name="connsiteY30" fmla="*/ 783432 h 1917701"/>
              <a:gd name="connsiteX31" fmla="*/ 1288674 w 1937271"/>
              <a:gd name="connsiteY31" fmla="*/ 816770 h 1917701"/>
              <a:gd name="connsiteX32" fmla="*/ 1263799 w 1937271"/>
              <a:gd name="connsiteY32" fmla="*/ 850764 h 1917701"/>
              <a:gd name="connsiteX33" fmla="*/ 1248193 w 1937271"/>
              <a:gd name="connsiteY33" fmla="*/ 864395 h 1917701"/>
              <a:gd name="connsiteX34" fmla="*/ 1231524 w 1937271"/>
              <a:gd name="connsiteY34" fmla="*/ 878682 h 1917701"/>
              <a:gd name="connsiteX35" fmla="*/ 1195805 w 1937271"/>
              <a:gd name="connsiteY35" fmla="*/ 904876 h 1917701"/>
              <a:gd name="connsiteX36" fmla="*/ 1131180 w 1937271"/>
              <a:gd name="connsiteY36" fmla="*/ 969096 h 1917701"/>
              <a:gd name="connsiteX37" fmla="*/ 1129130 w 1937271"/>
              <a:gd name="connsiteY37" fmla="*/ 1014414 h 1917701"/>
              <a:gd name="connsiteX38" fmla="*/ 1113404 w 1937271"/>
              <a:gd name="connsiteY38" fmla="*/ 1039614 h 1917701"/>
              <a:gd name="connsiteX39" fmla="*/ 1070494 w 1937271"/>
              <a:gd name="connsiteY39" fmla="*/ 1071701 h 1917701"/>
              <a:gd name="connsiteX40" fmla="*/ 1043405 w 1937271"/>
              <a:gd name="connsiteY40" fmla="*/ 1088232 h 1917701"/>
              <a:gd name="connsiteX41" fmla="*/ 1000543 w 1937271"/>
              <a:gd name="connsiteY41" fmla="*/ 1126332 h 1917701"/>
              <a:gd name="connsiteX42" fmla="*/ 913897 w 1937271"/>
              <a:gd name="connsiteY42" fmla="*/ 1216557 h 1917701"/>
              <a:gd name="connsiteX43" fmla="*/ 950111 w 1937271"/>
              <a:gd name="connsiteY43" fmla="*/ 1213540 h 1917701"/>
              <a:gd name="connsiteX44" fmla="*/ 959165 w 1937271"/>
              <a:gd name="connsiteY44" fmla="*/ 1231646 h 1917701"/>
              <a:gd name="connsiteX45" fmla="*/ 933868 w 1937271"/>
              <a:gd name="connsiteY45" fmla="*/ 1262064 h 1917701"/>
              <a:gd name="connsiteX46" fmla="*/ 917199 w 1937271"/>
              <a:gd name="connsiteY46" fmla="*/ 1293020 h 1917701"/>
              <a:gd name="connsiteX47" fmla="*/ 906258 w 1937271"/>
              <a:gd name="connsiteY47" fmla="*/ 1304875 h 1917701"/>
              <a:gd name="connsiteX48" fmla="*/ 874337 w 1937271"/>
              <a:gd name="connsiteY48" fmla="*/ 1326357 h 1917701"/>
              <a:gd name="connsiteX49" fmla="*/ 850051 w 1937271"/>
              <a:gd name="connsiteY49" fmla="*/ 1364430 h 1917701"/>
              <a:gd name="connsiteX50" fmla="*/ 781113 w 1937271"/>
              <a:gd name="connsiteY50" fmla="*/ 1403661 h 1917701"/>
              <a:gd name="connsiteX51" fmla="*/ 681525 w 1937271"/>
              <a:gd name="connsiteY51" fmla="*/ 1470053 h 1917701"/>
              <a:gd name="connsiteX52" fmla="*/ 619543 w 1937271"/>
              <a:gd name="connsiteY52" fmla="*/ 1559720 h 1917701"/>
              <a:gd name="connsiteX53" fmla="*/ 609097 w 1937271"/>
              <a:gd name="connsiteY53" fmla="*/ 1592275 h 1917701"/>
              <a:gd name="connsiteX54" fmla="*/ 524598 w 1937271"/>
              <a:gd name="connsiteY54" fmla="*/ 1666212 h 1917701"/>
              <a:gd name="connsiteX55" fmla="*/ 485367 w 1937271"/>
              <a:gd name="connsiteY55" fmla="*/ 1711479 h 1917701"/>
              <a:gd name="connsiteX56" fmla="*/ 434064 w 1937271"/>
              <a:gd name="connsiteY56" fmla="*/ 1726568 h 1917701"/>
              <a:gd name="connsiteX57" fmla="*/ 382761 w 1937271"/>
              <a:gd name="connsiteY57" fmla="*/ 1732604 h 1917701"/>
              <a:gd name="connsiteX58" fmla="*/ 313350 w 1937271"/>
              <a:gd name="connsiteY58" fmla="*/ 1762783 h 1917701"/>
              <a:gd name="connsiteX59" fmla="*/ 216780 w 1937271"/>
              <a:gd name="connsiteY59" fmla="*/ 1765800 h 1917701"/>
              <a:gd name="connsiteX60" fmla="*/ 123228 w 1937271"/>
              <a:gd name="connsiteY60" fmla="*/ 1783907 h 1917701"/>
              <a:gd name="connsiteX61" fmla="*/ 14586 w 1937271"/>
              <a:gd name="connsiteY61" fmla="*/ 1795978 h 1917701"/>
              <a:gd name="connsiteX62" fmla="*/ 35711 w 1937271"/>
              <a:gd name="connsiteY62" fmla="*/ 1820121 h 1917701"/>
              <a:gd name="connsiteX63" fmla="*/ 119480 w 1937271"/>
              <a:gd name="connsiteY63" fmla="*/ 1871664 h 1917701"/>
              <a:gd name="connsiteX64" fmla="*/ 186155 w 1937271"/>
              <a:gd name="connsiteY64" fmla="*/ 1902620 h 1917701"/>
              <a:gd name="connsiteX65" fmla="*/ 367130 w 1937271"/>
              <a:gd name="connsiteY65" fmla="*/ 1907382 h 1917701"/>
              <a:gd name="connsiteX66" fmla="*/ 550487 w 1937271"/>
              <a:gd name="connsiteY66" fmla="*/ 1840708 h 1917701"/>
              <a:gd name="connsiteX67" fmla="*/ 724318 w 1937271"/>
              <a:gd name="connsiteY67" fmla="*/ 1778795 h 1917701"/>
              <a:gd name="connsiteX68" fmla="*/ 786230 w 1937271"/>
              <a:gd name="connsiteY68" fmla="*/ 1669257 h 1917701"/>
              <a:gd name="connsiteX69" fmla="*/ 1095791 w 1937271"/>
              <a:gd name="connsiteY69" fmla="*/ 1504949 h 1917701"/>
              <a:gd name="connsiteX70" fmla="*/ 1513910 w 1937271"/>
              <a:gd name="connsiteY70" fmla="*/ 1418664 h 1917701"/>
              <a:gd name="connsiteX71" fmla="*/ 1715616 w 1937271"/>
              <a:gd name="connsiteY71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588712 w 1937271"/>
              <a:gd name="connsiteY2" fmla="*/ 854870 h 1917701"/>
              <a:gd name="connsiteX3" fmla="*/ 1657768 w 1937271"/>
              <a:gd name="connsiteY3" fmla="*/ 645320 h 1917701"/>
              <a:gd name="connsiteX4" fmla="*/ 1643480 w 1937271"/>
              <a:gd name="connsiteY4" fmla="*/ 559595 h 1917701"/>
              <a:gd name="connsiteX5" fmla="*/ 1636337 w 1937271"/>
              <a:gd name="connsiteY5" fmla="*/ 490539 h 1917701"/>
              <a:gd name="connsiteX6" fmla="*/ 1657768 w 1937271"/>
              <a:gd name="connsiteY6" fmla="*/ 447676 h 1917701"/>
              <a:gd name="connsiteX7" fmla="*/ 1667293 w 1937271"/>
              <a:gd name="connsiteY7" fmla="*/ 371476 h 1917701"/>
              <a:gd name="connsiteX8" fmla="*/ 1660149 w 1937271"/>
              <a:gd name="connsiteY8" fmla="*/ 335757 h 1917701"/>
              <a:gd name="connsiteX9" fmla="*/ 1672055 w 1937271"/>
              <a:gd name="connsiteY9" fmla="*/ 311945 h 1917701"/>
              <a:gd name="connsiteX10" fmla="*/ 1660149 w 1937271"/>
              <a:gd name="connsiteY10" fmla="*/ 261939 h 1917701"/>
              <a:gd name="connsiteX11" fmla="*/ 1672055 w 1937271"/>
              <a:gd name="connsiteY11" fmla="*/ 228601 h 1917701"/>
              <a:gd name="connsiteX12" fmla="*/ 1664912 w 1937271"/>
              <a:gd name="connsiteY12" fmla="*/ 190501 h 1917701"/>
              <a:gd name="connsiteX13" fmla="*/ 1683962 w 1937271"/>
              <a:gd name="connsiteY13" fmla="*/ 135732 h 1917701"/>
              <a:gd name="connsiteX14" fmla="*/ 1669674 w 1937271"/>
              <a:gd name="connsiteY14" fmla="*/ 88107 h 1917701"/>
              <a:gd name="connsiteX15" fmla="*/ 1691106 w 1937271"/>
              <a:gd name="connsiteY15" fmla="*/ 52389 h 1917701"/>
              <a:gd name="connsiteX16" fmla="*/ 1648243 w 1937271"/>
              <a:gd name="connsiteY16" fmla="*/ 7144 h 1917701"/>
              <a:gd name="connsiteX17" fmla="*/ 1576805 w 1937271"/>
              <a:gd name="connsiteY17" fmla="*/ 9525 h 1917701"/>
              <a:gd name="connsiteX18" fmla="*/ 1536324 w 1937271"/>
              <a:gd name="connsiteY18" fmla="*/ 64295 h 1917701"/>
              <a:gd name="connsiteX19" fmla="*/ 1495843 w 1937271"/>
              <a:gd name="connsiteY19" fmla="*/ 111920 h 1917701"/>
              <a:gd name="connsiteX20" fmla="*/ 1502987 w 1937271"/>
              <a:gd name="connsiteY20" fmla="*/ 245270 h 1917701"/>
              <a:gd name="connsiteX21" fmla="*/ 1491080 w 1937271"/>
              <a:gd name="connsiteY21" fmla="*/ 314325 h 1917701"/>
              <a:gd name="connsiteX22" fmla="*/ 1472030 w 1937271"/>
              <a:gd name="connsiteY22" fmla="*/ 338139 h 1917701"/>
              <a:gd name="connsiteX23" fmla="*/ 1448218 w 1937271"/>
              <a:gd name="connsiteY23" fmla="*/ 361951 h 1917701"/>
              <a:gd name="connsiteX24" fmla="*/ 1436312 w 1937271"/>
              <a:gd name="connsiteY24" fmla="*/ 407195 h 1917701"/>
              <a:gd name="connsiteX25" fmla="*/ 1426787 w 1937271"/>
              <a:gd name="connsiteY25" fmla="*/ 454820 h 1917701"/>
              <a:gd name="connsiteX26" fmla="*/ 1412499 w 1937271"/>
              <a:gd name="connsiteY26" fmla="*/ 507206 h 1917701"/>
              <a:gd name="connsiteX27" fmla="*/ 1364874 w 1937271"/>
              <a:gd name="connsiteY27" fmla="*/ 595314 h 1917701"/>
              <a:gd name="connsiteX28" fmla="*/ 1357730 w 1937271"/>
              <a:gd name="connsiteY28" fmla="*/ 647700 h 1917701"/>
              <a:gd name="connsiteX29" fmla="*/ 1312487 w 1937271"/>
              <a:gd name="connsiteY29" fmla="*/ 723901 h 1917701"/>
              <a:gd name="connsiteX30" fmla="*/ 1305343 w 1937271"/>
              <a:gd name="connsiteY30" fmla="*/ 766764 h 1917701"/>
              <a:gd name="connsiteX31" fmla="*/ 1288674 w 1937271"/>
              <a:gd name="connsiteY31" fmla="*/ 783432 h 1917701"/>
              <a:gd name="connsiteX32" fmla="*/ 1288674 w 1937271"/>
              <a:gd name="connsiteY32" fmla="*/ 816770 h 1917701"/>
              <a:gd name="connsiteX33" fmla="*/ 1263799 w 1937271"/>
              <a:gd name="connsiteY33" fmla="*/ 850764 h 1917701"/>
              <a:gd name="connsiteX34" fmla="*/ 1248193 w 1937271"/>
              <a:gd name="connsiteY34" fmla="*/ 864395 h 1917701"/>
              <a:gd name="connsiteX35" fmla="*/ 1231524 w 1937271"/>
              <a:gd name="connsiteY35" fmla="*/ 878682 h 1917701"/>
              <a:gd name="connsiteX36" fmla="*/ 1195805 w 1937271"/>
              <a:gd name="connsiteY36" fmla="*/ 904876 h 1917701"/>
              <a:gd name="connsiteX37" fmla="*/ 1131180 w 1937271"/>
              <a:gd name="connsiteY37" fmla="*/ 969096 h 1917701"/>
              <a:gd name="connsiteX38" fmla="*/ 1129130 w 1937271"/>
              <a:gd name="connsiteY38" fmla="*/ 1014414 h 1917701"/>
              <a:gd name="connsiteX39" fmla="*/ 1113404 w 1937271"/>
              <a:gd name="connsiteY39" fmla="*/ 1039614 h 1917701"/>
              <a:gd name="connsiteX40" fmla="*/ 1070494 w 1937271"/>
              <a:gd name="connsiteY40" fmla="*/ 1071701 h 1917701"/>
              <a:gd name="connsiteX41" fmla="*/ 1043405 w 1937271"/>
              <a:gd name="connsiteY41" fmla="*/ 1088232 h 1917701"/>
              <a:gd name="connsiteX42" fmla="*/ 1000543 w 1937271"/>
              <a:gd name="connsiteY42" fmla="*/ 1126332 h 1917701"/>
              <a:gd name="connsiteX43" fmla="*/ 913897 w 1937271"/>
              <a:gd name="connsiteY43" fmla="*/ 1216557 h 1917701"/>
              <a:gd name="connsiteX44" fmla="*/ 950111 w 1937271"/>
              <a:gd name="connsiteY44" fmla="*/ 1213540 h 1917701"/>
              <a:gd name="connsiteX45" fmla="*/ 959165 w 1937271"/>
              <a:gd name="connsiteY45" fmla="*/ 1231646 h 1917701"/>
              <a:gd name="connsiteX46" fmla="*/ 933868 w 1937271"/>
              <a:gd name="connsiteY46" fmla="*/ 1262064 h 1917701"/>
              <a:gd name="connsiteX47" fmla="*/ 917199 w 1937271"/>
              <a:gd name="connsiteY47" fmla="*/ 1293020 h 1917701"/>
              <a:gd name="connsiteX48" fmla="*/ 906258 w 1937271"/>
              <a:gd name="connsiteY48" fmla="*/ 1304875 h 1917701"/>
              <a:gd name="connsiteX49" fmla="*/ 874337 w 1937271"/>
              <a:gd name="connsiteY49" fmla="*/ 1326357 h 1917701"/>
              <a:gd name="connsiteX50" fmla="*/ 850051 w 1937271"/>
              <a:gd name="connsiteY50" fmla="*/ 1364430 h 1917701"/>
              <a:gd name="connsiteX51" fmla="*/ 781113 w 1937271"/>
              <a:gd name="connsiteY51" fmla="*/ 1403661 h 1917701"/>
              <a:gd name="connsiteX52" fmla="*/ 681525 w 1937271"/>
              <a:gd name="connsiteY52" fmla="*/ 1470053 h 1917701"/>
              <a:gd name="connsiteX53" fmla="*/ 619543 w 1937271"/>
              <a:gd name="connsiteY53" fmla="*/ 1559720 h 1917701"/>
              <a:gd name="connsiteX54" fmla="*/ 609097 w 1937271"/>
              <a:gd name="connsiteY54" fmla="*/ 1592275 h 1917701"/>
              <a:gd name="connsiteX55" fmla="*/ 524598 w 1937271"/>
              <a:gd name="connsiteY55" fmla="*/ 1666212 h 1917701"/>
              <a:gd name="connsiteX56" fmla="*/ 485367 w 1937271"/>
              <a:gd name="connsiteY56" fmla="*/ 1711479 h 1917701"/>
              <a:gd name="connsiteX57" fmla="*/ 434064 w 1937271"/>
              <a:gd name="connsiteY57" fmla="*/ 1726568 h 1917701"/>
              <a:gd name="connsiteX58" fmla="*/ 382761 w 1937271"/>
              <a:gd name="connsiteY58" fmla="*/ 1732604 h 1917701"/>
              <a:gd name="connsiteX59" fmla="*/ 313350 w 1937271"/>
              <a:gd name="connsiteY59" fmla="*/ 1762783 h 1917701"/>
              <a:gd name="connsiteX60" fmla="*/ 216780 w 1937271"/>
              <a:gd name="connsiteY60" fmla="*/ 1765800 h 1917701"/>
              <a:gd name="connsiteX61" fmla="*/ 123228 w 1937271"/>
              <a:gd name="connsiteY61" fmla="*/ 1783907 h 1917701"/>
              <a:gd name="connsiteX62" fmla="*/ 14586 w 1937271"/>
              <a:gd name="connsiteY62" fmla="*/ 1795978 h 1917701"/>
              <a:gd name="connsiteX63" fmla="*/ 35711 w 1937271"/>
              <a:gd name="connsiteY63" fmla="*/ 1820121 h 1917701"/>
              <a:gd name="connsiteX64" fmla="*/ 119480 w 1937271"/>
              <a:gd name="connsiteY64" fmla="*/ 1871664 h 1917701"/>
              <a:gd name="connsiteX65" fmla="*/ 186155 w 1937271"/>
              <a:gd name="connsiteY65" fmla="*/ 1902620 h 1917701"/>
              <a:gd name="connsiteX66" fmla="*/ 367130 w 1937271"/>
              <a:gd name="connsiteY66" fmla="*/ 1907382 h 1917701"/>
              <a:gd name="connsiteX67" fmla="*/ 550487 w 1937271"/>
              <a:gd name="connsiteY67" fmla="*/ 1840708 h 1917701"/>
              <a:gd name="connsiteX68" fmla="*/ 724318 w 1937271"/>
              <a:gd name="connsiteY68" fmla="*/ 1778795 h 1917701"/>
              <a:gd name="connsiteX69" fmla="*/ 786230 w 1937271"/>
              <a:gd name="connsiteY69" fmla="*/ 1669257 h 1917701"/>
              <a:gd name="connsiteX70" fmla="*/ 1095791 w 1937271"/>
              <a:gd name="connsiteY70" fmla="*/ 1504949 h 1917701"/>
              <a:gd name="connsiteX71" fmla="*/ 1513910 w 1937271"/>
              <a:gd name="connsiteY71" fmla="*/ 1418664 h 1917701"/>
              <a:gd name="connsiteX72" fmla="*/ 1715616 w 1937271"/>
              <a:gd name="connsiteY72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588712 w 1937271"/>
              <a:gd name="connsiteY2" fmla="*/ 854870 h 1917701"/>
              <a:gd name="connsiteX3" fmla="*/ 1648243 w 1937271"/>
              <a:gd name="connsiteY3" fmla="*/ 757239 h 1917701"/>
              <a:gd name="connsiteX4" fmla="*/ 1657768 w 1937271"/>
              <a:gd name="connsiteY4" fmla="*/ 645320 h 1917701"/>
              <a:gd name="connsiteX5" fmla="*/ 1643480 w 1937271"/>
              <a:gd name="connsiteY5" fmla="*/ 559595 h 1917701"/>
              <a:gd name="connsiteX6" fmla="*/ 1636337 w 1937271"/>
              <a:gd name="connsiteY6" fmla="*/ 490539 h 1917701"/>
              <a:gd name="connsiteX7" fmla="*/ 1657768 w 1937271"/>
              <a:gd name="connsiteY7" fmla="*/ 447676 h 1917701"/>
              <a:gd name="connsiteX8" fmla="*/ 1667293 w 1937271"/>
              <a:gd name="connsiteY8" fmla="*/ 371476 h 1917701"/>
              <a:gd name="connsiteX9" fmla="*/ 1660149 w 1937271"/>
              <a:gd name="connsiteY9" fmla="*/ 335757 h 1917701"/>
              <a:gd name="connsiteX10" fmla="*/ 1672055 w 1937271"/>
              <a:gd name="connsiteY10" fmla="*/ 311945 h 1917701"/>
              <a:gd name="connsiteX11" fmla="*/ 1660149 w 1937271"/>
              <a:gd name="connsiteY11" fmla="*/ 261939 h 1917701"/>
              <a:gd name="connsiteX12" fmla="*/ 1672055 w 1937271"/>
              <a:gd name="connsiteY12" fmla="*/ 228601 h 1917701"/>
              <a:gd name="connsiteX13" fmla="*/ 1664912 w 1937271"/>
              <a:gd name="connsiteY13" fmla="*/ 190501 h 1917701"/>
              <a:gd name="connsiteX14" fmla="*/ 1683962 w 1937271"/>
              <a:gd name="connsiteY14" fmla="*/ 135732 h 1917701"/>
              <a:gd name="connsiteX15" fmla="*/ 1669674 w 1937271"/>
              <a:gd name="connsiteY15" fmla="*/ 88107 h 1917701"/>
              <a:gd name="connsiteX16" fmla="*/ 1691106 w 1937271"/>
              <a:gd name="connsiteY16" fmla="*/ 52389 h 1917701"/>
              <a:gd name="connsiteX17" fmla="*/ 1648243 w 1937271"/>
              <a:gd name="connsiteY17" fmla="*/ 7144 h 1917701"/>
              <a:gd name="connsiteX18" fmla="*/ 1576805 w 1937271"/>
              <a:gd name="connsiteY18" fmla="*/ 9525 h 1917701"/>
              <a:gd name="connsiteX19" fmla="*/ 1536324 w 1937271"/>
              <a:gd name="connsiteY19" fmla="*/ 64295 h 1917701"/>
              <a:gd name="connsiteX20" fmla="*/ 1495843 w 1937271"/>
              <a:gd name="connsiteY20" fmla="*/ 111920 h 1917701"/>
              <a:gd name="connsiteX21" fmla="*/ 1502987 w 1937271"/>
              <a:gd name="connsiteY21" fmla="*/ 245270 h 1917701"/>
              <a:gd name="connsiteX22" fmla="*/ 1491080 w 1937271"/>
              <a:gd name="connsiteY22" fmla="*/ 314325 h 1917701"/>
              <a:gd name="connsiteX23" fmla="*/ 1472030 w 1937271"/>
              <a:gd name="connsiteY23" fmla="*/ 338139 h 1917701"/>
              <a:gd name="connsiteX24" fmla="*/ 1448218 w 1937271"/>
              <a:gd name="connsiteY24" fmla="*/ 361951 h 1917701"/>
              <a:gd name="connsiteX25" fmla="*/ 1436312 w 1937271"/>
              <a:gd name="connsiteY25" fmla="*/ 407195 h 1917701"/>
              <a:gd name="connsiteX26" fmla="*/ 1426787 w 1937271"/>
              <a:gd name="connsiteY26" fmla="*/ 454820 h 1917701"/>
              <a:gd name="connsiteX27" fmla="*/ 1412499 w 1937271"/>
              <a:gd name="connsiteY27" fmla="*/ 507206 h 1917701"/>
              <a:gd name="connsiteX28" fmla="*/ 1364874 w 1937271"/>
              <a:gd name="connsiteY28" fmla="*/ 595314 h 1917701"/>
              <a:gd name="connsiteX29" fmla="*/ 1357730 w 1937271"/>
              <a:gd name="connsiteY29" fmla="*/ 647700 h 1917701"/>
              <a:gd name="connsiteX30" fmla="*/ 1312487 w 1937271"/>
              <a:gd name="connsiteY30" fmla="*/ 723901 h 1917701"/>
              <a:gd name="connsiteX31" fmla="*/ 1305343 w 1937271"/>
              <a:gd name="connsiteY31" fmla="*/ 766764 h 1917701"/>
              <a:gd name="connsiteX32" fmla="*/ 1288674 w 1937271"/>
              <a:gd name="connsiteY32" fmla="*/ 783432 h 1917701"/>
              <a:gd name="connsiteX33" fmla="*/ 1288674 w 1937271"/>
              <a:gd name="connsiteY33" fmla="*/ 816770 h 1917701"/>
              <a:gd name="connsiteX34" fmla="*/ 1263799 w 1937271"/>
              <a:gd name="connsiteY34" fmla="*/ 850764 h 1917701"/>
              <a:gd name="connsiteX35" fmla="*/ 1248193 w 1937271"/>
              <a:gd name="connsiteY35" fmla="*/ 864395 h 1917701"/>
              <a:gd name="connsiteX36" fmla="*/ 1231524 w 1937271"/>
              <a:gd name="connsiteY36" fmla="*/ 878682 h 1917701"/>
              <a:gd name="connsiteX37" fmla="*/ 1195805 w 1937271"/>
              <a:gd name="connsiteY37" fmla="*/ 904876 h 1917701"/>
              <a:gd name="connsiteX38" fmla="*/ 1131180 w 1937271"/>
              <a:gd name="connsiteY38" fmla="*/ 969096 h 1917701"/>
              <a:gd name="connsiteX39" fmla="*/ 1129130 w 1937271"/>
              <a:gd name="connsiteY39" fmla="*/ 1014414 h 1917701"/>
              <a:gd name="connsiteX40" fmla="*/ 1113404 w 1937271"/>
              <a:gd name="connsiteY40" fmla="*/ 1039614 h 1917701"/>
              <a:gd name="connsiteX41" fmla="*/ 1070494 w 1937271"/>
              <a:gd name="connsiteY41" fmla="*/ 1071701 h 1917701"/>
              <a:gd name="connsiteX42" fmla="*/ 1043405 w 1937271"/>
              <a:gd name="connsiteY42" fmla="*/ 1088232 h 1917701"/>
              <a:gd name="connsiteX43" fmla="*/ 1000543 w 1937271"/>
              <a:gd name="connsiteY43" fmla="*/ 1126332 h 1917701"/>
              <a:gd name="connsiteX44" fmla="*/ 913897 w 1937271"/>
              <a:gd name="connsiteY44" fmla="*/ 1216557 h 1917701"/>
              <a:gd name="connsiteX45" fmla="*/ 950111 w 1937271"/>
              <a:gd name="connsiteY45" fmla="*/ 1213540 h 1917701"/>
              <a:gd name="connsiteX46" fmla="*/ 959165 w 1937271"/>
              <a:gd name="connsiteY46" fmla="*/ 1231646 h 1917701"/>
              <a:gd name="connsiteX47" fmla="*/ 933868 w 1937271"/>
              <a:gd name="connsiteY47" fmla="*/ 1262064 h 1917701"/>
              <a:gd name="connsiteX48" fmla="*/ 917199 w 1937271"/>
              <a:gd name="connsiteY48" fmla="*/ 1293020 h 1917701"/>
              <a:gd name="connsiteX49" fmla="*/ 906258 w 1937271"/>
              <a:gd name="connsiteY49" fmla="*/ 1304875 h 1917701"/>
              <a:gd name="connsiteX50" fmla="*/ 874337 w 1937271"/>
              <a:gd name="connsiteY50" fmla="*/ 1326357 h 1917701"/>
              <a:gd name="connsiteX51" fmla="*/ 850051 w 1937271"/>
              <a:gd name="connsiteY51" fmla="*/ 1364430 h 1917701"/>
              <a:gd name="connsiteX52" fmla="*/ 781113 w 1937271"/>
              <a:gd name="connsiteY52" fmla="*/ 1403661 h 1917701"/>
              <a:gd name="connsiteX53" fmla="*/ 681525 w 1937271"/>
              <a:gd name="connsiteY53" fmla="*/ 1470053 h 1917701"/>
              <a:gd name="connsiteX54" fmla="*/ 619543 w 1937271"/>
              <a:gd name="connsiteY54" fmla="*/ 1559720 h 1917701"/>
              <a:gd name="connsiteX55" fmla="*/ 609097 w 1937271"/>
              <a:gd name="connsiteY55" fmla="*/ 1592275 h 1917701"/>
              <a:gd name="connsiteX56" fmla="*/ 524598 w 1937271"/>
              <a:gd name="connsiteY56" fmla="*/ 1666212 h 1917701"/>
              <a:gd name="connsiteX57" fmla="*/ 485367 w 1937271"/>
              <a:gd name="connsiteY57" fmla="*/ 1711479 h 1917701"/>
              <a:gd name="connsiteX58" fmla="*/ 434064 w 1937271"/>
              <a:gd name="connsiteY58" fmla="*/ 1726568 h 1917701"/>
              <a:gd name="connsiteX59" fmla="*/ 382761 w 1937271"/>
              <a:gd name="connsiteY59" fmla="*/ 1732604 h 1917701"/>
              <a:gd name="connsiteX60" fmla="*/ 313350 w 1937271"/>
              <a:gd name="connsiteY60" fmla="*/ 1762783 h 1917701"/>
              <a:gd name="connsiteX61" fmla="*/ 216780 w 1937271"/>
              <a:gd name="connsiteY61" fmla="*/ 1765800 h 1917701"/>
              <a:gd name="connsiteX62" fmla="*/ 123228 w 1937271"/>
              <a:gd name="connsiteY62" fmla="*/ 1783907 h 1917701"/>
              <a:gd name="connsiteX63" fmla="*/ 14586 w 1937271"/>
              <a:gd name="connsiteY63" fmla="*/ 1795978 h 1917701"/>
              <a:gd name="connsiteX64" fmla="*/ 35711 w 1937271"/>
              <a:gd name="connsiteY64" fmla="*/ 1820121 h 1917701"/>
              <a:gd name="connsiteX65" fmla="*/ 119480 w 1937271"/>
              <a:gd name="connsiteY65" fmla="*/ 1871664 h 1917701"/>
              <a:gd name="connsiteX66" fmla="*/ 186155 w 1937271"/>
              <a:gd name="connsiteY66" fmla="*/ 1902620 h 1917701"/>
              <a:gd name="connsiteX67" fmla="*/ 367130 w 1937271"/>
              <a:gd name="connsiteY67" fmla="*/ 1907382 h 1917701"/>
              <a:gd name="connsiteX68" fmla="*/ 550487 w 1937271"/>
              <a:gd name="connsiteY68" fmla="*/ 1840708 h 1917701"/>
              <a:gd name="connsiteX69" fmla="*/ 724318 w 1937271"/>
              <a:gd name="connsiteY69" fmla="*/ 1778795 h 1917701"/>
              <a:gd name="connsiteX70" fmla="*/ 786230 w 1937271"/>
              <a:gd name="connsiteY70" fmla="*/ 1669257 h 1917701"/>
              <a:gd name="connsiteX71" fmla="*/ 1095791 w 1937271"/>
              <a:gd name="connsiteY71" fmla="*/ 1504949 h 1917701"/>
              <a:gd name="connsiteX72" fmla="*/ 1513910 w 1937271"/>
              <a:gd name="connsiteY72" fmla="*/ 1418664 h 1917701"/>
              <a:gd name="connsiteX73" fmla="*/ 1715616 w 1937271"/>
              <a:gd name="connsiteY73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588712 w 1937271"/>
              <a:gd name="connsiteY2" fmla="*/ 854870 h 1917701"/>
              <a:gd name="connsiteX3" fmla="*/ 1648243 w 1937271"/>
              <a:gd name="connsiteY3" fmla="*/ 757239 h 1917701"/>
              <a:gd name="connsiteX4" fmla="*/ 1669674 w 1937271"/>
              <a:gd name="connsiteY4" fmla="*/ 688182 h 1917701"/>
              <a:gd name="connsiteX5" fmla="*/ 1657768 w 1937271"/>
              <a:gd name="connsiteY5" fmla="*/ 645320 h 1917701"/>
              <a:gd name="connsiteX6" fmla="*/ 1643480 w 1937271"/>
              <a:gd name="connsiteY6" fmla="*/ 559595 h 1917701"/>
              <a:gd name="connsiteX7" fmla="*/ 1636337 w 1937271"/>
              <a:gd name="connsiteY7" fmla="*/ 490539 h 1917701"/>
              <a:gd name="connsiteX8" fmla="*/ 1657768 w 1937271"/>
              <a:gd name="connsiteY8" fmla="*/ 447676 h 1917701"/>
              <a:gd name="connsiteX9" fmla="*/ 1667293 w 1937271"/>
              <a:gd name="connsiteY9" fmla="*/ 371476 h 1917701"/>
              <a:gd name="connsiteX10" fmla="*/ 1660149 w 1937271"/>
              <a:gd name="connsiteY10" fmla="*/ 335757 h 1917701"/>
              <a:gd name="connsiteX11" fmla="*/ 1672055 w 1937271"/>
              <a:gd name="connsiteY11" fmla="*/ 311945 h 1917701"/>
              <a:gd name="connsiteX12" fmla="*/ 1660149 w 1937271"/>
              <a:gd name="connsiteY12" fmla="*/ 261939 h 1917701"/>
              <a:gd name="connsiteX13" fmla="*/ 1672055 w 1937271"/>
              <a:gd name="connsiteY13" fmla="*/ 228601 h 1917701"/>
              <a:gd name="connsiteX14" fmla="*/ 1664912 w 1937271"/>
              <a:gd name="connsiteY14" fmla="*/ 190501 h 1917701"/>
              <a:gd name="connsiteX15" fmla="*/ 1683962 w 1937271"/>
              <a:gd name="connsiteY15" fmla="*/ 135732 h 1917701"/>
              <a:gd name="connsiteX16" fmla="*/ 1669674 w 1937271"/>
              <a:gd name="connsiteY16" fmla="*/ 88107 h 1917701"/>
              <a:gd name="connsiteX17" fmla="*/ 1691106 w 1937271"/>
              <a:gd name="connsiteY17" fmla="*/ 52389 h 1917701"/>
              <a:gd name="connsiteX18" fmla="*/ 1648243 w 1937271"/>
              <a:gd name="connsiteY18" fmla="*/ 7144 h 1917701"/>
              <a:gd name="connsiteX19" fmla="*/ 1576805 w 1937271"/>
              <a:gd name="connsiteY19" fmla="*/ 9525 h 1917701"/>
              <a:gd name="connsiteX20" fmla="*/ 1536324 w 1937271"/>
              <a:gd name="connsiteY20" fmla="*/ 64295 h 1917701"/>
              <a:gd name="connsiteX21" fmla="*/ 1495843 w 1937271"/>
              <a:gd name="connsiteY21" fmla="*/ 111920 h 1917701"/>
              <a:gd name="connsiteX22" fmla="*/ 1502987 w 1937271"/>
              <a:gd name="connsiteY22" fmla="*/ 245270 h 1917701"/>
              <a:gd name="connsiteX23" fmla="*/ 1491080 w 1937271"/>
              <a:gd name="connsiteY23" fmla="*/ 314325 h 1917701"/>
              <a:gd name="connsiteX24" fmla="*/ 1472030 w 1937271"/>
              <a:gd name="connsiteY24" fmla="*/ 338139 h 1917701"/>
              <a:gd name="connsiteX25" fmla="*/ 1448218 w 1937271"/>
              <a:gd name="connsiteY25" fmla="*/ 361951 h 1917701"/>
              <a:gd name="connsiteX26" fmla="*/ 1436312 w 1937271"/>
              <a:gd name="connsiteY26" fmla="*/ 407195 h 1917701"/>
              <a:gd name="connsiteX27" fmla="*/ 1426787 w 1937271"/>
              <a:gd name="connsiteY27" fmla="*/ 454820 h 1917701"/>
              <a:gd name="connsiteX28" fmla="*/ 1412499 w 1937271"/>
              <a:gd name="connsiteY28" fmla="*/ 507206 h 1917701"/>
              <a:gd name="connsiteX29" fmla="*/ 1364874 w 1937271"/>
              <a:gd name="connsiteY29" fmla="*/ 595314 h 1917701"/>
              <a:gd name="connsiteX30" fmla="*/ 1357730 w 1937271"/>
              <a:gd name="connsiteY30" fmla="*/ 647700 h 1917701"/>
              <a:gd name="connsiteX31" fmla="*/ 1312487 w 1937271"/>
              <a:gd name="connsiteY31" fmla="*/ 723901 h 1917701"/>
              <a:gd name="connsiteX32" fmla="*/ 1305343 w 1937271"/>
              <a:gd name="connsiteY32" fmla="*/ 766764 h 1917701"/>
              <a:gd name="connsiteX33" fmla="*/ 1288674 w 1937271"/>
              <a:gd name="connsiteY33" fmla="*/ 783432 h 1917701"/>
              <a:gd name="connsiteX34" fmla="*/ 1288674 w 1937271"/>
              <a:gd name="connsiteY34" fmla="*/ 816770 h 1917701"/>
              <a:gd name="connsiteX35" fmla="*/ 1263799 w 1937271"/>
              <a:gd name="connsiteY35" fmla="*/ 850764 h 1917701"/>
              <a:gd name="connsiteX36" fmla="*/ 1248193 w 1937271"/>
              <a:gd name="connsiteY36" fmla="*/ 864395 h 1917701"/>
              <a:gd name="connsiteX37" fmla="*/ 1231524 w 1937271"/>
              <a:gd name="connsiteY37" fmla="*/ 878682 h 1917701"/>
              <a:gd name="connsiteX38" fmla="*/ 1195805 w 1937271"/>
              <a:gd name="connsiteY38" fmla="*/ 904876 h 1917701"/>
              <a:gd name="connsiteX39" fmla="*/ 1131180 w 1937271"/>
              <a:gd name="connsiteY39" fmla="*/ 969096 h 1917701"/>
              <a:gd name="connsiteX40" fmla="*/ 1129130 w 1937271"/>
              <a:gd name="connsiteY40" fmla="*/ 1014414 h 1917701"/>
              <a:gd name="connsiteX41" fmla="*/ 1113404 w 1937271"/>
              <a:gd name="connsiteY41" fmla="*/ 1039614 h 1917701"/>
              <a:gd name="connsiteX42" fmla="*/ 1070494 w 1937271"/>
              <a:gd name="connsiteY42" fmla="*/ 1071701 h 1917701"/>
              <a:gd name="connsiteX43" fmla="*/ 1043405 w 1937271"/>
              <a:gd name="connsiteY43" fmla="*/ 1088232 h 1917701"/>
              <a:gd name="connsiteX44" fmla="*/ 1000543 w 1937271"/>
              <a:gd name="connsiteY44" fmla="*/ 1126332 h 1917701"/>
              <a:gd name="connsiteX45" fmla="*/ 913897 w 1937271"/>
              <a:gd name="connsiteY45" fmla="*/ 1216557 h 1917701"/>
              <a:gd name="connsiteX46" fmla="*/ 950111 w 1937271"/>
              <a:gd name="connsiteY46" fmla="*/ 1213540 h 1917701"/>
              <a:gd name="connsiteX47" fmla="*/ 959165 w 1937271"/>
              <a:gd name="connsiteY47" fmla="*/ 1231646 h 1917701"/>
              <a:gd name="connsiteX48" fmla="*/ 933868 w 1937271"/>
              <a:gd name="connsiteY48" fmla="*/ 1262064 h 1917701"/>
              <a:gd name="connsiteX49" fmla="*/ 917199 w 1937271"/>
              <a:gd name="connsiteY49" fmla="*/ 1293020 h 1917701"/>
              <a:gd name="connsiteX50" fmla="*/ 906258 w 1937271"/>
              <a:gd name="connsiteY50" fmla="*/ 1304875 h 1917701"/>
              <a:gd name="connsiteX51" fmla="*/ 874337 w 1937271"/>
              <a:gd name="connsiteY51" fmla="*/ 1326357 h 1917701"/>
              <a:gd name="connsiteX52" fmla="*/ 850051 w 1937271"/>
              <a:gd name="connsiteY52" fmla="*/ 1364430 h 1917701"/>
              <a:gd name="connsiteX53" fmla="*/ 781113 w 1937271"/>
              <a:gd name="connsiteY53" fmla="*/ 1403661 h 1917701"/>
              <a:gd name="connsiteX54" fmla="*/ 681525 w 1937271"/>
              <a:gd name="connsiteY54" fmla="*/ 1470053 h 1917701"/>
              <a:gd name="connsiteX55" fmla="*/ 619543 w 1937271"/>
              <a:gd name="connsiteY55" fmla="*/ 1559720 h 1917701"/>
              <a:gd name="connsiteX56" fmla="*/ 609097 w 1937271"/>
              <a:gd name="connsiteY56" fmla="*/ 1592275 h 1917701"/>
              <a:gd name="connsiteX57" fmla="*/ 524598 w 1937271"/>
              <a:gd name="connsiteY57" fmla="*/ 1666212 h 1917701"/>
              <a:gd name="connsiteX58" fmla="*/ 485367 w 1937271"/>
              <a:gd name="connsiteY58" fmla="*/ 1711479 h 1917701"/>
              <a:gd name="connsiteX59" fmla="*/ 434064 w 1937271"/>
              <a:gd name="connsiteY59" fmla="*/ 1726568 h 1917701"/>
              <a:gd name="connsiteX60" fmla="*/ 382761 w 1937271"/>
              <a:gd name="connsiteY60" fmla="*/ 1732604 h 1917701"/>
              <a:gd name="connsiteX61" fmla="*/ 313350 w 1937271"/>
              <a:gd name="connsiteY61" fmla="*/ 1762783 h 1917701"/>
              <a:gd name="connsiteX62" fmla="*/ 216780 w 1937271"/>
              <a:gd name="connsiteY62" fmla="*/ 1765800 h 1917701"/>
              <a:gd name="connsiteX63" fmla="*/ 123228 w 1937271"/>
              <a:gd name="connsiteY63" fmla="*/ 1783907 h 1917701"/>
              <a:gd name="connsiteX64" fmla="*/ 14586 w 1937271"/>
              <a:gd name="connsiteY64" fmla="*/ 1795978 h 1917701"/>
              <a:gd name="connsiteX65" fmla="*/ 35711 w 1937271"/>
              <a:gd name="connsiteY65" fmla="*/ 1820121 h 1917701"/>
              <a:gd name="connsiteX66" fmla="*/ 119480 w 1937271"/>
              <a:gd name="connsiteY66" fmla="*/ 1871664 h 1917701"/>
              <a:gd name="connsiteX67" fmla="*/ 186155 w 1937271"/>
              <a:gd name="connsiteY67" fmla="*/ 1902620 h 1917701"/>
              <a:gd name="connsiteX68" fmla="*/ 367130 w 1937271"/>
              <a:gd name="connsiteY68" fmla="*/ 1907382 h 1917701"/>
              <a:gd name="connsiteX69" fmla="*/ 550487 w 1937271"/>
              <a:gd name="connsiteY69" fmla="*/ 1840708 h 1917701"/>
              <a:gd name="connsiteX70" fmla="*/ 724318 w 1937271"/>
              <a:gd name="connsiteY70" fmla="*/ 1778795 h 1917701"/>
              <a:gd name="connsiteX71" fmla="*/ 786230 w 1937271"/>
              <a:gd name="connsiteY71" fmla="*/ 1669257 h 1917701"/>
              <a:gd name="connsiteX72" fmla="*/ 1095791 w 1937271"/>
              <a:gd name="connsiteY72" fmla="*/ 1504949 h 1917701"/>
              <a:gd name="connsiteX73" fmla="*/ 1513910 w 1937271"/>
              <a:gd name="connsiteY73" fmla="*/ 1418664 h 1917701"/>
              <a:gd name="connsiteX74" fmla="*/ 1715616 w 1937271"/>
              <a:gd name="connsiteY74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462505 w 1937271"/>
              <a:gd name="connsiteY2" fmla="*/ 890589 h 1917701"/>
              <a:gd name="connsiteX3" fmla="*/ 1588712 w 1937271"/>
              <a:gd name="connsiteY3" fmla="*/ 854870 h 1917701"/>
              <a:gd name="connsiteX4" fmla="*/ 1648243 w 1937271"/>
              <a:gd name="connsiteY4" fmla="*/ 757239 h 1917701"/>
              <a:gd name="connsiteX5" fmla="*/ 1669674 w 1937271"/>
              <a:gd name="connsiteY5" fmla="*/ 688182 h 1917701"/>
              <a:gd name="connsiteX6" fmla="*/ 1657768 w 1937271"/>
              <a:gd name="connsiteY6" fmla="*/ 645320 h 1917701"/>
              <a:gd name="connsiteX7" fmla="*/ 1643480 w 1937271"/>
              <a:gd name="connsiteY7" fmla="*/ 559595 h 1917701"/>
              <a:gd name="connsiteX8" fmla="*/ 1636337 w 1937271"/>
              <a:gd name="connsiteY8" fmla="*/ 490539 h 1917701"/>
              <a:gd name="connsiteX9" fmla="*/ 1657768 w 1937271"/>
              <a:gd name="connsiteY9" fmla="*/ 447676 h 1917701"/>
              <a:gd name="connsiteX10" fmla="*/ 1667293 w 1937271"/>
              <a:gd name="connsiteY10" fmla="*/ 371476 h 1917701"/>
              <a:gd name="connsiteX11" fmla="*/ 1660149 w 1937271"/>
              <a:gd name="connsiteY11" fmla="*/ 335757 h 1917701"/>
              <a:gd name="connsiteX12" fmla="*/ 1672055 w 1937271"/>
              <a:gd name="connsiteY12" fmla="*/ 311945 h 1917701"/>
              <a:gd name="connsiteX13" fmla="*/ 1660149 w 1937271"/>
              <a:gd name="connsiteY13" fmla="*/ 261939 h 1917701"/>
              <a:gd name="connsiteX14" fmla="*/ 1672055 w 1937271"/>
              <a:gd name="connsiteY14" fmla="*/ 228601 h 1917701"/>
              <a:gd name="connsiteX15" fmla="*/ 1664912 w 1937271"/>
              <a:gd name="connsiteY15" fmla="*/ 190501 h 1917701"/>
              <a:gd name="connsiteX16" fmla="*/ 1683962 w 1937271"/>
              <a:gd name="connsiteY16" fmla="*/ 135732 h 1917701"/>
              <a:gd name="connsiteX17" fmla="*/ 1669674 w 1937271"/>
              <a:gd name="connsiteY17" fmla="*/ 88107 h 1917701"/>
              <a:gd name="connsiteX18" fmla="*/ 1691106 w 1937271"/>
              <a:gd name="connsiteY18" fmla="*/ 52389 h 1917701"/>
              <a:gd name="connsiteX19" fmla="*/ 1648243 w 1937271"/>
              <a:gd name="connsiteY19" fmla="*/ 7144 h 1917701"/>
              <a:gd name="connsiteX20" fmla="*/ 1576805 w 1937271"/>
              <a:gd name="connsiteY20" fmla="*/ 9525 h 1917701"/>
              <a:gd name="connsiteX21" fmla="*/ 1536324 w 1937271"/>
              <a:gd name="connsiteY21" fmla="*/ 64295 h 1917701"/>
              <a:gd name="connsiteX22" fmla="*/ 1495843 w 1937271"/>
              <a:gd name="connsiteY22" fmla="*/ 111920 h 1917701"/>
              <a:gd name="connsiteX23" fmla="*/ 1502987 w 1937271"/>
              <a:gd name="connsiteY23" fmla="*/ 245270 h 1917701"/>
              <a:gd name="connsiteX24" fmla="*/ 1491080 w 1937271"/>
              <a:gd name="connsiteY24" fmla="*/ 314325 h 1917701"/>
              <a:gd name="connsiteX25" fmla="*/ 1472030 w 1937271"/>
              <a:gd name="connsiteY25" fmla="*/ 338139 h 1917701"/>
              <a:gd name="connsiteX26" fmla="*/ 1448218 w 1937271"/>
              <a:gd name="connsiteY26" fmla="*/ 361951 h 1917701"/>
              <a:gd name="connsiteX27" fmla="*/ 1436312 w 1937271"/>
              <a:gd name="connsiteY27" fmla="*/ 407195 h 1917701"/>
              <a:gd name="connsiteX28" fmla="*/ 1426787 w 1937271"/>
              <a:gd name="connsiteY28" fmla="*/ 454820 h 1917701"/>
              <a:gd name="connsiteX29" fmla="*/ 1412499 w 1937271"/>
              <a:gd name="connsiteY29" fmla="*/ 507206 h 1917701"/>
              <a:gd name="connsiteX30" fmla="*/ 1364874 w 1937271"/>
              <a:gd name="connsiteY30" fmla="*/ 595314 h 1917701"/>
              <a:gd name="connsiteX31" fmla="*/ 1357730 w 1937271"/>
              <a:gd name="connsiteY31" fmla="*/ 647700 h 1917701"/>
              <a:gd name="connsiteX32" fmla="*/ 1312487 w 1937271"/>
              <a:gd name="connsiteY32" fmla="*/ 723901 h 1917701"/>
              <a:gd name="connsiteX33" fmla="*/ 1305343 w 1937271"/>
              <a:gd name="connsiteY33" fmla="*/ 766764 h 1917701"/>
              <a:gd name="connsiteX34" fmla="*/ 1288674 w 1937271"/>
              <a:gd name="connsiteY34" fmla="*/ 783432 h 1917701"/>
              <a:gd name="connsiteX35" fmla="*/ 1288674 w 1937271"/>
              <a:gd name="connsiteY35" fmla="*/ 816770 h 1917701"/>
              <a:gd name="connsiteX36" fmla="*/ 1263799 w 1937271"/>
              <a:gd name="connsiteY36" fmla="*/ 850764 h 1917701"/>
              <a:gd name="connsiteX37" fmla="*/ 1248193 w 1937271"/>
              <a:gd name="connsiteY37" fmla="*/ 864395 h 1917701"/>
              <a:gd name="connsiteX38" fmla="*/ 1231524 w 1937271"/>
              <a:gd name="connsiteY38" fmla="*/ 878682 h 1917701"/>
              <a:gd name="connsiteX39" fmla="*/ 1195805 w 1937271"/>
              <a:gd name="connsiteY39" fmla="*/ 904876 h 1917701"/>
              <a:gd name="connsiteX40" fmla="*/ 1131180 w 1937271"/>
              <a:gd name="connsiteY40" fmla="*/ 969096 h 1917701"/>
              <a:gd name="connsiteX41" fmla="*/ 1129130 w 1937271"/>
              <a:gd name="connsiteY41" fmla="*/ 1014414 h 1917701"/>
              <a:gd name="connsiteX42" fmla="*/ 1113404 w 1937271"/>
              <a:gd name="connsiteY42" fmla="*/ 1039614 h 1917701"/>
              <a:gd name="connsiteX43" fmla="*/ 1070494 w 1937271"/>
              <a:gd name="connsiteY43" fmla="*/ 1071701 h 1917701"/>
              <a:gd name="connsiteX44" fmla="*/ 1043405 w 1937271"/>
              <a:gd name="connsiteY44" fmla="*/ 1088232 h 1917701"/>
              <a:gd name="connsiteX45" fmla="*/ 1000543 w 1937271"/>
              <a:gd name="connsiteY45" fmla="*/ 1126332 h 1917701"/>
              <a:gd name="connsiteX46" fmla="*/ 913897 w 1937271"/>
              <a:gd name="connsiteY46" fmla="*/ 1216557 h 1917701"/>
              <a:gd name="connsiteX47" fmla="*/ 950111 w 1937271"/>
              <a:gd name="connsiteY47" fmla="*/ 1213540 h 1917701"/>
              <a:gd name="connsiteX48" fmla="*/ 959165 w 1937271"/>
              <a:gd name="connsiteY48" fmla="*/ 1231646 h 1917701"/>
              <a:gd name="connsiteX49" fmla="*/ 933868 w 1937271"/>
              <a:gd name="connsiteY49" fmla="*/ 1262064 h 1917701"/>
              <a:gd name="connsiteX50" fmla="*/ 917199 w 1937271"/>
              <a:gd name="connsiteY50" fmla="*/ 1293020 h 1917701"/>
              <a:gd name="connsiteX51" fmla="*/ 906258 w 1937271"/>
              <a:gd name="connsiteY51" fmla="*/ 1304875 h 1917701"/>
              <a:gd name="connsiteX52" fmla="*/ 874337 w 1937271"/>
              <a:gd name="connsiteY52" fmla="*/ 1326357 h 1917701"/>
              <a:gd name="connsiteX53" fmla="*/ 850051 w 1937271"/>
              <a:gd name="connsiteY53" fmla="*/ 1364430 h 1917701"/>
              <a:gd name="connsiteX54" fmla="*/ 781113 w 1937271"/>
              <a:gd name="connsiteY54" fmla="*/ 1403661 h 1917701"/>
              <a:gd name="connsiteX55" fmla="*/ 681525 w 1937271"/>
              <a:gd name="connsiteY55" fmla="*/ 1470053 h 1917701"/>
              <a:gd name="connsiteX56" fmla="*/ 619543 w 1937271"/>
              <a:gd name="connsiteY56" fmla="*/ 1559720 h 1917701"/>
              <a:gd name="connsiteX57" fmla="*/ 609097 w 1937271"/>
              <a:gd name="connsiteY57" fmla="*/ 1592275 h 1917701"/>
              <a:gd name="connsiteX58" fmla="*/ 524598 w 1937271"/>
              <a:gd name="connsiteY58" fmla="*/ 1666212 h 1917701"/>
              <a:gd name="connsiteX59" fmla="*/ 485367 w 1937271"/>
              <a:gd name="connsiteY59" fmla="*/ 1711479 h 1917701"/>
              <a:gd name="connsiteX60" fmla="*/ 434064 w 1937271"/>
              <a:gd name="connsiteY60" fmla="*/ 1726568 h 1917701"/>
              <a:gd name="connsiteX61" fmla="*/ 382761 w 1937271"/>
              <a:gd name="connsiteY61" fmla="*/ 1732604 h 1917701"/>
              <a:gd name="connsiteX62" fmla="*/ 313350 w 1937271"/>
              <a:gd name="connsiteY62" fmla="*/ 1762783 h 1917701"/>
              <a:gd name="connsiteX63" fmla="*/ 216780 w 1937271"/>
              <a:gd name="connsiteY63" fmla="*/ 1765800 h 1917701"/>
              <a:gd name="connsiteX64" fmla="*/ 123228 w 1937271"/>
              <a:gd name="connsiteY64" fmla="*/ 1783907 h 1917701"/>
              <a:gd name="connsiteX65" fmla="*/ 14586 w 1937271"/>
              <a:gd name="connsiteY65" fmla="*/ 1795978 h 1917701"/>
              <a:gd name="connsiteX66" fmla="*/ 35711 w 1937271"/>
              <a:gd name="connsiteY66" fmla="*/ 1820121 h 1917701"/>
              <a:gd name="connsiteX67" fmla="*/ 119480 w 1937271"/>
              <a:gd name="connsiteY67" fmla="*/ 1871664 h 1917701"/>
              <a:gd name="connsiteX68" fmla="*/ 186155 w 1937271"/>
              <a:gd name="connsiteY68" fmla="*/ 1902620 h 1917701"/>
              <a:gd name="connsiteX69" fmla="*/ 367130 w 1937271"/>
              <a:gd name="connsiteY69" fmla="*/ 1907382 h 1917701"/>
              <a:gd name="connsiteX70" fmla="*/ 550487 w 1937271"/>
              <a:gd name="connsiteY70" fmla="*/ 1840708 h 1917701"/>
              <a:gd name="connsiteX71" fmla="*/ 724318 w 1937271"/>
              <a:gd name="connsiteY71" fmla="*/ 1778795 h 1917701"/>
              <a:gd name="connsiteX72" fmla="*/ 786230 w 1937271"/>
              <a:gd name="connsiteY72" fmla="*/ 1669257 h 1917701"/>
              <a:gd name="connsiteX73" fmla="*/ 1095791 w 1937271"/>
              <a:gd name="connsiteY73" fmla="*/ 1504949 h 1917701"/>
              <a:gd name="connsiteX74" fmla="*/ 1513910 w 1937271"/>
              <a:gd name="connsiteY74" fmla="*/ 1418664 h 1917701"/>
              <a:gd name="connsiteX75" fmla="*/ 1715616 w 1937271"/>
              <a:gd name="connsiteY75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462505 w 1937271"/>
              <a:gd name="connsiteY2" fmla="*/ 890589 h 1917701"/>
              <a:gd name="connsiteX3" fmla="*/ 1505368 w 1937271"/>
              <a:gd name="connsiteY3" fmla="*/ 833439 h 1917701"/>
              <a:gd name="connsiteX4" fmla="*/ 1588712 w 1937271"/>
              <a:gd name="connsiteY4" fmla="*/ 854870 h 1917701"/>
              <a:gd name="connsiteX5" fmla="*/ 1648243 w 1937271"/>
              <a:gd name="connsiteY5" fmla="*/ 757239 h 1917701"/>
              <a:gd name="connsiteX6" fmla="*/ 1669674 w 1937271"/>
              <a:gd name="connsiteY6" fmla="*/ 688182 h 1917701"/>
              <a:gd name="connsiteX7" fmla="*/ 1657768 w 1937271"/>
              <a:gd name="connsiteY7" fmla="*/ 645320 h 1917701"/>
              <a:gd name="connsiteX8" fmla="*/ 1643480 w 1937271"/>
              <a:gd name="connsiteY8" fmla="*/ 559595 h 1917701"/>
              <a:gd name="connsiteX9" fmla="*/ 1636337 w 1937271"/>
              <a:gd name="connsiteY9" fmla="*/ 490539 h 1917701"/>
              <a:gd name="connsiteX10" fmla="*/ 1657768 w 1937271"/>
              <a:gd name="connsiteY10" fmla="*/ 447676 h 1917701"/>
              <a:gd name="connsiteX11" fmla="*/ 1667293 w 1937271"/>
              <a:gd name="connsiteY11" fmla="*/ 371476 h 1917701"/>
              <a:gd name="connsiteX12" fmla="*/ 1660149 w 1937271"/>
              <a:gd name="connsiteY12" fmla="*/ 335757 h 1917701"/>
              <a:gd name="connsiteX13" fmla="*/ 1672055 w 1937271"/>
              <a:gd name="connsiteY13" fmla="*/ 311945 h 1917701"/>
              <a:gd name="connsiteX14" fmla="*/ 1660149 w 1937271"/>
              <a:gd name="connsiteY14" fmla="*/ 261939 h 1917701"/>
              <a:gd name="connsiteX15" fmla="*/ 1672055 w 1937271"/>
              <a:gd name="connsiteY15" fmla="*/ 228601 h 1917701"/>
              <a:gd name="connsiteX16" fmla="*/ 1664912 w 1937271"/>
              <a:gd name="connsiteY16" fmla="*/ 190501 h 1917701"/>
              <a:gd name="connsiteX17" fmla="*/ 1683962 w 1937271"/>
              <a:gd name="connsiteY17" fmla="*/ 135732 h 1917701"/>
              <a:gd name="connsiteX18" fmla="*/ 1669674 w 1937271"/>
              <a:gd name="connsiteY18" fmla="*/ 88107 h 1917701"/>
              <a:gd name="connsiteX19" fmla="*/ 1691106 w 1937271"/>
              <a:gd name="connsiteY19" fmla="*/ 52389 h 1917701"/>
              <a:gd name="connsiteX20" fmla="*/ 1648243 w 1937271"/>
              <a:gd name="connsiteY20" fmla="*/ 7144 h 1917701"/>
              <a:gd name="connsiteX21" fmla="*/ 1576805 w 1937271"/>
              <a:gd name="connsiteY21" fmla="*/ 9525 h 1917701"/>
              <a:gd name="connsiteX22" fmla="*/ 1536324 w 1937271"/>
              <a:gd name="connsiteY22" fmla="*/ 64295 h 1917701"/>
              <a:gd name="connsiteX23" fmla="*/ 1495843 w 1937271"/>
              <a:gd name="connsiteY23" fmla="*/ 111920 h 1917701"/>
              <a:gd name="connsiteX24" fmla="*/ 1502987 w 1937271"/>
              <a:gd name="connsiteY24" fmla="*/ 245270 h 1917701"/>
              <a:gd name="connsiteX25" fmla="*/ 1491080 w 1937271"/>
              <a:gd name="connsiteY25" fmla="*/ 314325 h 1917701"/>
              <a:gd name="connsiteX26" fmla="*/ 1472030 w 1937271"/>
              <a:gd name="connsiteY26" fmla="*/ 338139 h 1917701"/>
              <a:gd name="connsiteX27" fmla="*/ 1448218 w 1937271"/>
              <a:gd name="connsiteY27" fmla="*/ 361951 h 1917701"/>
              <a:gd name="connsiteX28" fmla="*/ 1436312 w 1937271"/>
              <a:gd name="connsiteY28" fmla="*/ 407195 h 1917701"/>
              <a:gd name="connsiteX29" fmla="*/ 1426787 w 1937271"/>
              <a:gd name="connsiteY29" fmla="*/ 454820 h 1917701"/>
              <a:gd name="connsiteX30" fmla="*/ 1412499 w 1937271"/>
              <a:gd name="connsiteY30" fmla="*/ 507206 h 1917701"/>
              <a:gd name="connsiteX31" fmla="*/ 1364874 w 1937271"/>
              <a:gd name="connsiteY31" fmla="*/ 595314 h 1917701"/>
              <a:gd name="connsiteX32" fmla="*/ 1357730 w 1937271"/>
              <a:gd name="connsiteY32" fmla="*/ 647700 h 1917701"/>
              <a:gd name="connsiteX33" fmla="*/ 1312487 w 1937271"/>
              <a:gd name="connsiteY33" fmla="*/ 723901 h 1917701"/>
              <a:gd name="connsiteX34" fmla="*/ 1305343 w 1937271"/>
              <a:gd name="connsiteY34" fmla="*/ 766764 h 1917701"/>
              <a:gd name="connsiteX35" fmla="*/ 1288674 w 1937271"/>
              <a:gd name="connsiteY35" fmla="*/ 783432 h 1917701"/>
              <a:gd name="connsiteX36" fmla="*/ 1288674 w 1937271"/>
              <a:gd name="connsiteY36" fmla="*/ 816770 h 1917701"/>
              <a:gd name="connsiteX37" fmla="*/ 1263799 w 1937271"/>
              <a:gd name="connsiteY37" fmla="*/ 850764 h 1917701"/>
              <a:gd name="connsiteX38" fmla="*/ 1248193 w 1937271"/>
              <a:gd name="connsiteY38" fmla="*/ 864395 h 1917701"/>
              <a:gd name="connsiteX39" fmla="*/ 1231524 w 1937271"/>
              <a:gd name="connsiteY39" fmla="*/ 878682 h 1917701"/>
              <a:gd name="connsiteX40" fmla="*/ 1195805 w 1937271"/>
              <a:gd name="connsiteY40" fmla="*/ 904876 h 1917701"/>
              <a:gd name="connsiteX41" fmla="*/ 1131180 w 1937271"/>
              <a:gd name="connsiteY41" fmla="*/ 969096 h 1917701"/>
              <a:gd name="connsiteX42" fmla="*/ 1129130 w 1937271"/>
              <a:gd name="connsiteY42" fmla="*/ 1014414 h 1917701"/>
              <a:gd name="connsiteX43" fmla="*/ 1113404 w 1937271"/>
              <a:gd name="connsiteY43" fmla="*/ 1039614 h 1917701"/>
              <a:gd name="connsiteX44" fmla="*/ 1070494 w 1937271"/>
              <a:gd name="connsiteY44" fmla="*/ 1071701 h 1917701"/>
              <a:gd name="connsiteX45" fmla="*/ 1043405 w 1937271"/>
              <a:gd name="connsiteY45" fmla="*/ 1088232 h 1917701"/>
              <a:gd name="connsiteX46" fmla="*/ 1000543 w 1937271"/>
              <a:gd name="connsiteY46" fmla="*/ 1126332 h 1917701"/>
              <a:gd name="connsiteX47" fmla="*/ 913897 w 1937271"/>
              <a:gd name="connsiteY47" fmla="*/ 1216557 h 1917701"/>
              <a:gd name="connsiteX48" fmla="*/ 950111 w 1937271"/>
              <a:gd name="connsiteY48" fmla="*/ 1213540 h 1917701"/>
              <a:gd name="connsiteX49" fmla="*/ 959165 w 1937271"/>
              <a:gd name="connsiteY49" fmla="*/ 1231646 h 1917701"/>
              <a:gd name="connsiteX50" fmla="*/ 933868 w 1937271"/>
              <a:gd name="connsiteY50" fmla="*/ 1262064 h 1917701"/>
              <a:gd name="connsiteX51" fmla="*/ 917199 w 1937271"/>
              <a:gd name="connsiteY51" fmla="*/ 1293020 h 1917701"/>
              <a:gd name="connsiteX52" fmla="*/ 906258 w 1937271"/>
              <a:gd name="connsiteY52" fmla="*/ 1304875 h 1917701"/>
              <a:gd name="connsiteX53" fmla="*/ 874337 w 1937271"/>
              <a:gd name="connsiteY53" fmla="*/ 1326357 h 1917701"/>
              <a:gd name="connsiteX54" fmla="*/ 850051 w 1937271"/>
              <a:gd name="connsiteY54" fmla="*/ 1364430 h 1917701"/>
              <a:gd name="connsiteX55" fmla="*/ 781113 w 1937271"/>
              <a:gd name="connsiteY55" fmla="*/ 1403661 h 1917701"/>
              <a:gd name="connsiteX56" fmla="*/ 681525 w 1937271"/>
              <a:gd name="connsiteY56" fmla="*/ 1470053 h 1917701"/>
              <a:gd name="connsiteX57" fmla="*/ 619543 w 1937271"/>
              <a:gd name="connsiteY57" fmla="*/ 1559720 h 1917701"/>
              <a:gd name="connsiteX58" fmla="*/ 609097 w 1937271"/>
              <a:gd name="connsiteY58" fmla="*/ 1592275 h 1917701"/>
              <a:gd name="connsiteX59" fmla="*/ 524598 w 1937271"/>
              <a:gd name="connsiteY59" fmla="*/ 1666212 h 1917701"/>
              <a:gd name="connsiteX60" fmla="*/ 485367 w 1937271"/>
              <a:gd name="connsiteY60" fmla="*/ 1711479 h 1917701"/>
              <a:gd name="connsiteX61" fmla="*/ 434064 w 1937271"/>
              <a:gd name="connsiteY61" fmla="*/ 1726568 h 1917701"/>
              <a:gd name="connsiteX62" fmla="*/ 382761 w 1937271"/>
              <a:gd name="connsiteY62" fmla="*/ 1732604 h 1917701"/>
              <a:gd name="connsiteX63" fmla="*/ 313350 w 1937271"/>
              <a:gd name="connsiteY63" fmla="*/ 1762783 h 1917701"/>
              <a:gd name="connsiteX64" fmla="*/ 216780 w 1937271"/>
              <a:gd name="connsiteY64" fmla="*/ 1765800 h 1917701"/>
              <a:gd name="connsiteX65" fmla="*/ 123228 w 1937271"/>
              <a:gd name="connsiteY65" fmla="*/ 1783907 h 1917701"/>
              <a:gd name="connsiteX66" fmla="*/ 14586 w 1937271"/>
              <a:gd name="connsiteY66" fmla="*/ 1795978 h 1917701"/>
              <a:gd name="connsiteX67" fmla="*/ 35711 w 1937271"/>
              <a:gd name="connsiteY67" fmla="*/ 1820121 h 1917701"/>
              <a:gd name="connsiteX68" fmla="*/ 119480 w 1937271"/>
              <a:gd name="connsiteY68" fmla="*/ 1871664 h 1917701"/>
              <a:gd name="connsiteX69" fmla="*/ 186155 w 1937271"/>
              <a:gd name="connsiteY69" fmla="*/ 1902620 h 1917701"/>
              <a:gd name="connsiteX70" fmla="*/ 367130 w 1937271"/>
              <a:gd name="connsiteY70" fmla="*/ 1907382 h 1917701"/>
              <a:gd name="connsiteX71" fmla="*/ 550487 w 1937271"/>
              <a:gd name="connsiteY71" fmla="*/ 1840708 h 1917701"/>
              <a:gd name="connsiteX72" fmla="*/ 724318 w 1937271"/>
              <a:gd name="connsiteY72" fmla="*/ 1778795 h 1917701"/>
              <a:gd name="connsiteX73" fmla="*/ 786230 w 1937271"/>
              <a:gd name="connsiteY73" fmla="*/ 1669257 h 1917701"/>
              <a:gd name="connsiteX74" fmla="*/ 1095791 w 1937271"/>
              <a:gd name="connsiteY74" fmla="*/ 1504949 h 1917701"/>
              <a:gd name="connsiteX75" fmla="*/ 1513910 w 1937271"/>
              <a:gd name="connsiteY75" fmla="*/ 1418664 h 1917701"/>
              <a:gd name="connsiteX76" fmla="*/ 1715616 w 1937271"/>
              <a:gd name="connsiteY76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417262 w 1937271"/>
              <a:gd name="connsiteY2" fmla="*/ 981076 h 1917701"/>
              <a:gd name="connsiteX3" fmla="*/ 1462505 w 1937271"/>
              <a:gd name="connsiteY3" fmla="*/ 890589 h 1917701"/>
              <a:gd name="connsiteX4" fmla="*/ 1505368 w 1937271"/>
              <a:gd name="connsiteY4" fmla="*/ 833439 h 1917701"/>
              <a:gd name="connsiteX5" fmla="*/ 1588712 w 1937271"/>
              <a:gd name="connsiteY5" fmla="*/ 854870 h 1917701"/>
              <a:gd name="connsiteX6" fmla="*/ 1648243 w 1937271"/>
              <a:gd name="connsiteY6" fmla="*/ 757239 h 1917701"/>
              <a:gd name="connsiteX7" fmla="*/ 1669674 w 1937271"/>
              <a:gd name="connsiteY7" fmla="*/ 688182 h 1917701"/>
              <a:gd name="connsiteX8" fmla="*/ 1657768 w 1937271"/>
              <a:gd name="connsiteY8" fmla="*/ 645320 h 1917701"/>
              <a:gd name="connsiteX9" fmla="*/ 1643480 w 1937271"/>
              <a:gd name="connsiteY9" fmla="*/ 559595 h 1917701"/>
              <a:gd name="connsiteX10" fmla="*/ 1636337 w 1937271"/>
              <a:gd name="connsiteY10" fmla="*/ 490539 h 1917701"/>
              <a:gd name="connsiteX11" fmla="*/ 1657768 w 1937271"/>
              <a:gd name="connsiteY11" fmla="*/ 447676 h 1917701"/>
              <a:gd name="connsiteX12" fmla="*/ 1667293 w 1937271"/>
              <a:gd name="connsiteY12" fmla="*/ 371476 h 1917701"/>
              <a:gd name="connsiteX13" fmla="*/ 1660149 w 1937271"/>
              <a:gd name="connsiteY13" fmla="*/ 335757 h 1917701"/>
              <a:gd name="connsiteX14" fmla="*/ 1672055 w 1937271"/>
              <a:gd name="connsiteY14" fmla="*/ 311945 h 1917701"/>
              <a:gd name="connsiteX15" fmla="*/ 1660149 w 1937271"/>
              <a:gd name="connsiteY15" fmla="*/ 261939 h 1917701"/>
              <a:gd name="connsiteX16" fmla="*/ 1672055 w 1937271"/>
              <a:gd name="connsiteY16" fmla="*/ 228601 h 1917701"/>
              <a:gd name="connsiteX17" fmla="*/ 1664912 w 1937271"/>
              <a:gd name="connsiteY17" fmla="*/ 190501 h 1917701"/>
              <a:gd name="connsiteX18" fmla="*/ 1683962 w 1937271"/>
              <a:gd name="connsiteY18" fmla="*/ 135732 h 1917701"/>
              <a:gd name="connsiteX19" fmla="*/ 1669674 w 1937271"/>
              <a:gd name="connsiteY19" fmla="*/ 88107 h 1917701"/>
              <a:gd name="connsiteX20" fmla="*/ 1691106 w 1937271"/>
              <a:gd name="connsiteY20" fmla="*/ 52389 h 1917701"/>
              <a:gd name="connsiteX21" fmla="*/ 1648243 w 1937271"/>
              <a:gd name="connsiteY21" fmla="*/ 7144 h 1917701"/>
              <a:gd name="connsiteX22" fmla="*/ 1576805 w 1937271"/>
              <a:gd name="connsiteY22" fmla="*/ 9525 h 1917701"/>
              <a:gd name="connsiteX23" fmla="*/ 1536324 w 1937271"/>
              <a:gd name="connsiteY23" fmla="*/ 64295 h 1917701"/>
              <a:gd name="connsiteX24" fmla="*/ 1495843 w 1937271"/>
              <a:gd name="connsiteY24" fmla="*/ 111920 h 1917701"/>
              <a:gd name="connsiteX25" fmla="*/ 1502987 w 1937271"/>
              <a:gd name="connsiteY25" fmla="*/ 245270 h 1917701"/>
              <a:gd name="connsiteX26" fmla="*/ 1491080 w 1937271"/>
              <a:gd name="connsiteY26" fmla="*/ 314325 h 1917701"/>
              <a:gd name="connsiteX27" fmla="*/ 1472030 w 1937271"/>
              <a:gd name="connsiteY27" fmla="*/ 338139 h 1917701"/>
              <a:gd name="connsiteX28" fmla="*/ 1448218 w 1937271"/>
              <a:gd name="connsiteY28" fmla="*/ 361951 h 1917701"/>
              <a:gd name="connsiteX29" fmla="*/ 1436312 w 1937271"/>
              <a:gd name="connsiteY29" fmla="*/ 407195 h 1917701"/>
              <a:gd name="connsiteX30" fmla="*/ 1426787 w 1937271"/>
              <a:gd name="connsiteY30" fmla="*/ 454820 h 1917701"/>
              <a:gd name="connsiteX31" fmla="*/ 1412499 w 1937271"/>
              <a:gd name="connsiteY31" fmla="*/ 507206 h 1917701"/>
              <a:gd name="connsiteX32" fmla="*/ 1364874 w 1937271"/>
              <a:gd name="connsiteY32" fmla="*/ 595314 h 1917701"/>
              <a:gd name="connsiteX33" fmla="*/ 1357730 w 1937271"/>
              <a:gd name="connsiteY33" fmla="*/ 647700 h 1917701"/>
              <a:gd name="connsiteX34" fmla="*/ 1312487 w 1937271"/>
              <a:gd name="connsiteY34" fmla="*/ 723901 h 1917701"/>
              <a:gd name="connsiteX35" fmla="*/ 1305343 w 1937271"/>
              <a:gd name="connsiteY35" fmla="*/ 766764 h 1917701"/>
              <a:gd name="connsiteX36" fmla="*/ 1288674 w 1937271"/>
              <a:gd name="connsiteY36" fmla="*/ 783432 h 1917701"/>
              <a:gd name="connsiteX37" fmla="*/ 1288674 w 1937271"/>
              <a:gd name="connsiteY37" fmla="*/ 816770 h 1917701"/>
              <a:gd name="connsiteX38" fmla="*/ 1263799 w 1937271"/>
              <a:gd name="connsiteY38" fmla="*/ 850764 h 1917701"/>
              <a:gd name="connsiteX39" fmla="*/ 1248193 w 1937271"/>
              <a:gd name="connsiteY39" fmla="*/ 864395 h 1917701"/>
              <a:gd name="connsiteX40" fmla="*/ 1231524 w 1937271"/>
              <a:gd name="connsiteY40" fmla="*/ 878682 h 1917701"/>
              <a:gd name="connsiteX41" fmla="*/ 1195805 w 1937271"/>
              <a:gd name="connsiteY41" fmla="*/ 904876 h 1917701"/>
              <a:gd name="connsiteX42" fmla="*/ 1131180 w 1937271"/>
              <a:gd name="connsiteY42" fmla="*/ 969096 h 1917701"/>
              <a:gd name="connsiteX43" fmla="*/ 1129130 w 1937271"/>
              <a:gd name="connsiteY43" fmla="*/ 1014414 h 1917701"/>
              <a:gd name="connsiteX44" fmla="*/ 1113404 w 1937271"/>
              <a:gd name="connsiteY44" fmla="*/ 1039614 h 1917701"/>
              <a:gd name="connsiteX45" fmla="*/ 1070494 w 1937271"/>
              <a:gd name="connsiteY45" fmla="*/ 1071701 h 1917701"/>
              <a:gd name="connsiteX46" fmla="*/ 1043405 w 1937271"/>
              <a:gd name="connsiteY46" fmla="*/ 1088232 h 1917701"/>
              <a:gd name="connsiteX47" fmla="*/ 1000543 w 1937271"/>
              <a:gd name="connsiteY47" fmla="*/ 1126332 h 1917701"/>
              <a:gd name="connsiteX48" fmla="*/ 913897 w 1937271"/>
              <a:gd name="connsiteY48" fmla="*/ 1216557 h 1917701"/>
              <a:gd name="connsiteX49" fmla="*/ 950111 w 1937271"/>
              <a:gd name="connsiteY49" fmla="*/ 1213540 h 1917701"/>
              <a:gd name="connsiteX50" fmla="*/ 959165 w 1937271"/>
              <a:gd name="connsiteY50" fmla="*/ 1231646 h 1917701"/>
              <a:gd name="connsiteX51" fmla="*/ 933868 w 1937271"/>
              <a:gd name="connsiteY51" fmla="*/ 1262064 h 1917701"/>
              <a:gd name="connsiteX52" fmla="*/ 917199 w 1937271"/>
              <a:gd name="connsiteY52" fmla="*/ 1293020 h 1917701"/>
              <a:gd name="connsiteX53" fmla="*/ 906258 w 1937271"/>
              <a:gd name="connsiteY53" fmla="*/ 1304875 h 1917701"/>
              <a:gd name="connsiteX54" fmla="*/ 874337 w 1937271"/>
              <a:gd name="connsiteY54" fmla="*/ 1326357 h 1917701"/>
              <a:gd name="connsiteX55" fmla="*/ 850051 w 1937271"/>
              <a:gd name="connsiteY55" fmla="*/ 1364430 h 1917701"/>
              <a:gd name="connsiteX56" fmla="*/ 781113 w 1937271"/>
              <a:gd name="connsiteY56" fmla="*/ 1403661 h 1917701"/>
              <a:gd name="connsiteX57" fmla="*/ 681525 w 1937271"/>
              <a:gd name="connsiteY57" fmla="*/ 1470053 h 1917701"/>
              <a:gd name="connsiteX58" fmla="*/ 619543 w 1937271"/>
              <a:gd name="connsiteY58" fmla="*/ 1559720 h 1917701"/>
              <a:gd name="connsiteX59" fmla="*/ 609097 w 1937271"/>
              <a:gd name="connsiteY59" fmla="*/ 1592275 h 1917701"/>
              <a:gd name="connsiteX60" fmla="*/ 524598 w 1937271"/>
              <a:gd name="connsiteY60" fmla="*/ 1666212 h 1917701"/>
              <a:gd name="connsiteX61" fmla="*/ 485367 w 1937271"/>
              <a:gd name="connsiteY61" fmla="*/ 1711479 h 1917701"/>
              <a:gd name="connsiteX62" fmla="*/ 434064 w 1937271"/>
              <a:gd name="connsiteY62" fmla="*/ 1726568 h 1917701"/>
              <a:gd name="connsiteX63" fmla="*/ 382761 w 1937271"/>
              <a:gd name="connsiteY63" fmla="*/ 1732604 h 1917701"/>
              <a:gd name="connsiteX64" fmla="*/ 313350 w 1937271"/>
              <a:gd name="connsiteY64" fmla="*/ 1762783 h 1917701"/>
              <a:gd name="connsiteX65" fmla="*/ 216780 w 1937271"/>
              <a:gd name="connsiteY65" fmla="*/ 1765800 h 1917701"/>
              <a:gd name="connsiteX66" fmla="*/ 123228 w 1937271"/>
              <a:gd name="connsiteY66" fmla="*/ 1783907 h 1917701"/>
              <a:gd name="connsiteX67" fmla="*/ 14586 w 1937271"/>
              <a:gd name="connsiteY67" fmla="*/ 1795978 h 1917701"/>
              <a:gd name="connsiteX68" fmla="*/ 35711 w 1937271"/>
              <a:gd name="connsiteY68" fmla="*/ 1820121 h 1917701"/>
              <a:gd name="connsiteX69" fmla="*/ 119480 w 1937271"/>
              <a:gd name="connsiteY69" fmla="*/ 1871664 h 1917701"/>
              <a:gd name="connsiteX70" fmla="*/ 186155 w 1937271"/>
              <a:gd name="connsiteY70" fmla="*/ 1902620 h 1917701"/>
              <a:gd name="connsiteX71" fmla="*/ 367130 w 1937271"/>
              <a:gd name="connsiteY71" fmla="*/ 1907382 h 1917701"/>
              <a:gd name="connsiteX72" fmla="*/ 550487 w 1937271"/>
              <a:gd name="connsiteY72" fmla="*/ 1840708 h 1917701"/>
              <a:gd name="connsiteX73" fmla="*/ 724318 w 1937271"/>
              <a:gd name="connsiteY73" fmla="*/ 1778795 h 1917701"/>
              <a:gd name="connsiteX74" fmla="*/ 786230 w 1937271"/>
              <a:gd name="connsiteY74" fmla="*/ 1669257 h 1917701"/>
              <a:gd name="connsiteX75" fmla="*/ 1095791 w 1937271"/>
              <a:gd name="connsiteY75" fmla="*/ 1504949 h 1917701"/>
              <a:gd name="connsiteX76" fmla="*/ 1513910 w 1937271"/>
              <a:gd name="connsiteY76" fmla="*/ 1418664 h 1917701"/>
              <a:gd name="connsiteX77" fmla="*/ 1715616 w 1937271"/>
              <a:gd name="connsiteY77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462505 w 1937271"/>
              <a:gd name="connsiteY2" fmla="*/ 890589 h 1917701"/>
              <a:gd name="connsiteX3" fmla="*/ 1505368 w 1937271"/>
              <a:gd name="connsiteY3" fmla="*/ 833439 h 1917701"/>
              <a:gd name="connsiteX4" fmla="*/ 1588712 w 1937271"/>
              <a:gd name="connsiteY4" fmla="*/ 854870 h 1917701"/>
              <a:gd name="connsiteX5" fmla="*/ 1648243 w 1937271"/>
              <a:gd name="connsiteY5" fmla="*/ 757239 h 1917701"/>
              <a:gd name="connsiteX6" fmla="*/ 1669674 w 1937271"/>
              <a:gd name="connsiteY6" fmla="*/ 688182 h 1917701"/>
              <a:gd name="connsiteX7" fmla="*/ 1657768 w 1937271"/>
              <a:gd name="connsiteY7" fmla="*/ 645320 h 1917701"/>
              <a:gd name="connsiteX8" fmla="*/ 1643480 w 1937271"/>
              <a:gd name="connsiteY8" fmla="*/ 559595 h 1917701"/>
              <a:gd name="connsiteX9" fmla="*/ 1636337 w 1937271"/>
              <a:gd name="connsiteY9" fmla="*/ 490539 h 1917701"/>
              <a:gd name="connsiteX10" fmla="*/ 1657768 w 1937271"/>
              <a:gd name="connsiteY10" fmla="*/ 447676 h 1917701"/>
              <a:gd name="connsiteX11" fmla="*/ 1667293 w 1937271"/>
              <a:gd name="connsiteY11" fmla="*/ 371476 h 1917701"/>
              <a:gd name="connsiteX12" fmla="*/ 1660149 w 1937271"/>
              <a:gd name="connsiteY12" fmla="*/ 335757 h 1917701"/>
              <a:gd name="connsiteX13" fmla="*/ 1672055 w 1937271"/>
              <a:gd name="connsiteY13" fmla="*/ 311945 h 1917701"/>
              <a:gd name="connsiteX14" fmla="*/ 1660149 w 1937271"/>
              <a:gd name="connsiteY14" fmla="*/ 261939 h 1917701"/>
              <a:gd name="connsiteX15" fmla="*/ 1672055 w 1937271"/>
              <a:gd name="connsiteY15" fmla="*/ 228601 h 1917701"/>
              <a:gd name="connsiteX16" fmla="*/ 1664912 w 1937271"/>
              <a:gd name="connsiteY16" fmla="*/ 190501 h 1917701"/>
              <a:gd name="connsiteX17" fmla="*/ 1683962 w 1937271"/>
              <a:gd name="connsiteY17" fmla="*/ 135732 h 1917701"/>
              <a:gd name="connsiteX18" fmla="*/ 1669674 w 1937271"/>
              <a:gd name="connsiteY18" fmla="*/ 88107 h 1917701"/>
              <a:gd name="connsiteX19" fmla="*/ 1691106 w 1937271"/>
              <a:gd name="connsiteY19" fmla="*/ 52389 h 1917701"/>
              <a:gd name="connsiteX20" fmla="*/ 1648243 w 1937271"/>
              <a:gd name="connsiteY20" fmla="*/ 7144 h 1917701"/>
              <a:gd name="connsiteX21" fmla="*/ 1576805 w 1937271"/>
              <a:gd name="connsiteY21" fmla="*/ 9525 h 1917701"/>
              <a:gd name="connsiteX22" fmla="*/ 1536324 w 1937271"/>
              <a:gd name="connsiteY22" fmla="*/ 64295 h 1917701"/>
              <a:gd name="connsiteX23" fmla="*/ 1495843 w 1937271"/>
              <a:gd name="connsiteY23" fmla="*/ 111920 h 1917701"/>
              <a:gd name="connsiteX24" fmla="*/ 1502987 w 1937271"/>
              <a:gd name="connsiteY24" fmla="*/ 245270 h 1917701"/>
              <a:gd name="connsiteX25" fmla="*/ 1491080 w 1937271"/>
              <a:gd name="connsiteY25" fmla="*/ 314325 h 1917701"/>
              <a:gd name="connsiteX26" fmla="*/ 1472030 w 1937271"/>
              <a:gd name="connsiteY26" fmla="*/ 338139 h 1917701"/>
              <a:gd name="connsiteX27" fmla="*/ 1448218 w 1937271"/>
              <a:gd name="connsiteY27" fmla="*/ 361951 h 1917701"/>
              <a:gd name="connsiteX28" fmla="*/ 1436312 w 1937271"/>
              <a:gd name="connsiteY28" fmla="*/ 407195 h 1917701"/>
              <a:gd name="connsiteX29" fmla="*/ 1426787 w 1937271"/>
              <a:gd name="connsiteY29" fmla="*/ 454820 h 1917701"/>
              <a:gd name="connsiteX30" fmla="*/ 1412499 w 1937271"/>
              <a:gd name="connsiteY30" fmla="*/ 507206 h 1917701"/>
              <a:gd name="connsiteX31" fmla="*/ 1364874 w 1937271"/>
              <a:gd name="connsiteY31" fmla="*/ 595314 h 1917701"/>
              <a:gd name="connsiteX32" fmla="*/ 1357730 w 1937271"/>
              <a:gd name="connsiteY32" fmla="*/ 647700 h 1917701"/>
              <a:gd name="connsiteX33" fmla="*/ 1312487 w 1937271"/>
              <a:gd name="connsiteY33" fmla="*/ 723901 h 1917701"/>
              <a:gd name="connsiteX34" fmla="*/ 1305343 w 1937271"/>
              <a:gd name="connsiteY34" fmla="*/ 766764 h 1917701"/>
              <a:gd name="connsiteX35" fmla="*/ 1288674 w 1937271"/>
              <a:gd name="connsiteY35" fmla="*/ 783432 h 1917701"/>
              <a:gd name="connsiteX36" fmla="*/ 1288674 w 1937271"/>
              <a:gd name="connsiteY36" fmla="*/ 816770 h 1917701"/>
              <a:gd name="connsiteX37" fmla="*/ 1263799 w 1937271"/>
              <a:gd name="connsiteY37" fmla="*/ 850764 h 1917701"/>
              <a:gd name="connsiteX38" fmla="*/ 1248193 w 1937271"/>
              <a:gd name="connsiteY38" fmla="*/ 864395 h 1917701"/>
              <a:gd name="connsiteX39" fmla="*/ 1231524 w 1937271"/>
              <a:gd name="connsiteY39" fmla="*/ 878682 h 1917701"/>
              <a:gd name="connsiteX40" fmla="*/ 1195805 w 1937271"/>
              <a:gd name="connsiteY40" fmla="*/ 904876 h 1917701"/>
              <a:gd name="connsiteX41" fmla="*/ 1131180 w 1937271"/>
              <a:gd name="connsiteY41" fmla="*/ 969096 h 1917701"/>
              <a:gd name="connsiteX42" fmla="*/ 1129130 w 1937271"/>
              <a:gd name="connsiteY42" fmla="*/ 1014414 h 1917701"/>
              <a:gd name="connsiteX43" fmla="*/ 1113404 w 1937271"/>
              <a:gd name="connsiteY43" fmla="*/ 1039614 h 1917701"/>
              <a:gd name="connsiteX44" fmla="*/ 1070494 w 1937271"/>
              <a:gd name="connsiteY44" fmla="*/ 1071701 h 1917701"/>
              <a:gd name="connsiteX45" fmla="*/ 1043405 w 1937271"/>
              <a:gd name="connsiteY45" fmla="*/ 1088232 h 1917701"/>
              <a:gd name="connsiteX46" fmla="*/ 1000543 w 1937271"/>
              <a:gd name="connsiteY46" fmla="*/ 1126332 h 1917701"/>
              <a:gd name="connsiteX47" fmla="*/ 913897 w 1937271"/>
              <a:gd name="connsiteY47" fmla="*/ 1216557 h 1917701"/>
              <a:gd name="connsiteX48" fmla="*/ 950111 w 1937271"/>
              <a:gd name="connsiteY48" fmla="*/ 1213540 h 1917701"/>
              <a:gd name="connsiteX49" fmla="*/ 959165 w 1937271"/>
              <a:gd name="connsiteY49" fmla="*/ 1231646 h 1917701"/>
              <a:gd name="connsiteX50" fmla="*/ 933868 w 1937271"/>
              <a:gd name="connsiteY50" fmla="*/ 1262064 h 1917701"/>
              <a:gd name="connsiteX51" fmla="*/ 917199 w 1937271"/>
              <a:gd name="connsiteY51" fmla="*/ 1293020 h 1917701"/>
              <a:gd name="connsiteX52" fmla="*/ 906258 w 1937271"/>
              <a:gd name="connsiteY52" fmla="*/ 1304875 h 1917701"/>
              <a:gd name="connsiteX53" fmla="*/ 874337 w 1937271"/>
              <a:gd name="connsiteY53" fmla="*/ 1326357 h 1917701"/>
              <a:gd name="connsiteX54" fmla="*/ 850051 w 1937271"/>
              <a:gd name="connsiteY54" fmla="*/ 1364430 h 1917701"/>
              <a:gd name="connsiteX55" fmla="*/ 781113 w 1937271"/>
              <a:gd name="connsiteY55" fmla="*/ 1403661 h 1917701"/>
              <a:gd name="connsiteX56" fmla="*/ 681525 w 1937271"/>
              <a:gd name="connsiteY56" fmla="*/ 1470053 h 1917701"/>
              <a:gd name="connsiteX57" fmla="*/ 619543 w 1937271"/>
              <a:gd name="connsiteY57" fmla="*/ 1559720 h 1917701"/>
              <a:gd name="connsiteX58" fmla="*/ 609097 w 1937271"/>
              <a:gd name="connsiteY58" fmla="*/ 1592275 h 1917701"/>
              <a:gd name="connsiteX59" fmla="*/ 524598 w 1937271"/>
              <a:gd name="connsiteY59" fmla="*/ 1666212 h 1917701"/>
              <a:gd name="connsiteX60" fmla="*/ 485367 w 1937271"/>
              <a:gd name="connsiteY60" fmla="*/ 1711479 h 1917701"/>
              <a:gd name="connsiteX61" fmla="*/ 434064 w 1937271"/>
              <a:gd name="connsiteY61" fmla="*/ 1726568 h 1917701"/>
              <a:gd name="connsiteX62" fmla="*/ 382761 w 1937271"/>
              <a:gd name="connsiteY62" fmla="*/ 1732604 h 1917701"/>
              <a:gd name="connsiteX63" fmla="*/ 313350 w 1937271"/>
              <a:gd name="connsiteY63" fmla="*/ 1762783 h 1917701"/>
              <a:gd name="connsiteX64" fmla="*/ 216780 w 1937271"/>
              <a:gd name="connsiteY64" fmla="*/ 1765800 h 1917701"/>
              <a:gd name="connsiteX65" fmla="*/ 123228 w 1937271"/>
              <a:gd name="connsiteY65" fmla="*/ 1783907 h 1917701"/>
              <a:gd name="connsiteX66" fmla="*/ 14586 w 1937271"/>
              <a:gd name="connsiteY66" fmla="*/ 1795978 h 1917701"/>
              <a:gd name="connsiteX67" fmla="*/ 35711 w 1937271"/>
              <a:gd name="connsiteY67" fmla="*/ 1820121 h 1917701"/>
              <a:gd name="connsiteX68" fmla="*/ 119480 w 1937271"/>
              <a:gd name="connsiteY68" fmla="*/ 1871664 h 1917701"/>
              <a:gd name="connsiteX69" fmla="*/ 186155 w 1937271"/>
              <a:gd name="connsiteY69" fmla="*/ 1902620 h 1917701"/>
              <a:gd name="connsiteX70" fmla="*/ 367130 w 1937271"/>
              <a:gd name="connsiteY70" fmla="*/ 1907382 h 1917701"/>
              <a:gd name="connsiteX71" fmla="*/ 550487 w 1937271"/>
              <a:gd name="connsiteY71" fmla="*/ 1840708 h 1917701"/>
              <a:gd name="connsiteX72" fmla="*/ 724318 w 1937271"/>
              <a:gd name="connsiteY72" fmla="*/ 1778795 h 1917701"/>
              <a:gd name="connsiteX73" fmla="*/ 786230 w 1937271"/>
              <a:gd name="connsiteY73" fmla="*/ 1669257 h 1917701"/>
              <a:gd name="connsiteX74" fmla="*/ 1095791 w 1937271"/>
              <a:gd name="connsiteY74" fmla="*/ 1504949 h 1917701"/>
              <a:gd name="connsiteX75" fmla="*/ 1513910 w 1937271"/>
              <a:gd name="connsiteY75" fmla="*/ 1418664 h 1917701"/>
              <a:gd name="connsiteX76" fmla="*/ 1715616 w 1937271"/>
              <a:gd name="connsiteY76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505368 w 1937271"/>
              <a:gd name="connsiteY2" fmla="*/ 833439 h 1917701"/>
              <a:gd name="connsiteX3" fmla="*/ 1588712 w 1937271"/>
              <a:gd name="connsiteY3" fmla="*/ 854870 h 1917701"/>
              <a:gd name="connsiteX4" fmla="*/ 1648243 w 1937271"/>
              <a:gd name="connsiteY4" fmla="*/ 757239 h 1917701"/>
              <a:gd name="connsiteX5" fmla="*/ 1669674 w 1937271"/>
              <a:gd name="connsiteY5" fmla="*/ 688182 h 1917701"/>
              <a:gd name="connsiteX6" fmla="*/ 1657768 w 1937271"/>
              <a:gd name="connsiteY6" fmla="*/ 645320 h 1917701"/>
              <a:gd name="connsiteX7" fmla="*/ 1643480 w 1937271"/>
              <a:gd name="connsiteY7" fmla="*/ 559595 h 1917701"/>
              <a:gd name="connsiteX8" fmla="*/ 1636337 w 1937271"/>
              <a:gd name="connsiteY8" fmla="*/ 490539 h 1917701"/>
              <a:gd name="connsiteX9" fmla="*/ 1657768 w 1937271"/>
              <a:gd name="connsiteY9" fmla="*/ 447676 h 1917701"/>
              <a:gd name="connsiteX10" fmla="*/ 1667293 w 1937271"/>
              <a:gd name="connsiteY10" fmla="*/ 371476 h 1917701"/>
              <a:gd name="connsiteX11" fmla="*/ 1660149 w 1937271"/>
              <a:gd name="connsiteY11" fmla="*/ 335757 h 1917701"/>
              <a:gd name="connsiteX12" fmla="*/ 1672055 w 1937271"/>
              <a:gd name="connsiteY12" fmla="*/ 311945 h 1917701"/>
              <a:gd name="connsiteX13" fmla="*/ 1660149 w 1937271"/>
              <a:gd name="connsiteY13" fmla="*/ 261939 h 1917701"/>
              <a:gd name="connsiteX14" fmla="*/ 1672055 w 1937271"/>
              <a:gd name="connsiteY14" fmla="*/ 228601 h 1917701"/>
              <a:gd name="connsiteX15" fmla="*/ 1664912 w 1937271"/>
              <a:gd name="connsiteY15" fmla="*/ 190501 h 1917701"/>
              <a:gd name="connsiteX16" fmla="*/ 1683962 w 1937271"/>
              <a:gd name="connsiteY16" fmla="*/ 135732 h 1917701"/>
              <a:gd name="connsiteX17" fmla="*/ 1669674 w 1937271"/>
              <a:gd name="connsiteY17" fmla="*/ 88107 h 1917701"/>
              <a:gd name="connsiteX18" fmla="*/ 1691106 w 1937271"/>
              <a:gd name="connsiteY18" fmla="*/ 52389 h 1917701"/>
              <a:gd name="connsiteX19" fmla="*/ 1648243 w 1937271"/>
              <a:gd name="connsiteY19" fmla="*/ 7144 h 1917701"/>
              <a:gd name="connsiteX20" fmla="*/ 1576805 w 1937271"/>
              <a:gd name="connsiteY20" fmla="*/ 9525 h 1917701"/>
              <a:gd name="connsiteX21" fmla="*/ 1536324 w 1937271"/>
              <a:gd name="connsiteY21" fmla="*/ 64295 h 1917701"/>
              <a:gd name="connsiteX22" fmla="*/ 1495843 w 1937271"/>
              <a:gd name="connsiteY22" fmla="*/ 111920 h 1917701"/>
              <a:gd name="connsiteX23" fmla="*/ 1502987 w 1937271"/>
              <a:gd name="connsiteY23" fmla="*/ 245270 h 1917701"/>
              <a:gd name="connsiteX24" fmla="*/ 1491080 w 1937271"/>
              <a:gd name="connsiteY24" fmla="*/ 314325 h 1917701"/>
              <a:gd name="connsiteX25" fmla="*/ 1472030 w 1937271"/>
              <a:gd name="connsiteY25" fmla="*/ 338139 h 1917701"/>
              <a:gd name="connsiteX26" fmla="*/ 1448218 w 1937271"/>
              <a:gd name="connsiteY26" fmla="*/ 361951 h 1917701"/>
              <a:gd name="connsiteX27" fmla="*/ 1436312 w 1937271"/>
              <a:gd name="connsiteY27" fmla="*/ 407195 h 1917701"/>
              <a:gd name="connsiteX28" fmla="*/ 1426787 w 1937271"/>
              <a:gd name="connsiteY28" fmla="*/ 454820 h 1917701"/>
              <a:gd name="connsiteX29" fmla="*/ 1412499 w 1937271"/>
              <a:gd name="connsiteY29" fmla="*/ 507206 h 1917701"/>
              <a:gd name="connsiteX30" fmla="*/ 1364874 w 1937271"/>
              <a:gd name="connsiteY30" fmla="*/ 595314 h 1917701"/>
              <a:gd name="connsiteX31" fmla="*/ 1357730 w 1937271"/>
              <a:gd name="connsiteY31" fmla="*/ 647700 h 1917701"/>
              <a:gd name="connsiteX32" fmla="*/ 1312487 w 1937271"/>
              <a:gd name="connsiteY32" fmla="*/ 723901 h 1917701"/>
              <a:gd name="connsiteX33" fmla="*/ 1305343 w 1937271"/>
              <a:gd name="connsiteY33" fmla="*/ 766764 h 1917701"/>
              <a:gd name="connsiteX34" fmla="*/ 1288674 w 1937271"/>
              <a:gd name="connsiteY34" fmla="*/ 783432 h 1917701"/>
              <a:gd name="connsiteX35" fmla="*/ 1288674 w 1937271"/>
              <a:gd name="connsiteY35" fmla="*/ 816770 h 1917701"/>
              <a:gd name="connsiteX36" fmla="*/ 1263799 w 1937271"/>
              <a:gd name="connsiteY36" fmla="*/ 850764 h 1917701"/>
              <a:gd name="connsiteX37" fmla="*/ 1248193 w 1937271"/>
              <a:gd name="connsiteY37" fmla="*/ 864395 h 1917701"/>
              <a:gd name="connsiteX38" fmla="*/ 1231524 w 1937271"/>
              <a:gd name="connsiteY38" fmla="*/ 878682 h 1917701"/>
              <a:gd name="connsiteX39" fmla="*/ 1195805 w 1937271"/>
              <a:gd name="connsiteY39" fmla="*/ 904876 h 1917701"/>
              <a:gd name="connsiteX40" fmla="*/ 1131180 w 1937271"/>
              <a:gd name="connsiteY40" fmla="*/ 969096 h 1917701"/>
              <a:gd name="connsiteX41" fmla="*/ 1129130 w 1937271"/>
              <a:gd name="connsiteY41" fmla="*/ 1014414 h 1917701"/>
              <a:gd name="connsiteX42" fmla="*/ 1113404 w 1937271"/>
              <a:gd name="connsiteY42" fmla="*/ 1039614 h 1917701"/>
              <a:gd name="connsiteX43" fmla="*/ 1070494 w 1937271"/>
              <a:gd name="connsiteY43" fmla="*/ 1071701 h 1917701"/>
              <a:gd name="connsiteX44" fmla="*/ 1043405 w 1937271"/>
              <a:gd name="connsiteY44" fmla="*/ 1088232 h 1917701"/>
              <a:gd name="connsiteX45" fmla="*/ 1000543 w 1937271"/>
              <a:gd name="connsiteY45" fmla="*/ 1126332 h 1917701"/>
              <a:gd name="connsiteX46" fmla="*/ 913897 w 1937271"/>
              <a:gd name="connsiteY46" fmla="*/ 1216557 h 1917701"/>
              <a:gd name="connsiteX47" fmla="*/ 950111 w 1937271"/>
              <a:gd name="connsiteY47" fmla="*/ 1213540 h 1917701"/>
              <a:gd name="connsiteX48" fmla="*/ 959165 w 1937271"/>
              <a:gd name="connsiteY48" fmla="*/ 1231646 h 1917701"/>
              <a:gd name="connsiteX49" fmla="*/ 933868 w 1937271"/>
              <a:gd name="connsiteY49" fmla="*/ 1262064 h 1917701"/>
              <a:gd name="connsiteX50" fmla="*/ 917199 w 1937271"/>
              <a:gd name="connsiteY50" fmla="*/ 1293020 h 1917701"/>
              <a:gd name="connsiteX51" fmla="*/ 906258 w 1937271"/>
              <a:gd name="connsiteY51" fmla="*/ 1304875 h 1917701"/>
              <a:gd name="connsiteX52" fmla="*/ 874337 w 1937271"/>
              <a:gd name="connsiteY52" fmla="*/ 1326357 h 1917701"/>
              <a:gd name="connsiteX53" fmla="*/ 850051 w 1937271"/>
              <a:gd name="connsiteY53" fmla="*/ 1364430 h 1917701"/>
              <a:gd name="connsiteX54" fmla="*/ 781113 w 1937271"/>
              <a:gd name="connsiteY54" fmla="*/ 1403661 h 1917701"/>
              <a:gd name="connsiteX55" fmla="*/ 681525 w 1937271"/>
              <a:gd name="connsiteY55" fmla="*/ 1470053 h 1917701"/>
              <a:gd name="connsiteX56" fmla="*/ 619543 w 1937271"/>
              <a:gd name="connsiteY56" fmla="*/ 1559720 h 1917701"/>
              <a:gd name="connsiteX57" fmla="*/ 609097 w 1937271"/>
              <a:gd name="connsiteY57" fmla="*/ 1592275 h 1917701"/>
              <a:gd name="connsiteX58" fmla="*/ 524598 w 1937271"/>
              <a:gd name="connsiteY58" fmla="*/ 1666212 h 1917701"/>
              <a:gd name="connsiteX59" fmla="*/ 485367 w 1937271"/>
              <a:gd name="connsiteY59" fmla="*/ 1711479 h 1917701"/>
              <a:gd name="connsiteX60" fmla="*/ 434064 w 1937271"/>
              <a:gd name="connsiteY60" fmla="*/ 1726568 h 1917701"/>
              <a:gd name="connsiteX61" fmla="*/ 382761 w 1937271"/>
              <a:gd name="connsiteY61" fmla="*/ 1732604 h 1917701"/>
              <a:gd name="connsiteX62" fmla="*/ 313350 w 1937271"/>
              <a:gd name="connsiteY62" fmla="*/ 1762783 h 1917701"/>
              <a:gd name="connsiteX63" fmla="*/ 216780 w 1937271"/>
              <a:gd name="connsiteY63" fmla="*/ 1765800 h 1917701"/>
              <a:gd name="connsiteX64" fmla="*/ 123228 w 1937271"/>
              <a:gd name="connsiteY64" fmla="*/ 1783907 h 1917701"/>
              <a:gd name="connsiteX65" fmla="*/ 14586 w 1937271"/>
              <a:gd name="connsiteY65" fmla="*/ 1795978 h 1917701"/>
              <a:gd name="connsiteX66" fmla="*/ 35711 w 1937271"/>
              <a:gd name="connsiteY66" fmla="*/ 1820121 h 1917701"/>
              <a:gd name="connsiteX67" fmla="*/ 119480 w 1937271"/>
              <a:gd name="connsiteY67" fmla="*/ 1871664 h 1917701"/>
              <a:gd name="connsiteX68" fmla="*/ 186155 w 1937271"/>
              <a:gd name="connsiteY68" fmla="*/ 1902620 h 1917701"/>
              <a:gd name="connsiteX69" fmla="*/ 367130 w 1937271"/>
              <a:gd name="connsiteY69" fmla="*/ 1907382 h 1917701"/>
              <a:gd name="connsiteX70" fmla="*/ 550487 w 1937271"/>
              <a:gd name="connsiteY70" fmla="*/ 1840708 h 1917701"/>
              <a:gd name="connsiteX71" fmla="*/ 724318 w 1937271"/>
              <a:gd name="connsiteY71" fmla="*/ 1778795 h 1917701"/>
              <a:gd name="connsiteX72" fmla="*/ 786230 w 1937271"/>
              <a:gd name="connsiteY72" fmla="*/ 1669257 h 1917701"/>
              <a:gd name="connsiteX73" fmla="*/ 1095791 w 1937271"/>
              <a:gd name="connsiteY73" fmla="*/ 1504949 h 1917701"/>
              <a:gd name="connsiteX74" fmla="*/ 1513910 w 1937271"/>
              <a:gd name="connsiteY74" fmla="*/ 1418664 h 1917701"/>
              <a:gd name="connsiteX75" fmla="*/ 1715616 w 1937271"/>
              <a:gd name="connsiteY75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588712 w 1937271"/>
              <a:gd name="connsiteY2" fmla="*/ 854870 h 1917701"/>
              <a:gd name="connsiteX3" fmla="*/ 1648243 w 1937271"/>
              <a:gd name="connsiteY3" fmla="*/ 757239 h 1917701"/>
              <a:gd name="connsiteX4" fmla="*/ 1669674 w 1937271"/>
              <a:gd name="connsiteY4" fmla="*/ 688182 h 1917701"/>
              <a:gd name="connsiteX5" fmla="*/ 1657768 w 1937271"/>
              <a:gd name="connsiteY5" fmla="*/ 645320 h 1917701"/>
              <a:gd name="connsiteX6" fmla="*/ 1643480 w 1937271"/>
              <a:gd name="connsiteY6" fmla="*/ 559595 h 1917701"/>
              <a:gd name="connsiteX7" fmla="*/ 1636337 w 1937271"/>
              <a:gd name="connsiteY7" fmla="*/ 490539 h 1917701"/>
              <a:gd name="connsiteX8" fmla="*/ 1657768 w 1937271"/>
              <a:gd name="connsiteY8" fmla="*/ 447676 h 1917701"/>
              <a:gd name="connsiteX9" fmla="*/ 1667293 w 1937271"/>
              <a:gd name="connsiteY9" fmla="*/ 371476 h 1917701"/>
              <a:gd name="connsiteX10" fmla="*/ 1660149 w 1937271"/>
              <a:gd name="connsiteY10" fmla="*/ 335757 h 1917701"/>
              <a:gd name="connsiteX11" fmla="*/ 1672055 w 1937271"/>
              <a:gd name="connsiteY11" fmla="*/ 311945 h 1917701"/>
              <a:gd name="connsiteX12" fmla="*/ 1660149 w 1937271"/>
              <a:gd name="connsiteY12" fmla="*/ 261939 h 1917701"/>
              <a:gd name="connsiteX13" fmla="*/ 1672055 w 1937271"/>
              <a:gd name="connsiteY13" fmla="*/ 228601 h 1917701"/>
              <a:gd name="connsiteX14" fmla="*/ 1664912 w 1937271"/>
              <a:gd name="connsiteY14" fmla="*/ 190501 h 1917701"/>
              <a:gd name="connsiteX15" fmla="*/ 1683962 w 1937271"/>
              <a:gd name="connsiteY15" fmla="*/ 135732 h 1917701"/>
              <a:gd name="connsiteX16" fmla="*/ 1669674 w 1937271"/>
              <a:gd name="connsiteY16" fmla="*/ 88107 h 1917701"/>
              <a:gd name="connsiteX17" fmla="*/ 1691106 w 1937271"/>
              <a:gd name="connsiteY17" fmla="*/ 52389 h 1917701"/>
              <a:gd name="connsiteX18" fmla="*/ 1648243 w 1937271"/>
              <a:gd name="connsiteY18" fmla="*/ 7144 h 1917701"/>
              <a:gd name="connsiteX19" fmla="*/ 1576805 w 1937271"/>
              <a:gd name="connsiteY19" fmla="*/ 9525 h 1917701"/>
              <a:gd name="connsiteX20" fmla="*/ 1536324 w 1937271"/>
              <a:gd name="connsiteY20" fmla="*/ 64295 h 1917701"/>
              <a:gd name="connsiteX21" fmla="*/ 1495843 w 1937271"/>
              <a:gd name="connsiteY21" fmla="*/ 111920 h 1917701"/>
              <a:gd name="connsiteX22" fmla="*/ 1502987 w 1937271"/>
              <a:gd name="connsiteY22" fmla="*/ 245270 h 1917701"/>
              <a:gd name="connsiteX23" fmla="*/ 1491080 w 1937271"/>
              <a:gd name="connsiteY23" fmla="*/ 314325 h 1917701"/>
              <a:gd name="connsiteX24" fmla="*/ 1472030 w 1937271"/>
              <a:gd name="connsiteY24" fmla="*/ 338139 h 1917701"/>
              <a:gd name="connsiteX25" fmla="*/ 1448218 w 1937271"/>
              <a:gd name="connsiteY25" fmla="*/ 361951 h 1917701"/>
              <a:gd name="connsiteX26" fmla="*/ 1436312 w 1937271"/>
              <a:gd name="connsiteY26" fmla="*/ 407195 h 1917701"/>
              <a:gd name="connsiteX27" fmla="*/ 1426787 w 1937271"/>
              <a:gd name="connsiteY27" fmla="*/ 454820 h 1917701"/>
              <a:gd name="connsiteX28" fmla="*/ 1412499 w 1937271"/>
              <a:gd name="connsiteY28" fmla="*/ 507206 h 1917701"/>
              <a:gd name="connsiteX29" fmla="*/ 1364874 w 1937271"/>
              <a:gd name="connsiteY29" fmla="*/ 595314 h 1917701"/>
              <a:gd name="connsiteX30" fmla="*/ 1357730 w 1937271"/>
              <a:gd name="connsiteY30" fmla="*/ 647700 h 1917701"/>
              <a:gd name="connsiteX31" fmla="*/ 1312487 w 1937271"/>
              <a:gd name="connsiteY31" fmla="*/ 723901 h 1917701"/>
              <a:gd name="connsiteX32" fmla="*/ 1305343 w 1937271"/>
              <a:gd name="connsiteY32" fmla="*/ 766764 h 1917701"/>
              <a:gd name="connsiteX33" fmla="*/ 1288674 w 1937271"/>
              <a:gd name="connsiteY33" fmla="*/ 783432 h 1917701"/>
              <a:gd name="connsiteX34" fmla="*/ 1288674 w 1937271"/>
              <a:gd name="connsiteY34" fmla="*/ 816770 h 1917701"/>
              <a:gd name="connsiteX35" fmla="*/ 1263799 w 1937271"/>
              <a:gd name="connsiteY35" fmla="*/ 850764 h 1917701"/>
              <a:gd name="connsiteX36" fmla="*/ 1248193 w 1937271"/>
              <a:gd name="connsiteY36" fmla="*/ 864395 h 1917701"/>
              <a:gd name="connsiteX37" fmla="*/ 1231524 w 1937271"/>
              <a:gd name="connsiteY37" fmla="*/ 878682 h 1917701"/>
              <a:gd name="connsiteX38" fmla="*/ 1195805 w 1937271"/>
              <a:gd name="connsiteY38" fmla="*/ 904876 h 1917701"/>
              <a:gd name="connsiteX39" fmla="*/ 1131180 w 1937271"/>
              <a:gd name="connsiteY39" fmla="*/ 969096 h 1917701"/>
              <a:gd name="connsiteX40" fmla="*/ 1129130 w 1937271"/>
              <a:gd name="connsiteY40" fmla="*/ 1014414 h 1917701"/>
              <a:gd name="connsiteX41" fmla="*/ 1113404 w 1937271"/>
              <a:gd name="connsiteY41" fmla="*/ 1039614 h 1917701"/>
              <a:gd name="connsiteX42" fmla="*/ 1070494 w 1937271"/>
              <a:gd name="connsiteY42" fmla="*/ 1071701 h 1917701"/>
              <a:gd name="connsiteX43" fmla="*/ 1043405 w 1937271"/>
              <a:gd name="connsiteY43" fmla="*/ 1088232 h 1917701"/>
              <a:gd name="connsiteX44" fmla="*/ 1000543 w 1937271"/>
              <a:gd name="connsiteY44" fmla="*/ 1126332 h 1917701"/>
              <a:gd name="connsiteX45" fmla="*/ 913897 w 1937271"/>
              <a:gd name="connsiteY45" fmla="*/ 1216557 h 1917701"/>
              <a:gd name="connsiteX46" fmla="*/ 950111 w 1937271"/>
              <a:gd name="connsiteY46" fmla="*/ 1213540 h 1917701"/>
              <a:gd name="connsiteX47" fmla="*/ 959165 w 1937271"/>
              <a:gd name="connsiteY47" fmla="*/ 1231646 h 1917701"/>
              <a:gd name="connsiteX48" fmla="*/ 933868 w 1937271"/>
              <a:gd name="connsiteY48" fmla="*/ 1262064 h 1917701"/>
              <a:gd name="connsiteX49" fmla="*/ 917199 w 1937271"/>
              <a:gd name="connsiteY49" fmla="*/ 1293020 h 1917701"/>
              <a:gd name="connsiteX50" fmla="*/ 906258 w 1937271"/>
              <a:gd name="connsiteY50" fmla="*/ 1304875 h 1917701"/>
              <a:gd name="connsiteX51" fmla="*/ 874337 w 1937271"/>
              <a:gd name="connsiteY51" fmla="*/ 1326357 h 1917701"/>
              <a:gd name="connsiteX52" fmla="*/ 850051 w 1937271"/>
              <a:gd name="connsiteY52" fmla="*/ 1364430 h 1917701"/>
              <a:gd name="connsiteX53" fmla="*/ 781113 w 1937271"/>
              <a:gd name="connsiteY53" fmla="*/ 1403661 h 1917701"/>
              <a:gd name="connsiteX54" fmla="*/ 681525 w 1937271"/>
              <a:gd name="connsiteY54" fmla="*/ 1470053 h 1917701"/>
              <a:gd name="connsiteX55" fmla="*/ 619543 w 1937271"/>
              <a:gd name="connsiteY55" fmla="*/ 1559720 h 1917701"/>
              <a:gd name="connsiteX56" fmla="*/ 609097 w 1937271"/>
              <a:gd name="connsiteY56" fmla="*/ 1592275 h 1917701"/>
              <a:gd name="connsiteX57" fmla="*/ 524598 w 1937271"/>
              <a:gd name="connsiteY57" fmla="*/ 1666212 h 1917701"/>
              <a:gd name="connsiteX58" fmla="*/ 485367 w 1937271"/>
              <a:gd name="connsiteY58" fmla="*/ 1711479 h 1917701"/>
              <a:gd name="connsiteX59" fmla="*/ 434064 w 1937271"/>
              <a:gd name="connsiteY59" fmla="*/ 1726568 h 1917701"/>
              <a:gd name="connsiteX60" fmla="*/ 382761 w 1937271"/>
              <a:gd name="connsiteY60" fmla="*/ 1732604 h 1917701"/>
              <a:gd name="connsiteX61" fmla="*/ 313350 w 1937271"/>
              <a:gd name="connsiteY61" fmla="*/ 1762783 h 1917701"/>
              <a:gd name="connsiteX62" fmla="*/ 216780 w 1937271"/>
              <a:gd name="connsiteY62" fmla="*/ 1765800 h 1917701"/>
              <a:gd name="connsiteX63" fmla="*/ 123228 w 1937271"/>
              <a:gd name="connsiteY63" fmla="*/ 1783907 h 1917701"/>
              <a:gd name="connsiteX64" fmla="*/ 14586 w 1937271"/>
              <a:gd name="connsiteY64" fmla="*/ 1795978 h 1917701"/>
              <a:gd name="connsiteX65" fmla="*/ 35711 w 1937271"/>
              <a:gd name="connsiteY65" fmla="*/ 1820121 h 1917701"/>
              <a:gd name="connsiteX66" fmla="*/ 119480 w 1937271"/>
              <a:gd name="connsiteY66" fmla="*/ 1871664 h 1917701"/>
              <a:gd name="connsiteX67" fmla="*/ 186155 w 1937271"/>
              <a:gd name="connsiteY67" fmla="*/ 1902620 h 1917701"/>
              <a:gd name="connsiteX68" fmla="*/ 367130 w 1937271"/>
              <a:gd name="connsiteY68" fmla="*/ 1907382 h 1917701"/>
              <a:gd name="connsiteX69" fmla="*/ 550487 w 1937271"/>
              <a:gd name="connsiteY69" fmla="*/ 1840708 h 1917701"/>
              <a:gd name="connsiteX70" fmla="*/ 724318 w 1937271"/>
              <a:gd name="connsiteY70" fmla="*/ 1778795 h 1917701"/>
              <a:gd name="connsiteX71" fmla="*/ 786230 w 1937271"/>
              <a:gd name="connsiteY71" fmla="*/ 1669257 h 1917701"/>
              <a:gd name="connsiteX72" fmla="*/ 1095791 w 1937271"/>
              <a:gd name="connsiteY72" fmla="*/ 1504949 h 1917701"/>
              <a:gd name="connsiteX73" fmla="*/ 1513910 w 1937271"/>
              <a:gd name="connsiteY73" fmla="*/ 1418664 h 1917701"/>
              <a:gd name="connsiteX74" fmla="*/ 1715616 w 1937271"/>
              <a:gd name="connsiteY74" fmla="*/ 1140758 h 1917701"/>
              <a:gd name="connsiteX0" fmla="*/ 1715616 w 1728083"/>
              <a:gd name="connsiteY0" fmla="*/ 1140758 h 1917701"/>
              <a:gd name="connsiteX1" fmla="*/ 1588712 w 1728083"/>
              <a:gd name="connsiteY1" fmla="*/ 854870 h 1917701"/>
              <a:gd name="connsiteX2" fmla="*/ 1648243 w 1728083"/>
              <a:gd name="connsiteY2" fmla="*/ 757239 h 1917701"/>
              <a:gd name="connsiteX3" fmla="*/ 1669674 w 1728083"/>
              <a:gd name="connsiteY3" fmla="*/ 688182 h 1917701"/>
              <a:gd name="connsiteX4" fmla="*/ 1657768 w 1728083"/>
              <a:gd name="connsiteY4" fmla="*/ 645320 h 1917701"/>
              <a:gd name="connsiteX5" fmla="*/ 1643480 w 1728083"/>
              <a:gd name="connsiteY5" fmla="*/ 559595 h 1917701"/>
              <a:gd name="connsiteX6" fmla="*/ 1636337 w 1728083"/>
              <a:gd name="connsiteY6" fmla="*/ 490539 h 1917701"/>
              <a:gd name="connsiteX7" fmla="*/ 1657768 w 1728083"/>
              <a:gd name="connsiteY7" fmla="*/ 447676 h 1917701"/>
              <a:gd name="connsiteX8" fmla="*/ 1667293 w 1728083"/>
              <a:gd name="connsiteY8" fmla="*/ 371476 h 1917701"/>
              <a:gd name="connsiteX9" fmla="*/ 1660149 w 1728083"/>
              <a:gd name="connsiteY9" fmla="*/ 335757 h 1917701"/>
              <a:gd name="connsiteX10" fmla="*/ 1672055 w 1728083"/>
              <a:gd name="connsiteY10" fmla="*/ 311945 h 1917701"/>
              <a:gd name="connsiteX11" fmla="*/ 1660149 w 1728083"/>
              <a:gd name="connsiteY11" fmla="*/ 261939 h 1917701"/>
              <a:gd name="connsiteX12" fmla="*/ 1672055 w 1728083"/>
              <a:gd name="connsiteY12" fmla="*/ 228601 h 1917701"/>
              <a:gd name="connsiteX13" fmla="*/ 1664912 w 1728083"/>
              <a:gd name="connsiteY13" fmla="*/ 190501 h 1917701"/>
              <a:gd name="connsiteX14" fmla="*/ 1683962 w 1728083"/>
              <a:gd name="connsiteY14" fmla="*/ 135732 h 1917701"/>
              <a:gd name="connsiteX15" fmla="*/ 1669674 w 1728083"/>
              <a:gd name="connsiteY15" fmla="*/ 88107 h 1917701"/>
              <a:gd name="connsiteX16" fmla="*/ 1691106 w 1728083"/>
              <a:gd name="connsiteY16" fmla="*/ 52389 h 1917701"/>
              <a:gd name="connsiteX17" fmla="*/ 1648243 w 1728083"/>
              <a:gd name="connsiteY17" fmla="*/ 7144 h 1917701"/>
              <a:gd name="connsiteX18" fmla="*/ 1576805 w 1728083"/>
              <a:gd name="connsiteY18" fmla="*/ 9525 h 1917701"/>
              <a:gd name="connsiteX19" fmla="*/ 1536324 w 1728083"/>
              <a:gd name="connsiteY19" fmla="*/ 64295 h 1917701"/>
              <a:gd name="connsiteX20" fmla="*/ 1495843 w 1728083"/>
              <a:gd name="connsiteY20" fmla="*/ 111920 h 1917701"/>
              <a:gd name="connsiteX21" fmla="*/ 1502987 w 1728083"/>
              <a:gd name="connsiteY21" fmla="*/ 245270 h 1917701"/>
              <a:gd name="connsiteX22" fmla="*/ 1491080 w 1728083"/>
              <a:gd name="connsiteY22" fmla="*/ 314325 h 1917701"/>
              <a:gd name="connsiteX23" fmla="*/ 1472030 w 1728083"/>
              <a:gd name="connsiteY23" fmla="*/ 338139 h 1917701"/>
              <a:gd name="connsiteX24" fmla="*/ 1448218 w 1728083"/>
              <a:gd name="connsiteY24" fmla="*/ 361951 h 1917701"/>
              <a:gd name="connsiteX25" fmla="*/ 1436312 w 1728083"/>
              <a:gd name="connsiteY25" fmla="*/ 407195 h 1917701"/>
              <a:gd name="connsiteX26" fmla="*/ 1426787 w 1728083"/>
              <a:gd name="connsiteY26" fmla="*/ 454820 h 1917701"/>
              <a:gd name="connsiteX27" fmla="*/ 1412499 w 1728083"/>
              <a:gd name="connsiteY27" fmla="*/ 507206 h 1917701"/>
              <a:gd name="connsiteX28" fmla="*/ 1364874 w 1728083"/>
              <a:gd name="connsiteY28" fmla="*/ 595314 h 1917701"/>
              <a:gd name="connsiteX29" fmla="*/ 1357730 w 1728083"/>
              <a:gd name="connsiteY29" fmla="*/ 647700 h 1917701"/>
              <a:gd name="connsiteX30" fmla="*/ 1312487 w 1728083"/>
              <a:gd name="connsiteY30" fmla="*/ 723901 h 1917701"/>
              <a:gd name="connsiteX31" fmla="*/ 1305343 w 1728083"/>
              <a:gd name="connsiteY31" fmla="*/ 766764 h 1917701"/>
              <a:gd name="connsiteX32" fmla="*/ 1288674 w 1728083"/>
              <a:gd name="connsiteY32" fmla="*/ 783432 h 1917701"/>
              <a:gd name="connsiteX33" fmla="*/ 1288674 w 1728083"/>
              <a:gd name="connsiteY33" fmla="*/ 816770 h 1917701"/>
              <a:gd name="connsiteX34" fmla="*/ 1263799 w 1728083"/>
              <a:gd name="connsiteY34" fmla="*/ 850764 h 1917701"/>
              <a:gd name="connsiteX35" fmla="*/ 1248193 w 1728083"/>
              <a:gd name="connsiteY35" fmla="*/ 864395 h 1917701"/>
              <a:gd name="connsiteX36" fmla="*/ 1231524 w 1728083"/>
              <a:gd name="connsiteY36" fmla="*/ 878682 h 1917701"/>
              <a:gd name="connsiteX37" fmla="*/ 1195805 w 1728083"/>
              <a:gd name="connsiteY37" fmla="*/ 904876 h 1917701"/>
              <a:gd name="connsiteX38" fmla="*/ 1131180 w 1728083"/>
              <a:gd name="connsiteY38" fmla="*/ 969096 h 1917701"/>
              <a:gd name="connsiteX39" fmla="*/ 1129130 w 1728083"/>
              <a:gd name="connsiteY39" fmla="*/ 1014414 h 1917701"/>
              <a:gd name="connsiteX40" fmla="*/ 1113404 w 1728083"/>
              <a:gd name="connsiteY40" fmla="*/ 1039614 h 1917701"/>
              <a:gd name="connsiteX41" fmla="*/ 1070494 w 1728083"/>
              <a:gd name="connsiteY41" fmla="*/ 1071701 h 1917701"/>
              <a:gd name="connsiteX42" fmla="*/ 1043405 w 1728083"/>
              <a:gd name="connsiteY42" fmla="*/ 1088232 h 1917701"/>
              <a:gd name="connsiteX43" fmla="*/ 1000543 w 1728083"/>
              <a:gd name="connsiteY43" fmla="*/ 1126332 h 1917701"/>
              <a:gd name="connsiteX44" fmla="*/ 913897 w 1728083"/>
              <a:gd name="connsiteY44" fmla="*/ 1216557 h 1917701"/>
              <a:gd name="connsiteX45" fmla="*/ 950111 w 1728083"/>
              <a:gd name="connsiteY45" fmla="*/ 1213540 h 1917701"/>
              <a:gd name="connsiteX46" fmla="*/ 959165 w 1728083"/>
              <a:gd name="connsiteY46" fmla="*/ 1231646 h 1917701"/>
              <a:gd name="connsiteX47" fmla="*/ 933868 w 1728083"/>
              <a:gd name="connsiteY47" fmla="*/ 1262064 h 1917701"/>
              <a:gd name="connsiteX48" fmla="*/ 917199 w 1728083"/>
              <a:gd name="connsiteY48" fmla="*/ 1293020 h 1917701"/>
              <a:gd name="connsiteX49" fmla="*/ 906258 w 1728083"/>
              <a:gd name="connsiteY49" fmla="*/ 1304875 h 1917701"/>
              <a:gd name="connsiteX50" fmla="*/ 874337 w 1728083"/>
              <a:gd name="connsiteY50" fmla="*/ 1326357 h 1917701"/>
              <a:gd name="connsiteX51" fmla="*/ 850051 w 1728083"/>
              <a:gd name="connsiteY51" fmla="*/ 1364430 h 1917701"/>
              <a:gd name="connsiteX52" fmla="*/ 781113 w 1728083"/>
              <a:gd name="connsiteY52" fmla="*/ 1403661 h 1917701"/>
              <a:gd name="connsiteX53" fmla="*/ 681525 w 1728083"/>
              <a:gd name="connsiteY53" fmla="*/ 1470053 h 1917701"/>
              <a:gd name="connsiteX54" fmla="*/ 619543 w 1728083"/>
              <a:gd name="connsiteY54" fmla="*/ 1559720 h 1917701"/>
              <a:gd name="connsiteX55" fmla="*/ 609097 w 1728083"/>
              <a:gd name="connsiteY55" fmla="*/ 1592275 h 1917701"/>
              <a:gd name="connsiteX56" fmla="*/ 524598 w 1728083"/>
              <a:gd name="connsiteY56" fmla="*/ 1666212 h 1917701"/>
              <a:gd name="connsiteX57" fmla="*/ 485367 w 1728083"/>
              <a:gd name="connsiteY57" fmla="*/ 1711479 h 1917701"/>
              <a:gd name="connsiteX58" fmla="*/ 434064 w 1728083"/>
              <a:gd name="connsiteY58" fmla="*/ 1726568 h 1917701"/>
              <a:gd name="connsiteX59" fmla="*/ 382761 w 1728083"/>
              <a:gd name="connsiteY59" fmla="*/ 1732604 h 1917701"/>
              <a:gd name="connsiteX60" fmla="*/ 313350 w 1728083"/>
              <a:gd name="connsiteY60" fmla="*/ 1762783 h 1917701"/>
              <a:gd name="connsiteX61" fmla="*/ 216780 w 1728083"/>
              <a:gd name="connsiteY61" fmla="*/ 1765800 h 1917701"/>
              <a:gd name="connsiteX62" fmla="*/ 123228 w 1728083"/>
              <a:gd name="connsiteY62" fmla="*/ 1783907 h 1917701"/>
              <a:gd name="connsiteX63" fmla="*/ 14586 w 1728083"/>
              <a:gd name="connsiteY63" fmla="*/ 1795978 h 1917701"/>
              <a:gd name="connsiteX64" fmla="*/ 35711 w 1728083"/>
              <a:gd name="connsiteY64" fmla="*/ 1820121 h 1917701"/>
              <a:gd name="connsiteX65" fmla="*/ 119480 w 1728083"/>
              <a:gd name="connsiteY65" fmla="*/ 1871664 h 1917701"/>
              <a:gd name="connsiteX66" fmla="*/ 186155 w 1728083"/>
              <a:gd name="connsiteY66" fmla="*/ 1902620 h 1917701"/>
              <a:gd name="connsiteX67" fmla="*/ 367130 w 1728083"/>
              <a:gd name="connsiteY67" fmla="*/ 1907382 h 1917701"/>
              <a:gd name="connsiteX68" fmla="*/ 550487 w 1728083"/>
              <a:gd name="connsiteY68" fmla="*/ 1840708 h 1917701"/>
              <a:gd name="connsiteX69" fmla="*/ 724318 w 1728083"/>
              <a:gd name="connsiteY69" fmla="*/ 1778795 h 1917701"/>
              <a:gd name="connsiteX70" fmla="*/ 786230 w 1728083"/>
              <a:gd name="connsiteY70" fmla="*/ 1669257 h 1917701"/>
              <a:gd name="connsiteX71" fmla="*/ 1095791 w 1728083"/>
              <a:gd name="connsiteY71" fmla="*/ 1504949 h 1917701"/>
              <a:gd name="connsiteX72" fmla="*/ 1513910 w 1728083"/>
              <a:gd name="connsiteY72" fmla="*/ 1418664 h 1917701"/>
              <a:gd name="connsiteX73" fmla="*/ 1715616 w 1728083"/>
              <a:gd name="connsiteY73" fmla="*/ 1140758 h 1917701"/>
              <a:gd name="connsiteX0" fmla="*/ 1513910 w 1694678"/>
              <a:gd name="connsiteY0" fmla="*/ 1418664 h 1917701"/>
              <a:gd name="connsiteX1" fmla="*/ 1588712 w 1694678"/>
              <a:gd name="connsiteY1" fmla="*/ 854870 h 1917701"/>
              <a:gd name="connsiteX2" fmla="*/ 1648243 w 1694678"/>
              <a:gd name="connsiteY2" fmla="*/ 757239 h 1917701"/>
              <a:gd name="connsiteX3" fmla="*/ 1669674 w 1694678"/>
              <a:gd name="connsiteY3" fmla="*/ 688182 h 1917701"/>
              <a:gd name="connsiteX4" fmla="*/ 1657768 w 1694678"/>
              <a:gd name="connsiteY4" fmla="*/ 645320 h 1917701"/>
              <a:gd name="connsiteX5" fmla="*/ 1643480 w 1694678"/>
              <a:gd name="connsiteY5" fmla="*/ 559595 h 1917701"/>
              <a:gd name="connsiteX6" fmla="*/ 1636337 w 1694678"/>
              <a:gd name="connsiteY6" fmla="*/ 490539 h 1917701"/>
              <a:gd name="connsiteX7" fmla="*/ 1657768 w 1694678"/>
              <a:gd name="connsiteY7" fmla="*/ 447676 h 1917701"/>
              <a:gd name="connsiteX8" fmla="*/ 1667293 w 1694678"/>
              <a:gd name="connsiteY8" fmla="*/ 371476 h 1917701"/>
              <a:gd name="connsiteX9" fmla="*/ 1660149 w 1694678"/>
              <a:gd name="connsiteY9" fmla="*/ 335757 h 1917701"/>
              <a:gd name="connsiteX10" fmla="*/ 1672055 w 1694678"/>
              <a:gd name="connsiteY10" fmla="*/ 311945 h 1917701"/>
              <a:gd name="connsiteX11" fmla="*/ 1660149 w 1694678"/>
              <a:gd name="connsiteY11" fmla="*/ 261939 h 1917701"/>
              <a:gd name="connsiteX12" fmla="*/ 1672055 w 1694678"/>
              <a:gd name="connsiteY12" fmla="*/ 228601 h 1917701"/>
              <a:gd name="connsiteX13" fmla="*/ 1664912 w 1694678"/>
              <a:gd name="connsiteY13" fmla="*/ 190501 h 1917701"/>
              <a:gd name="connsiteX14" fmla="*/ 1683962 w 1694678"/>
              <a:gd name="connsiteY14" fmla="*/ 135732 h 1917701"/>
              <a:gd name="connsiteX15" fmla="*/ 1669674 w 1694678"/>
              <a:gd name="connsiteY15" fmla="*/ 88107 h 1917701"/>
              <a:gd name="connsiteX16" fmla="*/ 1691106 w 1694678"/>
              <a:gd name="connsiteY16" fmla="*/ 52389 h 1917701"/>
              <a:gd name="connsiteX17" fmla="*/ 1648243 w 1694678"/>
              <a:gd name="connsiteY17" fmla="*/ 7144 h 1917701"/>
              <a:gd name="connsiteX18" fmla="*/ 1576805 w 1694678"/>
              <a:gd name="connsiteY18" fmla="*/ 9525 h 1917701"/>
              <a:gd name="connsiteX19" fmla="*/ 1536324 w 1694678"/>
              <a:gd name="connsiteY19" fmla="*/ 64295 h 1917701"/>
              <a:gd name="connsiteX20" fmla="*/ 1495843 w 1694678"/>
              <a:gd name="connsiteY20" fmla="*/ 111920 h 1917701"/>
              <a:gd name="connsiteX21" fmla="*/ 1502987 w 1694678"/>
              <a:gd name="connsiteY21" fmla="*/ 245270 h 1917701"/>
              <a:gd name="connsiteX22" fmla="*/ 1491080 w 1694678"/>
              <a:gd name="connsiteY22" fmla="*/ 314325 h 1917701"/>
              <a:gd name="connsiteX23" fmla="*/ 1472030 w 1694678"/>
              <a:gd name="connsiteY23" fmla="*/ 338139 h 1917701"/>
              <a:gd name="connsiteX24" fmla="*/ 1448218 w 1694678"/>
              <a:gd name="connsiteY24" fmla="*/ 361951 h 1917701"/>
              <a:gd name="connsiteX25" fmla="*/ 1436312 w 1694678"/>
              <a:gd name="connsiteY25" fmla="*/ 407195 h 1917701"/>
              <a:gd name="connsiteX26" fmla="*/ 1426787 w 1694678"/>
              <a:gd name="connsiteY26" fmla="*/ 454820 h 1917701"/>
              <a:gd name="connsiteX27" fmla="*/ 1412499 w 1694678"/>
              <a:gd name="connsiteY27" fmla="*/ 507206 h 1917701"/>
              <a:gd name="connsiteX28" fmla="*/ 1364874 w 1694678"/>
              <a:gd name="connsiteY28" fmla="*/ 595314 h 1917701"/>
              <a:gd name="connsiteX29" fmla="*/ 1357730 w 1694678"/>
              <a:gd name="connsiteY29" fmla="*/ 647700 h 1917701"/>
              <a:gd name="connsiteX30" fmla="*/ 1312487 w 1694678"/>
              <a:gd name="connsiteY30" fmla="*/ 723901 h 1917701"/>
              <a:gd name="connsiteX31" fmla="*/ 1305343 w 1694678"/>
              <a:gd name="connsiteY31" fmla="*/ 766764 h 1917701"/>
              <a:gd name="connsiteX32" fmla="*/ 1288674 w 1694678"/>
              <a:gd name="connsiteY32" fmla="*/ 783432 h 1917701"/>
              <a:gd name="connsiteX33" fmla="*/ 1288674 w 1694678"/>
              <a:gd name="connsiteY33" fmla="*/ 816770 h 1917701"/>
              <a:gd name="connsiteX34" fmla="*/ 1263799 w 1694678"/>
              <a:gd name="connsiteY34" fmla="*/ 850764 h 1917701"/>
              <a:gd name="connsiteX35" fmla="*/ 1248193 w 1694678"/>
              <a:gd name="connsiteY35" fmla="*/ 864395 h 1917701"/>
              <a:gd name="connsiteX36" fmla="*/ 1231524 w 1694678"/>
              <a:gd name="connsiteY36" fmla="*/ 878682 h 1917701"/>
              <a:gd name="connsiteX37" fmla="*/ 1195805 w 1694678"/>
              <a:gd name="connsiteY37" fmla="*/ 904876 h 1917701"/>
              <a:gd name="connsiteX38" fmla="*/ 1131180 w 1694678"/>
              <a:gd name="connsiteY38" fmla="*/ 969096 h 1917701"/>
              <a:gd name="connsiteX39" fmla="*/ 1129130 w 1694678"/>
              <a:gd name="connsiteY39" fmla="*/ 1014414 h 1917701"/>
              <a:gd name="connsiteX40" fmla="*/ 1113404 w 1694678"/>
              <a:gd name="connsiteY40" fmla="*/ 1039614 h 1917701"/>
              <a:gd name="connsiteX41" fmla="*/ 1070494 w 1694678"/>
              <a:gd name="connsiteY41" fmla="*/ 1071701 h 1917701"/>
              <a:gd name="connsiteX42" fmla="*/ 1043405 w 1694678"/>
              <a:gd name="connsiteY42" fmla="*/ 1088232 h 1917701"/>
              <a:gd name="connsiteX43" fmla="*/ 1000543 w 1694678"/>
              <a:gd name="connsiteY43" fmla="*/ 1126332 h 1917701"/>
              <a:gd name="connsiteX44" fmla="*/ 913897 w 1694678"/>
              <a:gd name="connsiteY44" fmla="*/ 1216557 h 1917701"/>
              <a:gd name="connsiteX45" fmla="*/ 950111 w 1694678"/>
              <a:gd name="connsiteY45" fmla="*/ 1213540 h 1917701"/>
              <a:gd name="connsiteX46" fmla="*/ 959165 w 1694678"/>
              <a:gd name="connsiteY46" fmla="*/ 1231646 h 1917701"/>
              <a:gd name="connsiteX47" fmla="*/ 933868 w 1694678"/>
              <a:gd name="connsiteY47" fmla="*/ 1262064 h 1917701"/>
              <a:gd name="connsiteX48" fmla="*/ 917199 w 1694678"/>
              <a:gd name="connsiteY48" fmla="*/ 1293020 h 1917701"/>
              <a:gd name="connsiteX49" fmla="*/ 906258 w 1694678"/>
              <a:gd name="connsiteY49" fmla="*/ 1304875 h 1917701"/>
              <a:gd name="connsiteX50" fmla="*/ 874337 w 1694678"/>
              <a:gd name="connsiteY50" fmla="*/ 1326357 h 1917701"/>
              <a:gd name="connsiteX51" fmla="*/ 850051 w 1694678"/>
              <a:gd name="connsiteY51" fmla="*/ 1364430 h 1917701"/>
              <a:gd name="connsiteX52" fmla="*/ 781113 w 1694678"/>
              <a:gd name="connsiteY52" fmla="*/ 1403661 h 1917701"/>
              <a:gd name="connsiteX53" fmla="*/ 681525 w 1694678"/>
              <a:gd name="connsiteY53" fmla="*/ 1470053 h 1917701"/>
              <a:gd name="connsiteX54" fmla="*/ 619543 w 1694678"/>
              <a:gd name="connsiteY54" fmla="*/ 1559720 h 1917701"/>
              <a:gd name="connsiteX55" fmla="*/ 609097 w 1694678"/>
              <a:gd name="connsiteY55" fmla="*/ 1592275 h 1917701"/>
              <a:gd name="connsiteX56" fmla="*/ 524598 w 1694678"/>
              <a:gd name="connsiteY56" fmla="*/ 1666212 h 1917701"/>
              <a:gd name="connsiteX57" fmla="*/ 485367 w 1694678"/>
              <a:gd name="connsiteY57" fmla="*/ 1711479 h 1917701"/>
              <a:gd name="connsiteX58" fmla="*/ 434064 w 1694678"/>
              <a:gd name="connsiteY58" fmla="*/ 1726568 h 1917701"/>
              <a:gd name="connsiteX59" fmla="*/ 382761 w 1694678"/>
              <a:gd name="connsiteY59" fmla="*/ 1732604 h 1917701"/>
              <a:gd name="connsiteX60" fmla="*/ 313350 w 1694678"/>
              <a:gd name="connsiteY60" fmla="*/ 1762783 h 1917701"/>
              <a:gd name="connsiteX61" fmla="*/ 216780 w 1694678"/>
              <a:gd name="connsiteY61" fmla="*/ 1765800 h 1917701"/>
              <a:gd name="connsiteX62" fmla="*/ 123228 w 1694678"/>
              <a:gd name="connsiteY62" fmla="*/ 1783907 h 1917701"/>
              <a:gd name="connsiteX63" fmla="*/ 14586 w 1694678"/>
              <a:gd name="connsiteY63" fmla="*/ 1795978 h 1917701"/>
              <a:gd name="connsiteX64" fmla="*/ 35711 w 1694678"/>
              <a:gd name="connsiteY64" fmla="*/ 1820121 h 1917701"/>
              <a:gd name="connsiteX65" fmla="*/ 119480 w 1694678"/>
              <a:gd name="connsiteY65" fmla="*/ 1871664 h 1917701"/>
              <a:gd name="connsiteX66" fmla="*/ 186155 w 1694678"/>
              <a:gd name="connsiteY66" fmla="*/ 1902620 h 1917701"/>
              <a:gd name="connsiteX67" fmla="*/ 367130 w 1694678"/>
              <a:gd name="connsiteY67" fmla="*/ 1907382 h 1917701"/>
              <a:gd name="connsiteX68" fmla="*/ 550487 w 1694678"/>
              <a:gd name="connsiteY68" fmla="*/ 1840708 h 1917701"/>
              <a:gd name="connsiteX69" fmla="*/ 724318 w 1694678"/>
              <a:gd name="connsiteY69" fmla="*/ 1778795 h 1917701"/>
              <a:gd name="connsiteX70" fmla="*/ 786230 w 1694678"/>
              <a:gd name="connsiteY70" fmla="*/ 1669257 h 1917701"/>
              <a:gd name="connsiteX71" fmla="*/ 1095791 w 1694678"/>
              <a:gd name="connsiteY71" fmla="*/ 1504949 h 1917701"/>
              <a:gd name="connsiteX72" fmla="*/ 1513910 w 1694678"/>
              <a:gd name="connsiteY72" fmla="*/ 1418664 h 1917701"/>
              <a:gd name="connsiteX0" fmla="*/ 1132910 w 1694678"/>
              <a:gd name="connsiteY0" fmla="*/ 1647264 h 1917701"/>
              <a:gd name="connsiteX1" fmla="*/ 1588712 w 1694678"/>
              <a:gd name="connsiteY1" fmla="*/ 854870 h 1917701"/>
              <a:gd name="connsiteX2" fmla="*/ 1648243 w 1694678"/>
              <a:gd name="connsiteY2" fmla="*/ 757239 h 1917701"/>
              <a:gd name="connsiteX3" fmla="*/ 1669674 w 1694678"/>
              <a:gd name="connsiteY3" fmla="*/ 688182 h 1917701"/>
              <a:gd name="connsiteX4" fmla="*/ 1657768 w 1694678"/>
              <a:gd name="connsiteY4" fmla="*/ 645320 h 1917701"/>
              <a:gd name="connsiteX5" fmla="*/ 1643480 w 1694678"/>
              <a:gd name="connsiteY5" fmla="*/ 559595 h 1917701"/>
              <a:gd name="connsiteX6" fmla="*/ 1636337 w 1694678"/>
              <a:gd name="connsiteY6" fmla="*/ 490539 h 1917701"/>
              <a:gd name="connsiteX7" fmla="*/ 1657768 w 1694678"/>
              <a:gd name="connsiteY7" fmla="*/ 447676 h 1917701"/>
              <a:gd name="connsiteX8" fmla="*/ 1667293 w 1694678"/>
              <a:gd name="connsiteY8" fmla="*/ 371476 h 1917701"/>
              <a:gd name="connsiteX9" fmla="*/ 1660149 w 1694678"/>
              <a:gd name="connsiteY9" fmla="*/ 335757 h 1917701"/>
              <a:gd name="connsiteX10" fmla="*/ 1672055 w 1694678"/>
              <a:gd name="connsiteY10" fmla="*/ 311945 h 1917701"/>
              <a:gd name="connsiteX11" fmla="*/ 1660149 w 1694678"/>
              <a:gd name="connsiteY11" fmla="*/ 261939 h 1917701"/>
              <a:gd name="connsiteX12" fmla="*/ 1672055 w 1694678"/>
              <a:gd name="connsiteY12" fmla="*/ 228601 h 1917701"/>
              <a:gd name="connsiteX13" fmla="*/ 1664912 w 1694678"/>
              <a:gd name="connsiteY13" fmla="*/ 190501 h 1917701"/>
              <a:gd name="connsiteX14" fmla="*/ 1683962 w 1694678"/>
              <a:gd name="connsiteY14" fmla="*/ 135732 h 1917701"/>
              <a:gd name="connsiteX15" fmla="*/ 1669674 w 1694678"/>
              <a:gd name="connsiteY15" fmla="*/ 88107 h 1917701"/>
              <a:gd name="connsiteX16" fmla="*/ 1691106 w 1694678"/>
              <a:gd name="connsiteY16" fmla="*/ 52389 h 1917701"/>
              <a:gd name="connsiteX17" fmla="*/ 1648243 w 1694678"/>
              <a:gd name="connsiteY17" fmla="*/ 7144 h 1917701"/>
              <a:gd name="connsiteX18" fmla="*/ 1576805 w 1694678"/>
              <a:gd name="connsiteY18" fmla="*/ 9525 h 1917701"/>
              <a:gd name="connsiteX19" fmla="*/ 1536324 w 1694678"/>
              <a:gd name="connsiteY19" fmla="*/ 64295 h 1917701"/>
              <a:gd name="connsiteX20" fmla="*/ 1495843 w 1694678"/>
              <a:gd name="connsiteY20" fmla="*/ 111920 h 1917701"/>
              <a:gd name="connsiteX21" fmla="*/ 1502987 w 1694678"/>
              <a:gd name="connsiteY21" fmla="*/ 245270 h 1917701"/>
              <a:gd name="connsiteX22" fmla="*/ 1491080 w 1694678"/>
              <a:gd name="connsiteY22" fmla="*/ 314325 h 1917701"/>
              <a:gd name="connsiteX23" fmla="*/ 1472030 w 1694678"/>
              <a:gd name="connsiteY23" fmla="*/ 338139 h 1917701"/>
              <a:gd name="connsiteX24" fmla="*/ 1448218 w 1694678"/>
              <a:gd name="connsiteY24" fmla="*/ 361951 h 1917701"/>
              <a:gd name="connsiteX25" fmla="*/ 1436312 w 1694678"/>
              <a:gd name="connsiteY25" fmla="*/ 407195 h 1917701"/>
              <a:gd name="connsiteX26" fmla="*/ 1426787 w 1694678"/>
              <a:gd name="connsiteY26" fmla="*/ 454820 h 1917701"/>
              <a:gd name="connsiteX27" fmla="*/ 1412499 w 1694678"/>
              <a:gd name="connsiteY27" fmla="*/ 507206 h 1917701"/>
              <a:gd name="connsiteX28" fmla="*/ 1364874 w 1694678"/>
              <a:gd name="connsiteY28" fmla="*/ 595314 h 1917701"/>
              <a:gd name="connsiteX29" fmla="*/ 1357730 w 1694678"/>
              <a:gd name="connsiteY29" fmla="*/ 647700 h 1917701"/>
              <a:gd name="connsiteX30" fmla="*/ 1312487 w 1694678"/>
              <a:gd name="connsiteY30" fmla="*/ 723901 h 1917701"/>
              <a:gd name="connsiteX31" fmla="*/ 1305343 w 1694678"/>
              <a:gd name="connsiteY31" fmla="*/ 766764 h 1917701"/>
              <a:gd name="connsiteX32" fmla="*/ 1288674 w 1694678"/>
              <a:gd name="connsiteY32" fmla="*/ 783432 h 1917701"/>
              <a:gd name="connsiteX33" fmla="*/ 1288674 w 1694678"/>
              <a:gd name="connsiteY33" fmla="*/ 816770 h 1917701"/>
              <a:gd name="connsiteX34" fmla="*/ 1263799 w 1694678"/>
              <a:gd name="connsiteY34" fmla="*/ 850764 h 1917701"/>
              <a:gd name="connsiteX35" fmla="*/ 1248193 w 1694678"/>
              <a:gd name="connsiteY35" fmla="*/ 864395 h 1917701"/>
              <a:gd name="connsiteX36" fmla="*/ 1231524 w 1694678"/>
              <a:gd name="connsiteY36" fmla="*/ 878682 h 1917701"/>
              <a:gd name="connsiteX37" fmla="*/ 1195805 w 1694678"/>
              <a:gd name="connsiteY37" fmla="*/ 904876 h 1917701"/>
              <a:gd name="connsiteX38" fmla="*/ 1131180 w 1694678"/>
              <a:gd name="connsiteY38" fmla="*/ 969096 h 1917701"/>
              <a:gd name="connsiteX39" fmla="*/ 1129130 w 1694678"/>
              <a:gd name="connsiteY39" fmla="*/ 1014414 h 1917701"/>
              <a:gd name="connsiteX40" fmla="*/ 1113404 w 1694678"/>
              <a:gd name="connsiteY40" fmla="*/ 1039614 h 1917701"/>
              <a:gd name="connsiteX41" fmla="*/ 1070494 w 1694678"/>
              <a:gd name="connsiteY41" fmla="*/ 1071701 h 1917701"/>
              <a:gd name="connsiteX42" fmla="*/ 1043405 w 1694678"/>
              <a:gd name="connsiteY42" fmla="*/ 1088232 h 1917701"/>
              <a:gd name="connsiteX43" fmla="*/ 1000543 w 1694678"/>
              <a:gd name="connsiteY43" fmla="*/ 1126332 h 1917701"/>
              <a:gd name="connsiteX44" fmla="*/ 913897 w 1694678"/>
              <a:gd name="connsiteY44" fmla="*/ 1216557 h 1917701"/>
              <a:gd name="connsiteX45" fmla="*/ 950111 w 1694678"/>
              <a:gd name="connsiteY45" fmla="*/ 1213540 h 1917701"/>
              <a:gd name="connsiteX46" fmla="*/ 959165 w 1694678"/>
              <a:gd name="connsiteY46" fmla="*/ 1231646 h 1917701"/>
              <a:gd name="connsiteX47" fmla="*/ 933868 w 1694678"/>
              <a:gd name="connsiteY47" fmla="*/ 1262064 h 1917701"/>
              <a:gd name="connsiteX48" fmla="*/ 917199 w 1694678"/>
              <a:gd name="connsiteY48" fmla="*/ 1293020 h 1917701"/>
              <a:gd name="connsiteX49" fmla="*/ 906258 w 1694678"/>
              <a:gd name="connsiteY49" fmla="*/ 1304875 h 1917701"/>
              <a:gd name="connsiteX50" fmla="*/ 874337 w 1694678"/>
              <a:gd name="connsiteY50" fmla="*/ 1326357 h 1917701"/>
              <a:gd name="connsiteX51" fmla="*/ 850051 w 1694678"/>
              <a:gd name="connsiteY51" fmla="*/ 1364430 h 1917701"/>
              <a:gd name="connsiteX52" fmla="*/ 781113 w 1694678"/>
              <a:gd name="connsiteY52" fmla="*/ 1403661 h 1917701"/>
              <a:gd name="connsiteX53" fmla="*/ 681525 w 1694678"/>
              <a:gd name="connsiteY53" fmla="*/ 1470053 h 1917701"/>
              <a:gd name="connsiteX54" fmla="*/ 619543 w 1694678"/>
              <a:gd name="connsiteY54" fmla="*/ 1559720 h 1917701"/>
              <a:gd name="connsiteX55" fmla="*/ 609097 w 1694678"/>
              <a:gd name="connsiteY55" fmla="*/ 1592275 h 1917701"/>
              <a:gd name="connsiteX56" fmla="*/ 524598 w 1694678"/>
              <a:gd name="connsiteY56" fmla="*/ 1666212 h 1917701"/>
              <a:gd name="connsiteX57" fmla="*/ 485367 w 1694678"/>
              <a:gd name="connsiteY57" fmla="*/ 1711479 h 1917701"/>
              <a:gd name="connsiteX58" fmla="*/ 434064 w 1694678"/>
              <a:gd name="connsiteY58" fmla="*/ 1726568 h 1917701"/>
              <a:gd name="connsiteX59" fmla="*/ 382761 w 1694678"/>
              <a:gd name="connsiteY59" fmla="*/ 1732604 h 1917701"/>
              <a:gd name="connsiteX60" fmla="*/ 313350 w 1694678"/>
              <a:gd name="connsiteY60" fmla="*/ 1762783 h 1917701"/>
              <a:gd name="connsiteX61" fmla="*/ 216780 w 1694678"/>
              <a:gd name="connsiteY61" fmla="*/ 1765800 h 1917701"/>
              <a:gd name="connsiteX62" fmla="*/ 123228 w 1694678"/>
              <a:gd name="connsiteY62" fmla="*/ 1783907 h 1917701"/>
              <a:gd name="connsiteX63" fmla="*/ 14586 w 1694678"/>
              <a:gd name="connsiteY63" fmla="*/ 1795978 h 1917701"/>
              <a:gd name="connsiteX64" fmla="*/ 35711 w 1694678"/>
              <a:gd name="connsiteY64" fmla="*/ 1820121 h 1917701"/>
              <a:gd name="connsiteX65" fmla="*/ 119480 w 1694678"/>
              <a:gd name="connsiteY65" fmla="*/ 1871664 h 1917701"/>
              <a:gd name="connsiteX66" fmla="*/ 186155 w 1694678"/>
              <a:gd name="connsiteY66" fmla="*/ 1902620 h 1917701"/>
              <a:gd name="connsiteX67" fmla="*/ 367130 w 1694678"/>
              <a:gd name="connsiteY67" fmla="*/ 1907382 h 1917701"/>
              <a:gd name="connsiteX68" fmla="*/ 550487 w 1694678"/>
              <a:gd name="connsiteY68" fmla="*/ 1840708 h 1917701"/>
              <a:gd name="connsiteX69" fmla="*/ 724318 w 1694678"/>
              <a:gd name="connsiteY69" fmla="*/ 1778795 h 1917701"/>
              <a:gd name="connsiteX70" fmla="*/ 786230 w 1694678"/>
              <a:gd name="connsiteY70" fmla="*/ 1669257 h 1917701"/>
              <a:gd name="connsiteX71" fmla="*/ 1095791 w 1694678"/>
              <a:gd name="connsiteY71" fmla="*/ 1504949 h 1917701"/>
              <a:gd name="connsiteX72" fmla="*/ 1132910 w 1694678"/>
              <a:gd name="connsiteY72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648243 w 1694678"/>
              <a:gd name="connsiteY2" fmla="*/ 757239 h 1917701"/>
              <a:gd name="connsiteX3" fmla="*/ 1669674 w 1694678"/>
              <a:gd name="connsiteY3" fmla="*/ 688182 h 1917701"/>
              <a:gd name="connsiteX4" fmla="*/ 1657768 w 1694678"/>
              <a:gd name="connsiteY4" fmla="*/ 645320 h 1917701"/>
              <a:gd name="connsiteX5" fmla="*/ 1643480 w 1694678"/>
              <a:gd name="connsiteY5" fmla="*/ 559595 h 1917701"/>
              <a:gd name="connsiteX6" fmla="*/ 1636337 w 1694678"/>
              <a:gd name="connsiteY6" fmla="*/ 490539 h 1917701"/>
              <a:gd name="connsiteX7" fmla="*/ 1657768 w 1694678"/>
              <a:gd name="connsiteY7" fmla="*/ 447676 h 1917701"/>
              <a:gd name="connsiteX8" fmla="*/ 1667293 w 1694678"/>
              <a:gd name="connsiteY8" fmla="*/ 371476 h 1917701"/>
              <a:gd name="connsiteX9" fmla="*/ 1660149 w 1694678"/>
              <a:gd name="connsiteY9" fmla="*/ 335757 h 1917701"/>
              <a:gd name="connsiteX10" fmla="*/ 1672055 w 1694678"/>
              <a:gd name="connsiteY10" fmla="*/ 311945 h 1917701"/>
              <a:gd name="connsiteX11" fmla="*/ 1660149 w 1694678"/>
              <a:gd name="connsiteY11" fmla="*/ 261939 h 1917701"/>
              <a:gd name="connsiteX12" fmla="*/ 1672055 w 1694678"/>
              <a:gd name="connsiteY12" fmla="*/ 228601 h 1917701"/>
              <a:gd name="connsiteX13" fmla="*/ 1664912 w 1694678"/>
              <a:gd name="connsiteY13" fmla="*/ 190501 h 1917701"/>
              <a:gd name="connsiteX14" fmla="*/ 1683962 w 1694678"/>
              <a:gd name="connsiteY14" fmla="*/ 135732 h 1917701"/>
              <a:gd name="connsiteX15" fmla="*/ 1669674 w 1694678"/>
              <a:gd name="connsiteY15" fmla="*/ 88107 h 1917701"/>
              <a:gd name="connsiteX16" fmla="*/ 1691106 w 1694678"/>
              <a:gd name="connsiteY16" fmla="*/ 52389 h 1917701"/>
              <a:gd name="connsiteX17" fmla="*/ 1648243 w 1694678"/>
              <a:gd name="connsiteY17" fmla="*/ 7144 h 1917701"/>
              <a:gd name="connsiteX18" fmla="*/ 1576805 w 1694678"/>
              <a:gd name="connsiteY18" fmla="*/ 9525 h 1917701"/>
              <a:gd name="connsiteX19" fmla="*/ 1536324 w 1694678"/>
              <a:gd name="connsiteY19" fmla="*/ 64295 h 1917701"/>
              <a:gd name="connsiteX20" fmla="*/ 1495843 w 1694678"/>
              <a:gd name="connsiteY20" fmla="*/ 111920 h 1917701"/>
              <a:gd name="connsiteX21" fmla="*/ 1502987 w 1694678"/>
              <a:gd name="connsiteY21" fmla="*/ 245270 h 1917701"/>
              <a:gd name="connsiteX22" fmla="*/ 1491080 w 1694678"/>
              <a:gd name="connsiteY22" fmla="*/ 314325 h 1917701"/>
              <a:gd name="connsiteX23" fmla="*/ 1472030 w 1694678"/>
              <a:gd name="connsiteY23" fmla="*/ 338139 h 1917701"/>
              <a:gd name="connsiteX24" fmla="*/ 1448218 w 1694678"/>
              <a:gd name="connsiteY24" fmla="*/ 361951 h 1917701"/>
              <a:gd name="connsiteX25" fmla="*/ 1436312 w 1694678"/>
              <a:gd name="connsiteY25" fmla="*/ 407195 h 1917701"/>
              <a:gd name="connsiteX26" fmla="*/ 1426787 w 1694678"/>
              <a:gd name="connsiteY26" fmla="*/ 454820 h 1917701"/>
              <a:gd name="connsiteX27" fmla="*/ 1412499 w 1694678"/>
              <a:gd name="connsiteY27" fmla="*/ 507206 h 1917701"/>
              <a:gd name="connsiteX28" fmla="*/ 1364874 w 1694678"/>
              <a:gd name="connsiteY28" fmla="*/ 595314 h 1917701"/>
              <a:gd name="connsiteX29" fmla="*/ 1357730 w 1694678"/>
              <a:gd name="connsiteY29" fmla="*/ 647700 h 1917701"/>
              <a:gd name="connsiteX30" fmla="*/ 1312487 w 1694678"/>
              <a:gd name="connsiteY30" fmla="*/ 723901 h 1917701"/>
              <a:gd name="connsiteX31" fmla="*/ 1305343 w 1694678"/>
              <a:gd name="connsiteY31" fmla="*/ 766764 h 1917701"/>
              <a:gd name="connsiteX32" fmla="*/ 1288674 w 1694678"/>
              <a:gd name="connsiteY32" fmla="*/ 783432 h 1917701"/>
              <a:gd name="connsiteX33" fmla="*/ 1288674 w 1694678"/>
              <a:gd name="connsiteY33" fmla="*/ 816770 h 1917701"/>
              <a:gd name="connsiteX34" fmla="*/ 1263799 w 1694678"/>
              <a:gd name="connsiteY34" fmla="*/ 850764 h 1917701"/>
              <a:gd name="connsiteX35" fmla="*/ 1248193 w 1694678"/>
              <a:gd name="connsiteY35" fmla="*/ 864395 h 1917701"/>
              <a:gd name="connsiteX36" fmla="*/ 1231524 w 1694678"/>
              <a:gd name="connsiteY36" fmla="*/ 878682 h 1917701"/>
              <a:gd name="connsiteX37" fmla="*/ 1195805 w 1694678"/>
              <a:gd name="connsiteY37" fmla="*/ 904876 h 1917701"/>
              <a:gd name="connsiteX38" fmla="*/ 1131180 w 1694678"/>
              <a:gd name="connsiteY38" fmla="*/ 969096 h 1917701"/>
              <a:gd name="connsiteX39" fmla="*/ 1129130 w 1694678"/>
              <a:gd name="connsiteY39" fmla="*/ 1014414 h 1917701"/>
              <a:gd name="connsiteX40" fmla="*/ 1113404 w 1694678"/>
              <a:gd name="connsiteY40" fmla="*/ 1039614 h 1917701"/>
              <a:gd name="connsiteX41" fmla="*/ 1070494 w 1694678"/>
              <a:gd name="connsiteY41" fmla="*/ 1071701 h 1917701"/>
              <a:gd name="connsiteX42" fmla="*/ 1043405 w 1694678"/>
              <a:gd name="connsiteY42" fmla="*/ 1088232 h 1917701"/>
              <a:gd name="connsiteX43" fmla="*/ 1000543 w 1694678"/>
              <a:gd name="connsiteY43" fmla="*/ 1126332 h 1917701"/>
              <a:gd name="connsiteX44" fmla="*/ 913897 w 1694678"/>
              <a:gd name="connsiteY44" fmla="*/ 1216557 h 1917701"/>
              <a:gd name="connsiteX45" fmla="*/ 950111 w 1694678"/>
              <a:gd name="connsiteY45" fmla="*/ 1213540 h 1917701"/>
              <a:gd name="connsiteX46" fmla="*/ 959165 w 1694678"/>
              <a:gd name="connsiteY46" fmla="*/ 1231646 h 1917701"/>
              <a:gd name="connsiteX47" fmla="*/ 933868 w 1694678"/>
              <a:gd name="connsiteY47" fmla="*/ 1262064 h 1917701"/>
              <a:gd name="connsiteX48" fmla="*/ 917199 w 1694678"/>
              <a:gd name="connsiteY48" fmla="*/ 1293020 h 1917701"/>
              <a:gd name="connsiteX49" fmla="*/ 906258 w 1694678"/>
              <a:gd name="connsiteY49" fmla="*/ 1304875 h 1917701"/>
              <a:gd name="connsiteX50" fmla="*/ 874337 w 1694678"/>
              <a:gd name="connsiteY50" fmla="*/ 1326357 h 1917701"/>
              <a:gd name="connsiteX51" fmla="*/ 850051 w 1694678"/>
              <a:gd name="connsiteY51" fmla="*/ 1364430 h 1917701"/>
              <a:gd name="connsiteX52" fmla="*/ 781113 w 1694678"/>
              <a:gd name="connsiteY52" fmla="*/ 1403661 h 1917701"/>
              <a:gd name="connsiteX53" fmla="*/ 681525 w 1694678"/>
              <a:gd name="connsiteY53" fmla="*/ 1470053 h 1917701"/>
              <a:gd name="connsiteX54" fmla="*/ 619543 w 1694678"/>
              <a:gd name="connsiteY54" fmla="*/ 1559720 h 1917701"/>
              <a:gd name="connsiteX55" fmla="*/ 609097 w 1694678"/>
              <a:gd name="connsiteY55" fmla="*/ 1592275 h 1917701"/>
              <a:gd name="connsiteX56" fmla="*/ 524598 w 1694678"/>
              <a:gd name="connsiteY56" fmla="*/ 1666212 h 1917701"/>
              <a:gd name="connsiteX57" fmla="*/ 485367 w 1694678"/>
              <a:gd name="connsiteY57" fmla="*/ 1711479 h 1917701"/>
              <a:gd name="connsiteX58" fmla="*/ 434064 w 1694678"/>
              <a:gd name="connsiteY58" fmla="*/ 1726568 h 1917701"/>
              <a:gd name="connsiteX59" fmla="*/ 382761 w 1694678"/>
              <a:gd name="connsiteY59" fmla="*/ 1732604 h 1917701"/>
              <a:gd name="connsiteX60" fmla="*/ 313350 w 1694678"/>
              <a:gd name="connsiteY60" fmla="*/ 1762783 h 1917701"/>
              <a:gd name="connsiteX61" fmla="*/ 216780 w 1694678"/>
              <a:gd name="connsiteY61" fmla="*/ 1765800 h 1917701"/>
              <a:gd name="connsiteX62" fmla="*/ 123228 w 1694678"/>
              <a:gd name="connsiteY62" fmla="*/ 1783907 h 1917701"/>
              <a:gd name="connsiteX63" fmla="*/ 14586 w 1694678"/>
              <a:gd name="connsiteY63" fmla="*/ 1795978 h 1917701"/>
              <a:gd name="connsiteX64" fmla="*/ 35711 w 1694678"/>
              <a:gd name="connsiteY64" fmla="*/ 1820121 h 1917701"/>
              <a:gd name="connsiteX65" fmla="*/ 119480 w 1694678"/>
              <a:gd name="connsiteY65" fmla="*/ 1871664 h 1917701"/>
              <a:gd name="connsiteX66" fmla="*/ 186155 w 1694678"/>
              <a:gd name="connsiteY66" fmla="*/ 1902620 h 1917701"/>
              <a:gd name="connsiteX67" fmla="*/ 367130 w 1694678"/>
              <a:gd name="connsiteY67" fmla="*/ 1907382 h 1917701"/>
              <a:gd name="connsiteX68" fmla="*/ 550487 w 1694678"/>
              <a:gd name="connsiteY68" fmla="*/ 1840708 h 1917701"/>
              <a:gd name="connsiteX69" fmla="*/ 724318 w 1694678"/>
              <a:gd name="connsiteY69" fmla="*/ 1778795 h 1917701"/>
              <a:gd name="connsiteX70" fmla="*/ 786230 w 1694678"/>
              <a:gd name="connsiteY70" fmla="*/ 1669257 h 1917701"/>
              <a:gd name="connsiteX71" fmla="*/ 1095791 w 1694678"/>
              <a:gd name="connsiteY71" fmla="*/ 1504949 h 1917701"/>
              <a:gd name="connsiteX72" fmla="*/ 1132910 w 1694678"/>
              <a:gd name="connsiteY72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612524 w 1694678"/>
              <a:gd name="connsiteY2" fmla="*/ 797720 h 1917701"/>
              <a:gd name="connsiteX3" fmla="*/ 1648243 w 1694678"/>
              <a:gd name="connsiteY3" fmla="*/ 757239 h 1917701"/>
              <a:gd name="connsiteX4" fmla="*/ 1669674 w 1694678"/>
              <a:gd name="connsiteY4" fmla="*/ 688182 h 1917701"/>
              <a:gd name="connsiteX5" fmla="*/ 1657768 w 1694678"/>
              <a:gd name="connsiteY5" fmla="*/ 645320 h 1917701"/>
              <a:gd name="connsiteX6" fmla="*/ 1643480 w 1694678"/>
              <a:gd name="connsiteY6" fmla="*/ 559595 h 1917701"/>
              <a:gd name="connsiteX7" fmla="*/ 1636337 w 1694678"/>
              <a:gd name="connsiteY7" fmla="*/ 490539 h 1917701"/>
              <a:gd name="connsiteX8" fmla="*/ 1657768 w 1694678"/>
              <a:gd name="connsiteY8" fmla="*/ 447676 h 1917701"/>
              <a:gd name="connsiteX9" fmla="*/ 1667293 w 1694678"/>
              <a:gd name="connsiteY9" fmla="*/ 371476 h 1917701"/>
              <a:gd name="connsiteX10" fmla="*/ 1660149 w 1694678"/>
              <a:gd name="connsiteY10" fmla="*/ 335757 h 1917701"/>
              <a:gd name="connsiteX11" fmla="*/ 1672055 w 1694678"/>
              <a:gd name="connsiteY11" fmla="*/ 311945 h 1917701"/>
              <a:gd name="connsiteX12" fmla="*/ 1660149 w 1694678"/>
              <a:gd name="connsiteY12" fmla="*/ 261939 h 1917701"/>
              <a:gd name="connsiteX13" fmla="*/ 1672055 w 1694678"/>
              <a:gd name="connsiteY13" fmla="*/ 228601 h 1917701"/>
              <a:gd name="connsiteX14" fmla="*/ 1664912 w 1694678"/>
              <a:gd name="connsiteY14" fmla="*/ 190501 h 1917701"/>
              <a:gd name="connsiteX15" fmla="*/ 1683962 w 1694678"/>
              <a:gd name="connsiteY15" fmla="*/ 135732 h 1917701"/>
              <a:gd name="connsiteX16" fmla="*/ 1669674 w 1694678"/>
              <a:gd name="connsiteY16" fmla="*/ 88107 h 1917701"/>
              <a:gd name="connsiteX17" fmla="*/ 1691106 w 1694678"/>
              <a:gd name="connsiteY17" fmla="*/ 52389 h 1917701"/>
              <a:gd name="connsiteX18" fmla="*/ 1648243 w 1694678"/>
              <a:gd name="connsiteY18" fmla="*/ 7144 h 1917701"/>
              <a:gd name="connsiteX19" fmla="*/ 1576805 w 1694678"/>
              <a:gd name="connsiteY19" fmla="*/ 9525 h 1917701"/>
              <a:gd name="connsiteX20" fmla="*/ 1536324 w 1694678"/>
              <a:gd name="connsiteY20" fmla="*/ 64295 h 1917701"/>
              <a:gd name="connsiteX21" fmla="*/ 1495843 w 1694678"/>
              <a:gd name="connsiteY21" fmla="*/ 111920 h 1917701"/>
              <a:gd name="connsiteX22" fmla="*/ 1502987 w 1694678"/>
              <a:gd name="connsiteY22" fmla="*/ 245270 h 1917701"/>
              <a:gd name="connsiteX23" fmla="*/ 1491080 w 1694678"/>
              <a:gd name="connsiteY23" fmla="*/ 314325 h 1917701"/>
              <a:gd name="connsiteX24" fmla="*/ 1472030 w 1694678"/>
              <a:gd name="connsiteY24" fmla="*/ 338139 h 1917701"/>
              <a:gd name="connsiteX25" fmla="*/ 1448218 w 1694678"/>
              <a:gd name="connsiteY25" fmla="*/ 361951 h 1917701"/>
              <a:gd name="connsiteX26" fmla="*/ 1436312 w 1694678"/>
              <a:gd name="connsiteY26" fmla="*/ 407195 h 1917701"/>
              <a:gd name="connsiteX27" fmla="*/ 1426787 w 1694678"/>
              <a:gd name="connsiteY27" fmla="*/ 454820 h 1917701"/>
              <a:gd name="connsiteX28" fmla="*/ 1412499 w 1694678"/>
              <a:gd name="connsiteY28" fmla="*/ 507206 h 1917701"/>
              <a:gd name="connsiteX29" fmla="*/ 1364874 w 1694678"/>
              <a:gd name="connsiteY29" fmla="*/ 595314 h 1917701"/>
              <a:gd name="connsiteX30" fmla="*/ 1357730 w 1694678"/>
              <a:gd name="connsiteY30" fmla="*/ 647700 h 1917701"/>
              <a:gd name="connsiteX31" fmla="*/ 1312487 w 1694678"/>
              <a:gd name="connsiteY31" fmla="*/ 723901 h 1917701"/>
              <a:gd name="connsiteX32" fmla="*/ 1305343 w 1694678"/>
              <a:gd name="connsiteY32" fmla="*/ 766764 h 1917701"/>
              <a:gd name="connsiteX33" fmla="*/ 1288674 w 1694678"/>
              <a:gd name="connsiteY33" fmla="*/ 783432 h 1917701"/>
              <a:gd name="connsiteX34" fmla="*/ 1288674 w 1694678"/>
              <a:gd name="connsiteY34" fmla="*/ 816770 h 1917701"/>
              <a:gd name="connsiteX35" fmla="*/ 1263799 w 1694678"/>
              <a:gd name="connsiteY35" fmla="*/ 850764 h 1917701"/>
              <a:gd name="connsiteX36" fmla="*/ 1248193 w 1694678"/>
              <a:gd name="connsiteY36" fmla="*/ 864395 h 1917701"/>
              <a:gd name="connsiteX37" fmla="*/ 1231524 w 1694678"/>
              <a:gd name="connsiteY37" fmla="*/ 878682 h 1917701"/>
              <a:gd name="connsiteX38" fmla="*/ 1195805 w 1694678"/>
              <a:gd name="connsiteY38" fmla="*/ 904876 h 1917701"/>
              <a:gd name="connsiteX39" fmla="*/ 1131180 w 1694678"/>
              <a:gd name="connsiteY39" fmla="*/ 969096 h 1917701"/>
              <a:gd name="connsiteX40" fmla="*/ 1129130 w 1694678"/>
              <a:gd name="connsiteY40" fmla="*/ 1014414 h 1917701"/>
              <a:gd name="connsiteX41" fmla="*/ 1113404 w 1694678"/>
              <a:gd name="connsiteY41" fmla="*/ 1039614 h 1917701"/>
              <a:gd name="connsiteX42" fmla="*/ 1070494 w 1694678"/>
              <a:gd name="connsiteY42" fmla="*/ 1071701 h 1917701"/>
              <a:gd name="connsiteX43" fmla="*/ 1043405 w 1694678"/>
              <a:gd name="connsiteY43" fmla="*/ 1088232 h 1917701"/>
              <a:gd name="connsiteX44" fmla="*/ 1000543 w 1694678"/>
              <a:gd name="connsiteY44" fmla="*/ 1126332 h 1917701"/>
              <a:gd name="connsiteX45" fmla="*/ 913897 w 1694678"/>
              <a:gd name="connsiteY45" fmla="*/ 1216557 h 1917701"/>
              <a:gd name="connsiteX46" fmla="*/ 950111 w 1694678"/>
              <a:gd name="connsiteY46" fmla="*/ 1213540 h 1917701"/>
              <a:gd name="connsiteX47" fmla="*/ 959165 w 1694678"/>
              <a:gd name="connsiteY47" fmla="*/ 1231646 h 1917701"/>
              <a:gd name="connsiteX48" fmla="*/ 933868 w 1694678"/>
              <a:gd name="connsiteY48" fmla="*/ 1262064 h 1917701"/>
              <a:gd name="connsiteX49" fmla="*/ 917199 w 1694678"/>
              <a:gd name="connsiteY49" fmla="*/ 1293020 h 1917701"/>
              <a:gd name="connsiteX50" fmla="*/ 906258 w 1694678"/>
              <a:gd name="connsiteY50" fmla="*/ 1304875 h 1917701"/>
              <a:gd name="connsiteX51" fmla="*/ 874337 w 1694678"/>
              <a:gd name="connsiteY51" fmla="*/ 1326357 h 1917701"/>
              <a:gd name="connsiteX52" fmla="*/ 850051 w 1694678"/>
              <a:gd name="connsiteY52" fmla="*/ 1364430 h 1917701"/>
              <a:gd name="connsiteX53" fmla="*/ 781113 w 1694678"/>
              <a:gd name="connsiteY53" fmla="*/ 1403661 h 1917701"/>
              <a:gd name="connsiteX54" fmla="*/ 681525 w 1694678"/>
              <a:gd name="connsiteY54" fmla="*/ 1470053 h 1917701"/>
              <a:gd name="connsiteX55" fmla="*/ 619543 w 1694678"/>
              <a:gd name="connsiteY55" fmla="*/ 1559720 h 1917701"/>
              <a:gd name="connsiteX56" fmla="*/ 609097 w 1694678"/>
              <a:gd name="connsiteY56" fmla="*/ 1592275 h 1917701"/>
              <a:gd name="connsiteX57" fmla="*/ 524598 w 1694678"/>
              <a:gd name="connsiteY57" fmla="*/ 1666212 h 1917701"/>
              <a:gd name="connsiteX58" fmla="*/ 485367 w 1694678"/>
              <a:gd name="connsiteY58" fmla="*/ 1711479 h 1917701"/>
              <a:gd name="connsiteX59" fmla="*/ 434064 w 1694678"/>
              <a:gd name="connsiteY59" fmla="*/ 1726568 h 1917701"/>
              <a:gd name="connsiteX60" fmla="*/ 382761 w 1694678"/>
              <a:gd name="connsiteY60" fmla="*/ 1732604 h 1917701"/>
              <a:gd name="connsiteX61" fmla="*/ 313350 w 1694678"/>
              <a:gd name="connsiteY61" fmla="*/ 1762783 h 1917701"/>
              <a:gd name="connsiteX62" fmla="*/ 216780 w 1694678"/>
              <a:gd name="connsiteY62" fmla="*/ 1765800 h 1917701"/>
              <a:gd name="connsiteX63" fmla="*/ 123228 w 1694678"/>
              <a:gd name="connsiteY63" fmla="*/ 1783907 h 1917701"/>
              <a:gd name="connsiteX64" fmla="*/ 14586 w 1694678"/>
              <a:gd name="connsiteY64" fmla="*/ 1795978 h 1917701"/>
              <a:gd name="connsiteX65" fmla="*/ 35711 w 1694678"/>
              <a:gd name="connsiteY65" fmla="*/ 1820121 h 1917701"/>
              <a:gd name="connsiteX66" fmla="*/ 119480 w 1694678"/>
              <a:gd name="connsiteY66" fmla="*/ 1871664 h 1917701"/>
              <a:gd name="connsiteX67" fmla="*/ 186155 w 1694678"/>
              <a:gd name="connsiteY67" fmla="*/ 1902620 h 1917701"/>
              <a:gd name="connsiteX68" fmla="*/ 367130 w 1694678"/>
              <a:gd name="connsiteY68" fmla="*/ 1907382 h 1917701"/>
              <a:gd name="connsiteX69" fmla="*/ 550487 w 1694678"/>
              <a:gd name="connsiteY69" fmla="*/ 1840708 h 1917701"/>
              <a:gd name="connsiteX70" fmla="*/ 724318 w 1694678"/>
              <a:gd name="connsiteY70" fmla="*/ 1778795 h 1917701"/>
              <a:gd name="connsiteX71" fmla="*/ 786230 w 1694678"/>
              <a:gd name="connsiteY71" fmla="*/ 1669257 h 1917701"/>
              <a:gd name="connsiteX72" fmla="*/ 1095791 w 1694678"/>
              <a:gd name="connsiteY72" fmla="*/ 1504949 h 1917701"/>
              <a:gd name="connsiteX73" fmla="*/ 1132910 w 1694678"/>
              <a:gd name="connsiteY73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612524 w 1694678"/>
              <a:gd name="connsiteY2" fmla="*/ 797720 h 1917701"/>
              <a:gd name="connsiteX3" fmla="*/ 1648243 w 1694678"/>
              <a:gd name="connsiteY3" fmla="*/ 757239 h 1917701"/>
              <a:gd name="connsiteX4" fmla="*/ 1669674 w 1694678"/>
              <a:gd name="connsiteY4" fmla="*/ 688182 h 1917701"/>
              <a:gd name="connsiteX5" fmla="*/ 1657768 w 1694678"/>
              <a:gd name="connsiteY5" fmla="*/ 645320 h 1917701"/>
              <a:gd name="connsiteX6" fmla="*/ 1643480 w 1694678"/>
              <a:gd name="connsiteY6" fmla="*/ 559595 h 1917701"/>
              <a:gd name="connsiteX7" fmla="*/ 1636337 w 1694678"/>
              <a:gd name="connsiteY7" fmla="*/ 490539 h 1917701"/>
              <a:gd name="connsiteX8" fmla="*/ 1657768 w 1694678"/>
              <a:gd name="connsiteY8" fmla="*/ 447676 h 1917701"/>
              <a:gd name="connsiteX9" fmla="*/ 1667293 w 1694678"/>
              <a:gd name="connsiteY9" fmla="*/ 371476 h 1917701"/>
              <a:gd name="connsiteX10" fmla="*/ 1660149 w 1694678"/>
              <a:gd name="connsiteY10" fmla="*/ 335757 h 1917701"/>
              <a:gd name="connsiteX11" fmla="*/ 1672055 w 1694678"/>
              <a:gd name="connsiteY11" fmla="*/ 311945 h 1917701"/>
              <a:gd name="connsiteX12" fmla="*/ 1660149 w 1694678"/>
              <a:gd name="connsiteY12" fmla="*/ 261939 h 1917701"/>
              <a:gd name="connsiteX13" fmla="*/ 1672055 w 1694678"/>
              <a:gd name="connsiteY13" fmla="*/ 228601 h 1917701"/>
              <a:gd name="connsiteX14" fmla="*/ 1664912 w 1694678"/>
              <a:gd name="connsiteY14" fmla="*/ 190501 h 1917701"/>
              <a:gd name="connsiteX15" fmla="*/ 1683962 w 1694678"/>
              <a:gd name="connsiteY15" fmla="*/ 135732 h 1917701"/>
              <a:gd name="connsiteX16" fmla="*/ 1669674 w 1694678"/>
              <a:gd name="connsiteY16" fmla="*/ 88107 h 1917701"/>
              <a:gd name="connsiteX17" fmla="*/ 1691106 w 1694678"/>
              <a:gd name="connsiteY17" fmla="*/ 52389 h 1917701"/>
              <a:gd name="connsiteX18" fmla="*/ 1648243 w 1694678"/>
              <a:gd name="connsiteY18" fmla="*/ 7144 h 1917701"/>
              <a:gd name="connsiteX19" fmla="*/ 1576805 w 1694678"/>
              <a:gd name="connsiteY19" fmla="*/ 9525 h 1917701"/>
              <a:gd name="connsiteX20" fmla="*/ 1536324 w 1694678"/>
              <a:gd name="connsiteY20" fmla="*/ 64295 h 1917701"/>
              <a:gd name="connsiteX21" fmla="*/ 1495843 w 1694678"/>
              <a:gd name="connsiteY21" fmla="*/ 111920 h 1917701"/>
              <a:gd name="connsiteX22" fmla="*/ 1502987 w 1694678"/>
              <a:gd name="connsiteY22" fmla="*/ 245270 h 1917701"/>
              <a:gd name="connsiteX23" fmla="*/ 1491080 w 1694678"/>
              <a:gd name="connsiteY23" fmla="*/ 314325 h 1917701"/>
              <a:gd name="connsiteX24" fmla="*/ 1472030 w 1694678"/>
              <a:gd name="connsiteY24" fmla="*/ 338139 h 1917701"/>
              <a:gd name="connsiteX25" fmla="*/ 1448218 w 1694678"/>
              <a:gd name="connsiteY25" fmla="*/ 361951 h 1917701"/>
              <a:gd name="connsiteX26" fmla="*/ 1436312 w 1694678"/>
              <a:gd name="connsiteY26" fmla="*/ 407195 h 1917701"/>
              <a:gd name="connsiteX27" fmla="*/ 1426787 w 1694678"/>
              <a:gd name="connsiteY27" fmla="*/ 454820 h 1917701"/>
              <a:gd name="connsiteX28" fmla="*/ 1412499 w 1694678"/>
              <a:gd name="connsiteY28" fmla="*/ 507206 h 1917701"/>
              <a:gd name="connsiteX29" fmla="*/ 1364874 w 1694678"/>
              <a:gd name="connsiteY29" fmla="*/ 595314 h 1917701"/>
              <a:gd name="connsiteX30" fmla="*/ 1357730 w 1694678"/>
              <a:gd name="connsiteY30" fmla="*/ 647700 h 1917701"/>
              <a:gd name="connsiteX31" fmla="*/ 1312487 w 1694678"/>
              <a:gd name="connsiteY31" fmla="*/ 723901 h 1917701"/>
              <a:gd name="connsiteX32" fmla="*/ 1305343 w 1694678"/>
              <a:gd name="connsiteY32" fmla="*/ 766764 h 1917701"/>
              <a:gd name="connsiteX33" fmla="*/ 1288674 w 1694678"/>
              <a:gd name="connsiteY33" fmla="*/ 783432 h 1917701"/>
              <a:gd name="connsiteX34" fmla="*/ 1288674 w 1694678"/>
              <a:gd name="connsiteY34" fmla="*/ 816770 h 1917701"/>
              <a:gd name="connsiteX35" fmla="*/ 1263799 w 1694678"/>
              <a:gd name="connsiteY35" fmla="*/ 850764 h 1917701"/>
              <a:gd name="connsiteX36" fmla="*/ 1248193 w 1694678"/>
              <a:gd name="connsiteY36" fmla="*/ 864395 h 1917701"/>
              <a:gd name="connsiteX37" fmla="*/ 1231524 w 1694678"/>
              <a:gd name="connsiteY37" fmla="*/ 878682 h 1917701"/>
              <a:gd name="connsiteX38" fmla="*/ 1195805 w 1694678"/>
              <a:gd name="connsiteY38" fmla="*/ 904876 h 1917701"/>
              <a:gd name="connsiteX39" fmla="*/ 1131180 w 1694678"/>
              <a:gd name="connsiteY39" fmla="*/ 969096 h 1917701"/>
              <a:gd name="connsiteX40" fmla="*/ 1129130 w 1694678"/>
              <a:gd name="connsiteY40" fmla="*/ 1014414 h 1917701"/>
              <a:gd name="connsiteX41" fmla="*/ 1113404 w 1694678"/>
              <a:gd name="connsiteY41" fmla="*/ 1039614 h 1917701"/>
              <a:gd name="connsiteX42" fmla="*/ 1070494 w 1694678"/>
              <a:gd name="connsiteY42" fmla="*/ 1071701 h 1917701"/>
              <a:gd name="connsiteX43" fmla="*/ 1043405 w 1694678"/>
              <a:gd name="connsiteY43" fmla="*/ 1088232 h 1917701"/>
              <a:gd name="connsiteX44" fmla="*/ 1000543 w 1694678"/>
              <a:gd name="connsiteY44" fmla="*/ 1126332 h 1917701"/>
              <a:gd name="connsiteX45" fmla="*/ 913897 w 1694678"/>
              <a:gd name="connsiteY45" fmla="*/ 1216557 h 1917701"/>
              <a:gd name="connsiteX46" fmla="*/ 950111 w 1694678"/>
              <a:gd name="connsiteY46" fmla="*/ 1213540 h 1917701"/>
              <a:gd name="connsiteX47" fmla="*/ 959165 w 1694678"/>
              <a:gd name="connsiteY47" fmla="*/ 1231646 h 1917701"/>
              <a:gd name="connsiteX48" fmla="*/ 933868 w 1694678"/>
              <a:gd name="connsiteY48" fmla="*/ 1262064 h 1917701"/>
              <a:gd name="connsiteX49" fmla="*/ 917199 w 1694678"/>
              <a:gd name="connsiteY49" fmla="*/ 1293020 h 1917701"/>
              <a:gd name="connsiteX50" fmla="*/ 906258 w 1694678"/>
              <a:gd name="connsiteY50" fmla="*/ 1304875 h 1917701"/>
              <a:gd name="connsiteX51" fmla="*/ 874337 w 1694678"/>
              <a:gd name="connsiteY51" fmla="*/ 1326357 h 1917701"/>
              <a:gd name="connsiteX52" fmla="*/ 850051 w 1694678"/>
              <a:gd name="connsiteY52" fmla="*/ 1364430 h 1917701"/>
              <a:gd name="connsiteX53" fmla="*/ 781113 w 1694678"/>
              <a:gd name="connsiteY53" fmla="*/ 1403661 h 1917701"/>
              <a:gd name="connsiteX54" fmla="*/ 681525 w 1694678"/>
              <a:gd name="connsiteY54" fmla="*/ 1470053 h 1917701"/>
              <a:gd name="connsiteX55" fmla="*/ 619543 w 1694678"/>
              <a:gd name="connsiteY55" fmla="*/ 1559720 h 1917701"/>
              <a:gd name="connsiteX56" fmla="*/ 609097 w 1694678"/>
              <a:gd name="connsiteY56" fmla="*/ 1592275 h 1917701"/>
              <a:gd name="connsiteX57" fmla="*/ 524598 w 1694678"/>
              <a:gd name="connsiteY57" fmla="*/ 1666212 h 1917701"/>
              <a:gd name="connsiteX58" fmla="*/ 485367 w 1694678"/>
              <a:gd name="connsiteY58" fmla="*/ 1711479 h 1917701"/>
              <a:gd name="connsiteX59" fmla="*/ 434064 w 1694678"/>
              <a:gd name="connsiteY59" fmla="*/ 1726568 h 1917701"/>
              <a:gd name="connsiteX60" fmla="*/ 382761 w 1694678"/>
              <a:gd name="connsiteY60" fmla="*/ 1732604 h 1917701"/>
              <a:gd name="connsiteX61" fmla="*/ 313350 w 1694678"/>
              <a:gd name="connsiteY61" fmla="*/ 1762783 h 1917701"/>
              <a:gd name="connsiteX62" fmla="*/ 216780 w 1694678"/>
              <a:gd name="connsiteY62" fmla="*/ 1765800 h 1917701"/>
              <a:gd name="connsiteX63" fmla="*/ 123228 w 1694678"/>
              <a:gd name="connsiteY63" fmla="*/ 1783907 h 1917701"/>
              <a:gd name="connsiteX64" fmla="*/ 14586 w 1694678"/>
              <a:gd name="connsiteY64" fmla="*/ 1795978 h 1917701"/>
              <a:gd name="connsiteX65" fmla="*/ 35711 w 1694678"/>
              <a:gd name="connsiteY65" fmla="*/ 1820121 h 1917701"/>
              <a:gd name="connsiteX66" fmla="*/ 119480 w 1694678"/>
              <a:gd name="connsiteY66" fmla="*/ 1871664 h 1917701"/>
              <a:gd name="connsiteX67" fmla="*/ 186155 w 1694678"/>
              <a:gd name="connsiteY67" fmla="*/ 1902620 h 1917701"/>
              <a:gd name="connsiteX68" fmla="*/ 367130 w 1694678"/>
              <a:gd name="connsiteY68" fmla="*/ 1907382 h 1917701"/>
              <a:gd name="connsiteX69" fmla="*/ 550487 w 1694678"/>
              <a:gd name="connsiteY69" fmla="*/ 1840708 h 1917701"/>
              <a:gd name="connsiteX70" fmla="*/ 724318 w 1694678"/>
              <a:gd name="connsiteY70" fmla="*/ 1778795 h 1917701"/>
              <a:gd name="connsiteX71" fmla="*/ 786230 w 1694678"/>
              <a:gd name="connsiteY71" fmla="*/ 1669257 h 1917701"/>
              <a:gd name="connsiteX72" fmla="*/ 1095791 w 1694678"/>
              <a:gd name="connsiteY72" fmla="*/ 1504949 h 1917701"/>
              <a:gd name="connsiteX73" fmla="*/ 1132910 w 1694678"/>
              <a:gd name="connsiteY73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95855 w 1694678"/>
              <a:gd name="connsiteY2" fmla="*/ 914401 h 1917701"/>
              <a:gd name="connsiteX3" fmla="*/ 1612524 w 1694678"/>
              <a:gd name="connsiteY3" fmla="*/ 797720 h 1917701"/>
              <a:gd name="connsiteX4" fmla="*/ 1648243 w 1694678"/>
              <a:gd name="connsiteY4" fmla="*/ 757239 h 1917701"/>
              <a:gd name="connsiteX5" fmla="*/ 1669674 w 1694678"/>
              <a:gd name="connsiteY5" fmla="*/ 688182 h 1917701"/>
              <a:gd name="connsiteX6" fmla="*/ 1657768 w 1694678"/>
              <a:gd name="connsiteY6" fmla="*/ 645320 h 1917701"/>
              <a:gd name="connsiteX7" fmla="*/ 1643480 w 1694678"/>
              <a:gd name="connsiteY7" fmla="*/ 559595 h 1917701"/>
              <a:gd name="connsiteX8" fmla="*/ 1636337 w 1694678"/>
              <a:gd name="connsiteY8" fmla="*/ 490539 h 1917701"/>
              <a:gd name="connsiteX9" fmla="*/ 1657768 w 1694678"/>
              <a:gd name="connsiteY9" fmla="*/ 447676 h 1917701"/>
              <a:gd name="connsiteX10" fmla="*/ 1667293 w 1694678"/>
              <a:gd name="connsiteY10" fmla="*/ 371476 h 1917701"/>
              <a:gd name="connsiteX11" fmla="*/ 1660149 w 1694678"/>
              <a:gd name="connsiteY11" fmla="*/ 335757 h 1917701"/>
              <a:gd name="connsiteX12" fmla="*/ 1672055 w 1694678"/>
              <a:gd name="connsiteY12" fmla="*/ 311945 h 1917701"/>
              <a:gd name="connsiteX13" fmla="*/ 1660149 w 1694678"/>
              <a:gd name="connsiteY13" fmla="*/ 261939 h 1917701"/>
              <a:gd name="connsiteX14" fmla="*/ 1672055 w 1694678"/>
              <a:gd name="connsiteY14" fmla="*/ 228601 h 1917701"/>
              <a:gd name="connsiteX15" fmla="*/ 1664912 w 1694678"/>
              <a:gd name="connsiteY15" fmla="*/ 190501 h 1917701"/>
              <a:gd name="connsiteX16" fmla="*/ 1683962 w 1694678"/>
              <a:gd name="connsiteY16" fmla="*/ 135732 h 1917701"/>
              <a:gd name="connsiteX17" fmla="*/ 1669674 w 1694678"/>
              <a:gd name="connsiteY17" fmla="*/ 88107 h 1917701"/>
              <a:gd name="connsiteX18" fmla="*/ 1691106 w 1694678"/>
              <a:gd name="connsiteY18" fmla="*/ 52389 h 1917701"/>
              <a:gd name="connsiteX19" fmla="*/ 1648243 w 1694678"/>
              <a:gd name="connsiteY19" fmla="*/ 7144 h 1917701"/>
              <a:gd name="connsiteX20" fmla="*/ 1576805 w 1694678"/>
              <a:gd name="connsiteY20" fmla="*/ 9525 h 1917701"/>
              <a:gd name="connsiteX21" fmla="*/ 1536324 w 1694678"/>
              <a:gd name="connsiteY21" fmla="*/ 64295 h 1917701"/>
              <a:gd name="connsiteX22" fmla="*/ 1495843 w 1694678"/>
              <a:gd name="connsiteY22" fmla="*/ 111920 h 1917701"/>
              <a:gd name="connsiteX23" fmla="*/ 1502987 w 1694678"/>
              <a:gd name="connsiteY23" fmla="*/ 245270 h 1917701"/>
              <a:gd name="connsiteX24" fmla="*/ 1491080 w 1694678"/>
              <a:gd name="connsiteY24" fmla="*/ 314325 h 1917701"/>
              <a:gd name="connsiteX25" fmla="*/ 1472030 w 1694678"/>
              <a:gd name="connsiteY25" fmla="*/ 338139 h 1917701"/>
              <a:gd name="connsiteX26" fmla="*/ 1448218 w 1694678"/>
              <a:gd name="connsiteY26" fmla="*/ 361951 h 1917701"/>
              <a:gd name="connsiteX27" fmla="*/ 1436312 w 1694678"/>
              <a:gd name="connsiteY27" fmla="*/ 407195 h 1917701"/>
              <a:gd name="connsiteX28" fmla="*/ 1426787 w 1694678"/>
              <a:gd name="connsiteY28" fmla="*/ 454820 h 1917701"/>
              <a:gd name="connsiteX29" fmla="*/ 1412499 w 1694678"/>
              <a:gd name="connsiteY29" fmla="*/ 507206 h 1917701"/>
              <a:gd name="connsiteX30" fmla="*/ 1364874 w 1694678"/>
              <a:gd name="connsiteY30" fmla="*/ 595314 h 1917701"/>
              <a:gd name="connsiteX31" fmla="*/ 1357730 w 1694678"/>
              <a:gd name="connsiteY31" fmla="*/ 647700 h 1917701"/>
              <a:gd name="connsiteX32" fmla="*/ 1312487 w 1694678"/>
              <a:gd name="connsiteY32" fmla="*/ 723901 h 1917701"/>
              <a:gd name="connsiteX33" fmla="*/ 1305343 w 1694678"/>
              <a:gd name="connsiteY33" fmla="*/ 766764 h 1917701"/>
              <a:gd name="connsiteX34" fmla="*/ 1288674 w 1694678"/>
              <a:gd name="connsiteY34" fmla="*/ 783432 h 1917701"/>
              <a:gd name="connsiteX35" fmla="*/ 1288674 w 1694678"/>
              <a:gd name="connsiteY35" fmla="*/ 816770 h 1917701"/>
              <a:gd name="connsiteX36" fmla="*/ 1263799 w 1694678"/>
              <a:gd name="connsiteY36" fmla="*/ 850764 h 1917701"/>
              <a:gd name="connsiteX37" fmla="*/ 1248193 w 1694678"/>
              <a:gd name="connsiteY37" fmla="*/ 864395 h 1917701"/>
              <a:gd name="connsiteX38" fmla="*/ 1231524 w 1694678"/>
              <a:gd name="connsiteY38" fmla="*/ 878682 h 1917701"/>
              <a:gd name="connsiteX39" fmla="*/ 1195805 w 1694678"/>
              <a:gd name="connsiteY39" fmla="*/ 904876 h 1917701"/>
              <a:gd name="connsiteX40" fmla="*/ 1131180 w 1694678"/>
              <a:gd name="connsiteY40" fmla="*/ 969096 h 1917701"/>
              <a:gd name="connsiteX41" fmla="*/ 1129130 w 1694678"/>
              <a:gd name="connsiteY41" fmla="*/ 1014414 h 1917701"/>
              <a:gd name="connsiteX42" fmla="*/ 1113404 w 1694678"/>
              <a:gd name="connsiteY42" fmla="*/ 1039614 h 1917701"/>
              <a:gd name="connsiteX43" fmla="*/ 1070494 w 1694678"/>
              <a:gd name="connsiteY43" fmla="*/ 1071701 h 1917701"/>
              <a:gd name="connsiteX44" fmla="*/ 1043405 w 1694678"/>
              <a:gd name="connsiteY44" fmla="*/ 1088232 h 1917701"/>
              <a:gd name="connsiteX45" fmla="*/ 1000543 w 1694678"/>
              <a:gd name="connsiteY45" fmla="*/ 1126332 h 1917701"/>
              <a:gd name="connsiteX46" fmla="*/ 913897 w 1694678"/>
              <a:gd name="connsiteY46" fmla="*/ 1216557 h 1917701"/>
              <a:gd name="connsiteX47" fmla="*/ 950111 w 1694678"/>
              <a:gd name="connsiteY47" fmla="*/ 1213540 h 1917701"/>
              <a:gd name="connsiteX48" fmla="*/ 959165 w 1694678"/>
              <a:gd name="connsiteY48" fmla="*/ 1231646 h 1917701"/>
              <a:gd name="connsiteX49" fmla="*/ 933868 w 1694678"/>
              <a:gd name="connsiteY49" fmla="*/ 1262064 h 1917701"/>
              <a:gd name="connsiteX50" fmla="*/ 917199 w 1694678"/>
              <a:gd name="connsiteY50" fmla="*/ 1293020 h 1917701"/>
              <a:gd name="connsiteX51" fmla="*/ 906258 w 1694678"/>
              <a:gd name="connsiteY51" fmla="*/ 1304875 h 1917701"/>
              <a:gd name="connsiteX52" fmla="*/ 874337 w 1694678"/>
              <a:gd name="connsiteY52" fmla="*/ 1326357 h 1917701"/>
              <a:gd name="connsiteX53" fmla="*/ 850051 w 1694678"/>
              <a:gd name="connsiteY53" fmla="*/ 1364430 h 1917701"/>
              <a:gd name="connsiteX54" fmla="*/ 781113 w 1694678"/>
              <a:gd name="connsiteY54" fmla="*/ 1403661 h 1917701"/>
              <a:gd name="connsiteX55" fmla="*/ 681525 w 1694678"/>
              <a:gd name="connsiteY55" fmla="*/ 1470053 h 1917701"/>
              <a:gd name="connsiteX56" fmla="*/ 619543 w 1694678"/>
              <a:gd name="connsiteY56" fmla="*/ 1559720 h 1917701"/>
              <a:gd name="connsiteX57" fmla="*/ 609097 w 1694678"/>
              <a:gd name="connsiteY57" fmla="*/ 1592275 h 1917701"/>
              <a:gd name="connsiteX58" fmla="*/ 524598 w 1694678"/>
              <a:gd name="connsiteY58" fmla="*/ 1666212 h 1917701"/>
              <a:gd name="connsiteX59" fmla="*/ 485367 w 1694678"/>
              <a:gd name="connsiteY59" fmla="*/ 1711479 h 1917701"/>
              <a:gd name="connsiteX60" fmla="*/ 434064 w 1694678"/>
              <a:gd name="connsiteY60" fmla="*/ 1726568 h 1917701"/>
              <a:gd name="connsiteX61" fmla="*/ 382761 w 1694678"/>
              <a:gd name="connsiteY61" fmla="*/ 1732604 h 1917701"/>
              <a:gd name="connsiteX62" fmla="*/ 313350 w 1694678"/>
              <a:gd name="connsiteY62" fmla="*/ 1762783 h 1917701"/>
              <a:gd name="connsiteX63" fmla="*/ 216780 w 1694678"/>
              <a:gd name="connsiteY63" fmla="*/ 1765800 h 1917701"/>
              <a:gd name="connsiteX64" fmla="*/ 123228 w 1694678"/>
              <a:gd name="connsiteY64" fmla="*/ 1783907 h 1917701"/>
              <a:gd name="connsiteX65" fmla="*/ 14586 w 1694678"/>
              <a:gd name="connsiteY65" fmla="*/ 1795978 h 1917701"/>
              <a:gd name="connsiteX66" fmla="*/ 35711 w 1694678"/>
              <a:gd name="connsiteY66" fmla="*/ 1820121 h 1917701"/>
              <a:gd name="connsiteX67" fmla="*/ 119480 w 1694678"/>
              <a:gd name="connsiteY67" fmla="*/ 1871664 h 1917701"/>
              <a:gd name="connsiteX68" fmla="*/ 186155 w 1694678"/>
              <a:gd name="connsiteY68" fmla="*/ 1902620 h 1917701"/>
              <a:gd name="connsiteX69" fmla="*/ 367130 w 1694678"/>
              <a:gd name="connsiteY69" fmla="*/ 1907382 h 1917701"/>
              <a:gd name="connsiteX70" fmla="*/ 550487 w 1694678"/>
              <a:gd name="connsiteY70" fmla="*/ 1840708 h 1917701"/>
              <a:gd name="connsiteX71" fmla="*/ 724318 w 1694678"/>
              <a:gd name="connsiteY71" fmla="*/ 1778795 h 1917701"/>
              <a:gd name="connsiteX72" fmla="*/ 786230 w 1694678"/>
              <a:gd name="connsiteY72" fmla="*/ 1669257 h 1917701"/>
              <a:gd name="connsiteX73" fmla="*/ 1095791 w 1694678"/>
              <a:gd name="connsiteY73" fmla="*/ 1504949 h 1917701"/>
              <a:gd name="connsiteX74" fmla="*/ 1132910 w 1694678"/>
              <a:gd name="connsiteY74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95855 w 1694678"/>
              <a:gd name="connsiteY2" fmla="*/ 914401 h 1917701"/>
              <a:gd name="connsiteX3" fmla="*/ 1591093 w 1694678"/>
              <a:gd name="connsiteY3" fmla="*/ 847726 h 1917701"/>
              <a:gd name="connsiteX4" fmla="*/ 1612524 w 1694678"/>
              <a:gd name="connsiteY4" fmla="*/ 797720 h 1917701"/>
              <a:gd name="connsiteX5" fmla="*/ 1648243 w 1694678"/>
              <a:gd name="connsiteY5" fmla="*/ 757239 h 1917701"/>
              <a:gd name="connsiteX6" fmla="*/ 1669674 w 1694678"/>
              <a:gd name="connsiteY6" fmla="*/ 688182 h 1917701"/>
              <a:gd name="connsiteX7" fmla="*/ 1657768 w 1694678"/>
              <a:gd name="connsiteY7" fmla="*/ 645320 h 1917701"/>
              <a:gd name="connsiteX8" fmla="*/ 1643480 w 1694678"/>
              <a:gd name="connsiteY8" fmla="*/ 559595 h 1917701"/>
              <a:gd name="connsiteX9" fmla="*/ 1636337 w 1694678"/>
              <a:gd name="connsiteY9" fmla="*/ 490539 h 1917701"/>
              <a:gd name="connsiteX10" fmla="*/ 1657768 w 1694678"/>
              <a:gd name="connsiteY10" fmla="*/ 447676 h 1917701"/>
              <a:gd name="connsiteX11" fmla="*/ 1667293 w 1694678"/>
              <a:gd name="connsiteY11" fmla="*/ 371476 h 1917701"/>
              <a:gd name="connsiteX12" fmla="*/ 1660149 w 1694678"/>
              <a:gd name="connsiteY12" fmla="*/ 335757 h 1917701"/>
              <a:gd name="connsiteX13" fmla="*/ 1672055 w 1694678"/>
              <a:gd name="connsiteY13" fmla="*/ 311945 h 1917701"/>
              <a:gd name="connsiteX14" fmla="*/ 1660149 w 1694678"/>
              <a:gd name="connsiteY14" fmla="*/ 261939 h 1917701"/>
              <a:gd name="connsiteX15" fmla="*/ 1672055 w 1694678"/>
              <a:gd name="connsiteY15" fmla="*/ 228601 h 1917701"/>
              <a:gd name="connsiteX16" fmla="*/ 1664912 w 1694678"/>
              <a:gd name="connsiteY16" fmla="*/ 190501 h 1917701"/>
              <a:gd name="connsiteX17" fmla="*/ 1683962 w 1694678"/>
              <a:gd name="connsiteY17" fmla="*/ 135732 h 1917701"/>
              <a:gd name="connsiteX18" fmla="*/ 1669674 w 1694678"/>
              <a:gd name="connsiteY18" fmla="*/ 88107 h 1917701"/>
              <a:gd name="connsiteX19" fmla="*/ 1691106 w 1694678"/>
              <a:gd name="connsiteY19" fmla="*/ 52389 h 1917701"/>
              <a:gd name="connsiteX20" fmla="*/ 1648243 w 1694678"/>
              <a:gd name="connsiteY20" fmla="*/ 7144 h 1917701"/>
              <a:gd name="connsiteX21" fmla="*/ 1576805 w 1694678"/>
              <a:gd name="connsiteY21" fmla="*/ 9525 h 1917701"/>
              <a:gd name="connsiteX22" fmla="*/ 1536324 w 1694678"/>
              <a:gd name="connsiteY22" fmla="*/ 64295 h 1917701"/>
              <a:gd name="connsiteX23" fmla="*/ 1495843 w 1694678"/>
              <a:gd name="connsiteY23" fmla="*/ 111920 h 1917701"/>
              <a:gd name="connsiteX24" fmla="*/ 1502987 w 1694678"/>
              <a:gd name="connsiteY24" fmla="*/ 245270 h 1917701"/>
              <a:gd name="connsiteX25" fmla="*/ 1491080 w 1694678"/>
              <a:gd name="connsiteY25" fmla="*/ 314325 h 1917701"/>
              <a:gd name="connsiteX26" fmla="*/ 1472030 w 1694678"/>
              <a:gd name="connsiteY26" fmla="*/ 338139 h 1917701"/>
              <a:gd name="connsiteX27" fmla="*/ 1448218 w 1694678"/>
              <a:gd name="connsiteY27" fmla="*/ 361951 h 1917701"/>
              <a:gd name="connsiteX28" fmla="*/ 1436312 w 1694678"/>
              <a:gd name="connsiteY28" fmla="*/ 407195 h 1917701"/>
              <a:gd name="connsiteX29" fmla="*/ 1426787 w 1694678"/>
              <a:gd name="connsiteY29" fmla="*/ 454820 h 1917701"/>
              <a:gd name="connsiteX30" fmla="*/ 1412499 w 1694678"/>
              <a:gd name="connsiteY30" fmla="*/ 507206 h 1917701"/>
              <a:gd name="connsiteX31" fmla="*/ 1364874 w 1694678"/>
              <a:gd name="connsiteY31" fmla="*/ 595314 h 1917701"/>
              <a:gd name="connsiteX32" fmla="*/ 1357730 w 1694678"/>
              <a:gd name="connsiteY32" fmla="*/ 647700 h 1917701"/>
              <a:gd name="connsiteX33" fmla="*/ 1312487 w 1694678"/>
              <a:gd name="connsiteY33" fmla="*/ 723901 h 1917701"/>
              <a:gd name="connsiteX34" fmla="*/ 1305343 w 1694678"/>
              <a:gd name="connsiteY34" fmla="*/ 766764 h 1917701"/>
              <a:gd name="connsiteX35" fmla="*/ 1288674 w 1694678"/>
              <a:gd name="connsiteY35" fmla="*/ 783432 h 1917701"/>
              <a:gd name="connsiteX36" fmla="*/ 1288674 w 1694678"/>
              <a:gd name="connsiteY36" fmla="*/ 816770 h 1917701"/>
              <a:gd name="connsiteX37" fmla="*/ 1263799 w 1694678"/>
              <a:gd name="connsiteY37" fmla="*/ 850764 h 1917701"/>
              <a:gd name="connsiteX38" fmla="*/ 1248193 w 1694678"/>
              <a:gd name="connsiteY38" fmla="*/ 864395 h 1917701"/>
              <a:gd name="connsiteX39" fmla="*/ 1231524 w 1694678"/>
              <a:gd name="connsiteY39" fmla="*/ 878682 h 1917701"/>
              <a:gd name="connsiteX40" fmla="*/ 1195805 w 1694678"/>
              <a:gd name="connsiteY40" fmla="*/ 904876 h 1917701"/>
              <a:gd name="connsiteX41" fmla="*/ 1131180 w 1694678"/>
              <a:gd name="connsiteY41" fmla="*/ 969096 h 1917701"/>
              <a:gd name="connsiteX42" fmla="*/ 1129130 w 1694678"/>
              <a:gd name="connsiteY42" fmla="*/ 1014414 h 1917701"/>
              <a:gd name="connsiteX43" fmla="*/ 1113404 w 1694678"/>
              <a:gd name="connsiteY43" fmla="*/ 1039614 h 1917701"/>
              <a:gd name="connsiteX44" fmla="*/ 1070494 w 1694678"/>
              <a:gd name="connsiteY44" fmla="*/ 1071701 h 1917701"/>
              <a:gd name="connsiteX45" fmla="*/ 1043405 w 1694678"/>
              <a:gd name="connsiteY45" fmla="*/ 1088232 h 1917701"/>
              <a:gd name="connsiteX46" fmla="*/ 1000543 w 1694678"/>
              <a:gd name="connsiteY46" fmla="*/ 1126332 h 1917701"/>
              <a:gd name="connsiteX47" fmla="*/ 913897 w 1694678"/>
              <a:gd name="connsiteY47" fmla="*/ 1216557 h 1917701"/>
              <a:gd name="connsiteX48" fmla="*/ 950111 w 1694678"/>
              <a:gd name="connsiteY48" fmla="*/ 1213540 h 1917701"/>
              <a:gd name="connsiteX49" fmla="*/ 959165 w 1694678"/>
              <a:gd name="connsiteY49" fmla="*/ 1231646 h 1917701"/>
              <a:gd name="connsiteX50" fmla="*/ 933868 w 1694678"/>
              <a:gd name="connsiteY50" fmla="*/ 1262064 h 1917701"/>
              <a:gd name="connsiteX51" fmla="*/ 917199 w 1694678"/>
              <a:gd name="connsiteY51" fmla="*/ 1293020 h 1917701"/>
              <a:gd name="connsiteX52" fmla="*/ 906258 w 1694678"/>
              <a:gd name="connsiteY52" fmla="*/ 1304875 h 1917701"/>
              <a:gd name="connsiteX53" fmla="*/ 874337 w 1694678"/>
              <a:gd name="connsiteY53" fmla="*/ 1326357 h 1917701"/>
              <a:gd name="connsiteX54" fmla="*/ 850051 w 1694678"/>
              <a:gd name="connsiteY54" fmla="*/ 1364430 h 1917701"/>
              <a:gd name="connsiteX55" fmla="*/ 781113 w 1694678"/>
              <a:gd name="connsiteY55" fmla="*/ 1403661 h 1917701"/>
              <a:gd name="connsiteX56" fmla="*/ 681525 w 1694678"/>
              <a:gd name="connsiteY56" fmla="*/ 1470053 h 1917701"/>
              <a:gd name="connsiteX57" fmla="*/ 619543 w 1694678"/>
              <a:gd name="connsiteY57" fmla="*/ 1559720 h 1917701"/>
              <a:gd name="connsiteX58" fmla="*/ 609097 w 1694678"/>
              <a:gd name="connsiteY58" fmla="*/ 1592275 h 1917701"/>
              <a:gd name="connsiteX59" fmla="*/ 524598 w 1694678"/>
              <a:gd name="connsiteY59" fmla="*/ 1666212 h 1917701"/>
              <a:gd name="connsiteX60" fmla="*/ 485367 w 1694678"/>
              <a:gd name="connsiteY60" fmla="*/ 1711479 h 1917701"/>
              <a:gd name="connsiteX61" fmla="*/ 434064 w 1694678"/>
              <a:gd name="connsiteY61" fmla="*/ 1726568 h 1917701"/>
              <a:gd name="connsiteX62" fmla="*/ 382761 w 1694678"/>
              <a:gd name="connsiteY62" fmla="*/ 1732604 h 1917701"/>
              <a:gd name="connsiteX63" fmla="*/ 313350 w 1694678"/>
              <a:gd name="connsiteY63" fmla="*/ 1762783 h 1917701"/>
              <a:gd name="connsiteX64" fmla="*/ 216780 w 1694678"/>
              <a:gd name="connsiteY64" fmla="*/ 1765800 h 1917701"/>
              <a:gd name="connsiteX65" fmla="*/ 123228 w 1694678"/>
              <a:gd name="connsiteY65" fmla="*/ 1783907 h 1917701"/>
              <a:gd name="connsiteX66" fmla="*/ 14586 w 1694678"/>
              <a:gd name="connsiteY66" fmla="*/ 1795978 h 1917701"/>
              <a:gd name="connsiteX67" fmla="*/ 35711 w 1694678"/>
              <a:gd name="connsiteY67" fmla="*/ 1820121 h 1917701"/>
              <a:gd name="connsiteX68" fmla="*/ 119480 w 1694678"/>
              <a:gd name="connsiteY68" fmla="*/ 1871664 h 1917701"/>
              <a:gd name="connsiteX69" fmla="*/ 186155 w 1694678"/>
              <a:gd name="connsiteY69" fmla="*/ 1902620 h 1917701"/>
              <a:gd name="connsiteX70" fmla="*/ 367130 w 1694678"/>
              <a:gd name="connsiteY70" fmla="*/ 1907382 h 1917701"/>
              <a:gd name="connsiteX71" fmla="*/ 550487 w 1694678"/>
              <a:gd name="connsiteY71" fmla="*/ 1840708 h 1917701"/>
              <a:gd name="connsiteX72" fmla="*/ 724318 w 1694678"/>
              <a:gd name="connsiteY72" fmla="*/ 1778795 h 1917701"/>
              <a:gd name="connsiteX73" fmla="*/ 786230 w 1694678"/>
              <a:gd name="connsiteY73" fmla="*/ 1669257 h 1917701"/>
              <a:gd name="connsiteX74" fmla="*/ 1095791 w 1694678"/>
              <a:gd name="connsiteY74" fmla="*/ 1504949 h 1917701"/>
              <a:gd name="connsiteX75" fmla="*/ 1132910 w 1694678"/>
              <a:gd name="connsiteY75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95855 w 1694678"/>
              <a:gd name="connsiteY2" fmla="*/ 914401 h 1917701"/>
              <a:gd name="connsiteX3" fmla="*/ 1595855 w 1694678"/>
              <a:gd name="connsiteY3" fmla="*/ 888207 h 1917701"/>
              <a:gd name="connsiteX4" fmla="*/ 1591093 w 1694678"/>
              <a:gd name="connsiteY4" fmla="*/ 847726 h 1917701"/>
              <a:gd name="connsiteX5" fmla="*/ 1612524 w 1694678"/>
              <a:gd name="connsiteY5" fmla="*/ 797720 h 1917701"/>
              <a:gd name="connsiteX6" fmla="*/ 1648243 w 1694678"/>
              <a:gd name="connsiteY6" fmla="*/ 757239 h 1917701"/>
              <a:gd name="connsiteX7" fmla="*/ 1669674 w 1694678"/>
              <a:gd name="connsiteY7" fmla="*/ 688182 h 1917701"/>
              <a:gd name="connsiteX8" fmla="*/ 1657768 w 1694678"/>
              <a:gd name="connsiteY8" fmla="*/ 645320 h 1917701"/>
              <a:gd name="connsiteX9" fmla="*/ 1643480 w 1694678"/>
              <a:gd name="connsiteY9" fmla="*/ 559595 h 1917701"/>
              <a:gd name="connsiteX10" fmla="*/ 1636337 w 1694678"/>
              <a:gd name="connsiteY10" fmla="*/ 490539 h 1917701"/>
              <a:gd name="connsiteX11" fmla="*/ 1657768 w 1694678"/>
              <a:gd name="connsiteY11" fmla="*/ 447676 h 1917701"/>
              <a:gd name="connsiteX12" fmla="*/ 1667293 w 1694678"/>
              <a:gd name="connsiteY12" fmla="*/ 371476 h 1917701"/>
              <a:gd name="connsiteX13" fmla="*/ 1660149 w 1694678"/>
              <a:gd name="connsiteY13" fmla="*/ 335757 h 1917701"/>
              <a:gd name="connsiteX14" fmla="*/ 1672055 w 1694678"/>
              <a:gd name="connsiteY14" fmla="*/ 311945 h 1917701"/>
              <a:gd name="connsiteX15" fmla="*/ 1660149 w 1694678"/>
              <a:gd name="connsiteY15" fmla="*/ 261939 h 1917701"/>
              <a:gd name="connsiteX16" fmla="*/ 1672055 w 1694678"/>
              <a:gd name="connsiteY16" fmla="*/ 228601 h 1917701"/>
              <a:gd name="connsiteX17" fmla="*/ 1664912 w 1694678"/>
              <a:gd name="connsiteY17" fmla="*/ 190501 h 1917701"/>
              <a:gd name="connsiteX18" fmla="*/ 1683962 w 1694678"/>
              <a:gd name="connsiteY18" fmla="*/ 135732 h 1917701"/>
              <a:gd name="connsiteX19" fmla="*/ 1669674 w 1694678"/>
              <a:gd name="connsiteY19" fmla="*/ 88107 h 1917701"/>
              <a:gd name="connsiteX20" fmla="*/ 1691106 w 1694678"/>
              <a:gd name="connsiteY20" fmla="*/ 52389 h 1917701"/>
              <a:gd name="connsiteX21" fmla="*/ 1648243 w 1694678"/>
              <a:gd name="connsiteY21" fmla="*/ 7144 h 1917701"/>
              <a:gd name="connsiteX22" fmla="*/ 1576805 w 1694678"/>
              <a:gd name="connsiteY22" fmla="*/ 9525 h 1917701"/>
              <a:gd name="connsiteX23" fmla="*/ 1536324 w 1694678"/>
              <a:gd name="connsiteY23" fmla="*/ 64295 h 1917701"/>
              <a:gd name="connsiteX24" fmla="*/ 1495843 w 1694678"/>
              <a:gd name="connsiteY24" fmla="*/ 111920 h 1917701"/>
              <a:gd name="connsiteX25" fmla="*/ 1502987 w 1694678"/>
              <a:gd name="connsiteY25" fmla="*/ 245270 h 1917701"/>
              <a:gd name="connsiteX26" fmla="*/ 1491080 w 1694678"/>
              <a:gd name="connsiteY26" fmla="*/ 314325 h 1917701"/>
              <a:gd name="connsiteX27" fmla="*/ 1472030 w 1694678"/>
              <a:gd name="connsiteY27" fmla="*/ 338139 h 1917701"/>
              <a:gd name="connsiteX28" fmla="*/ 1448218 w 1694678"/>
              <a:gd name="connsiteY28" fmla="*/ 361951 h 1917701"/>
              <a:gd name="connsiteX29" fmla="*/ 1436312 w 1694678"/>
              <a:gd name="connsiteY29" fmla="*/ 407195 h 1917701"/>
              <a:gd name="connsiteX30" fmla="*/ 1426787 w 1694678"/>
              <a:gd name="connsiteY30" fmla="*/ 454820 h 1917701"/>
              <a:gd name="connsiteX31" fmla="*/ 1412499 w 1694678"/>
              <a:gd name="connsiteY31" fmla="*/ 507206 h 1917701"/>
              <a:gd name="connsiteX32" fmla="*/ 1364874 w 1694678"/>
              <a:gd name="connsiteY32" fmla="*/ 595314 h 1917701"/>
              <a:gd name="connsiteX33" fmla="*/ 1357730 w 1694678"/>
              <a:gd name="connsiteY33" fmla="*/ 647700 h 1917701"/>
              <a:gd name="connsiteX34" fmla="*/ 1312487 w 1694678"/>
              <a:gd name="connsiteY34" fmla="*/ 723901 h 1917701"/>
              <a:gd name="connsiteX35" fmla="*/ 1305343 w 1694678"/>
              <a:gd name="connsiteY35" fmla="*/ 766764 h 1917701"/>
              <a:gd name="connsiteX36" fmla="*/ 1288674 w 1694678"/>
              <a:gd name="connsiteY36" fmla="*/ 783432 h 1917701"/>
              <a:gd name="connsiteX37" fmla="*/ 1288674 w 1694678"/>
              <a:gd name="connsiteY37" fmla="*/ 816770 h 1917701"/>
              <a:gd name="connsiteX38" fmla="*/ 1263799 w 1694678"/>
              <a:gd name="connsiteY38" fmla="*/ 850764 h 1917701"/>
              <a:gd name="connsiteX39" fmla="*/ 1248193 w 1694678"/>
              <a:gd name="connsiteY39" fmla="*/ 864395 h 1917701"/>
              <a:gd name="connsiteX40" fmla="*/ 1231524 w 1694678"/>
              <a:gd name="connsiteY40" fmla="*/ 878682 h 1917701"/>
              <a:gd name="connsiteX41" fmla="*/ 1195805 w 1694678"/>
              <a:gd name="connsiteY41" fmla="*/ 904876 h 1917701"/>
              <a:gd name="connsiteX42" fmla="*/ 1131180 w 1694678"/>
              <a:gd name="connsiteY42" fmla="*/ 969096 h 1917701"/>
              <a:gd name="connsiteX43" fmla="*/ 1129130 w 1694678"/>
              <a:gd name="connsiteY43" fmla="*/ 1014414 h 1917701"/>
              <a:gd name="connsiteX44" fmla="*/ 1113404 w 1694678"/>
              <a:gd name="connsiteY44" fmla="*/ 1039614 h 1917701"/>
              <a:gd name="connsiteX45" fmla="*/ 1070494 w 1694678"/>
              <a:gd name="connsiteY45" fmla="*/ 1071701 h 1917701"/>
              <a:gd name="connsiteX46" fmla="*/ 1043405 w 1694678"/>
              <a:gd name="connsiteY46" fmla="*/ 1088232 h 1917701"/>
              <a:gd name="connsiteX47" fmla="*/ 1000543 w 1694678"/>
              <a:gd name="connsiteY47" fmla="*/ 1126332 h 1917701"/>
              <a:gd name="connsiteX48" fmla="*/ 913897 w 1694678"/>
              <a:gd name="connsiteY48" fmla="*/ 1216557 h 1917701"/>
              <a:gd name="connsiteX49" fmla="*/ 950111 w 1694678"/>
              <a:gd name="connsiteY49" fmla="*/ 1213540 h 1917701"/>
              <a:gd name="connsiteX50" fmla="*/ 959165 w 1694678"/>
              <a:gd name="connsiteY50" fmla="*/ 1231646 h 1917701"/>
              <a:gd name="connsiteX51" fmla="*/ 933868 w 1694678"/>
              <a:gd name="connsiteY51" fmla="*/ 1262064 h 1917701"/>
              <a:gd name="connsiteX52" fmla="*/ 917199 w 1694678"/>
              <a:gd name="connsiteY52" fmla="*/ 1293020 h 1917701"/>
              <a:gd name="connsiteX53" fmla="*/ 906258 w 1694678"/>
              <a:gd name="connsiteY53" fmla="*/ 1304875 h 1917701"/>
              <a:gd name="connsiteX54" fmla="*/ 874337 w 1694678"/>
              <a:gd name="connsiteY54" fmla="*/ 1326357 h 1917701"/>
              <a:gd name="connsiteX55" fmla="*/ 850051 w 1694678"/>
              <a:gd name="connsiteY55" fmla="*/ 1364430 h 1917701"/>
              <a:gd name="connsiteX56" fmla="*/ 781113 w 1694678"/>
              <a:gd name="connsiteY56" fmla="*/ 1403661 h 1917701"/>
              <a:gd name="connsiteX57" fmla="*/ 681525 w 1694678"/>
              <a:gd name="connsiteY57" fmla="*/ 1470053 h 1917701"/>
              <a:gd name="connsiteX58" fmla="*/ 619543 w 1694678"/>
              <a:gd name="connsiteY58" fmla="*/ 1559720 h 1917701"/>
              <a:gd name="connsiteX59" fmla="*/ 609097 w 1694678"/>
              <a:gd name="connsiteY59" fmla="*/ 1592275 h 1917701"/>
              <a:gd name="connsiteX60" fmla="*/ 524598 w 1694678"/>
              <a:gd name="connsiteY60" fmla="*/ 1666212 h 1917701"/>
              <a:gd name="connsiteX61" fmla="*/ 485367 w 1694678"/>
              <a:gd name="connsiteY61" fmla="*/ 1711479 h 1917701"/>
              <a:gd name="connsiteX62" fmla="*/ 434064 w 1694678"/>
              <a:gd name="connsiteY62" fmla="*/ 1726568 h 1917701"/>
              <a:gd name="connsiteX63" fmla="*/ 382761 w 1694678"/>
              <a:gd name="connsiteY63" fmla="*/ 1732604 h 1917701"/>
              <a:gd name="connsiteX64" fmla="*/ 313350 w 1694678"/>
              <a:gd name="connsiteY64" fmla="*/ 1762783 h 1917701"/>
              <a:gd name="connsiteX65" fmla="*/ 216780 w 1694678"/>
              <a:gd name="connsiteY65" fmla="*/ 1765800 h 1917701"/>
              <a:gd name="connsiteX66" fmla="*/ 123228 w 1694678"/>
              <a:gd name="connsiteY66" fmla="*/ 1783907 h 1917701"/>
              <a:gd name="connsiteX67" fmla="*/ 14586 w 1694678"/>
              <a:gd name="connsiteY67" fmla="*/ 1795978 h 1917701"/>
              <a:gd name="connsiteX68" fmla="*/ 35711 w 1694678"/>
              <a:gd name="connsiteY68" fmla="*/ 1820121 h 1917701"/>
              <a:gd name="connsiteX69" fmla="*/ 119480 w 1694678"/>
              <a:gd name="connsiteY69" fmla="*/ 1871664 h 1917701"/>
              <a:gd name="connsiteX70" fmla="*/ 186155 w 1694678"/>
              <a:gd name="connsiteY70" fmla="*/ 1902620 h 1917701"/>
              <a:gd name="connsiteX71" fmla="*/ 367130 w 1694678"/>
              <a:gd name="connsiteY71" fmla="*/ 1907382 h 1917701"/>
              <a:gd name="connsiteX72" fmla="*/ 550487 w 1694678"/>
              <a:gd name="connsiteY72" fmla="*/ 1840708 h 1917701"/>
              <a:gd name="connsiteX73" fmla="*/ 724318 w 1694678"/>
              <a:gd name="connsiteY73" fmla="*/ 1778795 h 1917701"/>
              <a:gd name="connsiteX74" fmla="*/ 786230 w 1694678"/>
              <a:gd name="connsiteY74" fmla="*/ 1669257 h 1917701"/>
              <a:gd name="connsiteX75" fmla="*/ 1095791 w 1694678"/>
              <a:gd name="connsiteY75" fmla="*/ 1504949 h 1917701"/>
              <a:gd name="connsiteX76" fmla="*/ 1132910 w 1694678"/>
              <a:gd name="connsiteY76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52993 w 1694678"/>
              <a:gd name="connsiteY2" fmla="*/ 838201 h 1917701"/>
              <a:gd name="connsiteX3" fmla="*/ 1595855 w 1694678"/>
              <a:gd name="connsiteY3" fmla="*/ 914401 h 1917701"/>
              <a:gd name="connsiteX4" fmla="*/ 1595855 w 1694678"/>
              <a:gd name="connsiteY4" fmla="*/ 888207 h 1917701"/>
              <a:gd name="connsiteX5" fmla="*/ 1591093 w 1694678"/>
              <a:gd name="connsiteY5" fmla="*/ 847726 h 1917701"/>
              <a:gd name="connsiteX6" fmla="*/ 1612524 w 1694678"/>
              <a:gd name="connsiteY6" fmla="*/ 797720 h 1917701"/>
              <a:gd name="connsiteX7" fmla="*/ 1648243 w 1694678"/>
              <a:gd name="connsiteY7" fmla="*/ 757239 h 1917701"/>
              <a:gd name="connsiteX8" fmla="*/ 1669674 w 1694678"/>
              <a:gd name="connsiteY8" fmla="*/ 688182 h 1917701"/>
              <a:gd name="connsiteX9" fmla="*/ 1657768 w 1694678"/>
              <a:gd name="connsiteY9" fmla="*/ 645320 h 1917701"/>
              <a:gd name="connsiteX10" fmla="*/ 1643480 w 1694678"/>
              <a:gd name="connsiteY10" fmla="*/ 559595 h 1917701"/>
              <a:gd name="connsiteX11" fmla="*/ 1636337 w 1694678"/>
              <a:gd name="connsiteY11" fmla="*/ 490539 h 1917701"/>
              <a:gd name="connsiteX12" fmla="*/ 1657768 w 1694678"/>
              <a:gd name="connsiteY12" fmla="*/ 447676 h 1917701"/>
              <a:gd name="connsiteX13" fmla="*/ 1667293 w 1694678"/>
              <a:gd name="connsiteY13" fmla="*/ 371476 h 1917701"/>
              <a:gd name="connsiteX14" fmla="*/ 1660149 w 1694678"/>
              <a:gd name="connsiteY14" fmla="*/ 335757 h 1917701"/>
              <a:gd name="connsiteX15" fmla="*/ 1672055 w 1694678"/>
              <a:gd name="connsiteY15" fmla="*/ 311945 h 1917701"/>
              <a:gd name="connsiteX16" fmla="*/ 1660149 w 1694678"/>
              <a:gd name="connsiteY16" fmla="*/ 261939 h 1917701"/>
              <a:gd name="connsiteX17" fmla="*/ 1672055 w 1694678"/>
              <a:gd name="connsiteY17" fmla="*/ 228601 h 1917701"/>
              <a:gd name="connsiteX18" fmla="*/ 1664912 w 1694678"/>
              <a:gd name="connsiteY18" fmla="*/ 190501 h 1917701"/>
              <a:gd name="connsiteX19" fmla="*/ 1683962 w 1694678"/>
              <a:gd name="connsiteY19" fmla="*/ 135732 h 1917701"/>
              <a:gd name="connsiteX20" fmla="*/ 1669674 w 1694678"/>
              <a:gd name="connsiteY20" fmla="*/ 88107 h 1917701"/>
              <a:gd name="connsiteX21" fmla="*/ 1691106 w 1694678"/>
              <a:gd name="connsiteY21" fmla="*/ 52389 h 1917701"/>
              <a:gd name="connsiteX22" fmla="*/ 1648243 w 1694678"/>
              <a:gd name="connsiteY22" fmla="*/ 7144 h 1917701"/>
              <a:gd name="connsiteX23" fmla="*/ 1576805 w 1694678"/>
              <a:gd name="connsiteY23" fmla="*/ 9525 h 1917701"/>
              <a:gd name="connsiteX24" fmla="*/ 1536324 w 1694678"/>
              <a:gd name="connsiteY24" fmla="*/ 64295 h 1917701"/>
              <a:gd name="connsiteX25" fmla="*/ 1495843 w 1694678"/>
              <a:gd name="connsiteY25" fmla="*/ 111920 h 1917701"/>
              <a:gd name="connsiteX26" fmla="*/ 1502987 w 1694678"/>
              <a:gd name="connsiteY26" fmla="*/ 245270 h 1917701"/>
              <a:gd name="connsiteX27" fmla="*/ 1491080 w 1694678"/>
              <a:gd name="connsiteY27" fmla="*/ 314325 h 1917701"/>
              <a:gd name="connsiteX28" fmla="*/ 1472030 w 1694678"/>
              <a:gd name="connsiteY28" fmla="*/ 338139 h 1917701"/>
              <a:gd name="connsiteX29" fmla="*/ 1448218 w 1694678"/>
              <a:gd name="connsiteY29" fmla="*/ 361951 h 1917701"/>
              <a:gd name="connsiteX30" fmla="*/ 1436312 w 1694678"/>
              <a:gd name="connsiteY30" fmla="*/ 407195 h 1917701"/>
              <a:gd name="connsiteX31" fmla="*/ 1426787 w 1694678"/>
              <a:gd name="connsiteY31" fmla="*/ 454820 h 1917701"/>
              <a:gd name="connsiteX32" fmla="*/ 1412499 w 1694678"/>
              <a:gd name="connsiteY32" fmla="*/ 507206 h 1917701"/>
              <a:gd name="connsiteX33" fmla="*/ 1364874 w 1694678"/>
              <a:gd name="connsiteY33" fmla="*/ 595314 h 1917701"/>
              <a:gd name="connsiteX34" fmla="*/ 1357730 w 1694678"/>
              <a:gd name="connsiteY34" fmla="*/ 647700 h 1917701"/>
              <a:gd name="connsiteX35" fmla="*/ 1312487 w 1694678"/>
              <a:gd name="connsiteY35" fmla="*/ 723901 h 1917701"/>
              <a:gd name="connsiteX36" fmla="*/ 1305343 w 1694678"/>
              <a:gd name="connsiteY36" fmla="*/ 766764 h 1917701"/>
              <a:gd name="connsiteX37" fmla="*/ 1288674 w 1694678"/>
              <a:gd name="connsiteY37" fmla="*/ 783432 h 1917701"/>
              <a:gd name="connsiteX38" fmla="*/ 1288674 w 1694678"/>
              <a:gd name="connsiteY38" fmla="*/ 816770 h 1917701"/>
              <a:gd name="connsiteX39" fmla="*/ 1263799 w 1694678"/>
              <a:gd name="connsiteY39" fmla="*/ 850764 h 1917701"/>
              <a:gd name="connsiteX40" fmla="*/ 1248193 w 1694678"/>
              <a:gd name="connsiteY40" fmla="*/ 864395 h 1917701"/>
              <a:gd name="connsiteX41" fmla="*/ 1231524 w 1694678"/>
              <a:gd name="connsiteY41" fmla="*/ 878682 h 1917701"/>
              <a:gd name="connsiteX42" fmla="*/ 1195805 w 1694678"/>
              <a:gd name="connsiteY42" fmla="*/ 904876 h 1917701"/>
              <a:gd name="connsiteX43" fmla="*/ 1131180 w 1694678"/>
              <a:gd name="connsiteY43" fmla="*/ 969096 h 1917701"/>
              <a:gd name="connsiteX44" fmla="*/ 1129130 w 1694678"/>
              <a:gd name="connsiteY44" fmla="*/ 1014414 h 1917701"/>
              <a:gd name="connsiteX45" fmla="*/ 1113404 w 1694678"/>
              <a:gd name="connsiteY45" fmla="*/ 1039614 h 1917701"/>
              <a:gd name="connsiteX46" fmla="*/ 1070494 w 1694678"/>
              <a:gd name="connsiteY46" fmla="*/ 1071701 h 1917701"/>
              <a:gd name="connsiteX47" fmla="*/ 1043405 w 1694678"/>
              <a:gd name="connsiteY47" fmla="*/ 1088232 h 1917701"/>
              <a:gd name="connsiteX48" fmla="*/ 1000543 w 1694678"/>
              <a:gd name="connsiteY48" fmla="*/ 1126332 h 1917701"/>
              <a:gd name="connsiteX49" fmla="*/ 913897 w 1694678"/>
              <a:gd name="connsiteY49" fmla="*/ 1216557 h 1917701"/>
              <a:gd name="connsiteX50" fmla="*/ 950111 w 1694678"/>
              <a:gd name="connsiteY50" fmla="*/ 1213540 h 1917701"/>
              <a:gd name="connsiteX51" fmla="*/ 959165 w 1694678"/>
              <a:gd name="connsiteY51" fmla="*/ 1231646 h 1917701"/>
              <a:gd name="connsiteX52" fmla="*/ 933868 w 1694678"/>
              <a:gd name="connsiteY52" fmla="*/ 1262064 h 1917701"/>
              <a:gd name="connsiteX53" fmla="*/ 917199 w 1694678"/>
              <a:gd name="connsiteY53" fmla="*/ 1293020 h 1917701"/>
              <a:gd name="connsiteX54" fmla="*/ 906258 w 1694678"/>
              <a:gd name="connsiteY54" fmla="*/ 1304875 h 1917701"/>
              <a:gd name="connsiteX55" fmla="*/ 874337 w 1694678"/>
              <a:gd name="connsiteY55" fmla="*/ 1326357 h 1917701"/>
              <a:gd name="connsiteX56" fmla="*/ 850051 w 1694678"/>
              <a:gd name="connsiteY56" fmla="*/ 1364430 h 1917701"/>
              <a:gd name="connsiteX57" fmla="*/ 781113 w 1694678"/>
              <a:gd name="connsiteY57" fmla="*/ 1403661 h 1917701"/>
              <a:gd name="connsiteX58" fmla="*/ 681525 w 1694678"/>
              <a:gd name="connsiteY58" fmla="*/ 1470053 h 1917701"/>
              <a:gd name="connsiteX59" fmla="*/ 619543 w 1694678"/>
              <a:gd name="connsiteY59" fmla="*/ 1559720 h 1917701"/>
              <a:gd name="connsiteX60" fmla="*/ 609097 w 1694678"/>
              <a:gd name="connsiteY60" fmla="*/ 1592275 h 1917701"/>
              <a:gd name="connsiteX61" fmla="*/ 524598 w 1694678"/>
              <a:gd name="connsiteY61" fmla="*/ 1666212 h 1917701"/>
              <a:gd name="connsiteX62" fmla="*/ 485367 w 1694678"/>
              <a:gd name="connsiteY62" fmla="*/ 1711479 h 1917701"/>
              <a:gd name="connsiteX63" fmla="*/ 434064 w 1694678"/>
              <a:gd name="connsiteY63" fmla="*/ 1726568 h 1917701"/>
              <a:gd name="connsiteX64" fmla="*/ 382761 w 1694678"/>
              <a:gd name="connsiteY64" fmla="*/ 1732604 h 1917701"/>
              <a:gd name="connsiteX65" fmla="*/ 313350 w 1694678"/>
              <a:gd name="connsiteY65" fmla="*/ 1762783 h 1917701"/>
              <a:gd name="connsiteX66" fmla="*/ 216780 w 1694678"/>
              <a:gd name="connsiteY66" fmla="*/ 1765800 h 1917701"/>
              <a:gd name="connsiteX67" fmla="*/ 123228 w 1694678"/>
              <a:gd name="connsiteY67" fmla="*/ 1783907 h 1917701"/>
              <a:gd name="connsiteX68" fmla="*/ 14586 w 1694678"/>
              <a:gd name="connsiteY68" fmla="*/ 1795978 h 1917701"/>
              <a:gd name="connsiteX69" fmla="*/ 35711 w 1694678"/>
              <a:gd name="connsiteY69" fmla="*/ 1820121 h 1917701"/>
              <a:gd name="connsiteX70" fmla="*/ 119480 w 1694678"/>
              <a:gd name="connsiteY70" fmla="*/ 1871664 h 1917701"/>
              <a:gd name="connsiteX71" fmla="*/ 186155 w 1694678"/>
              <a:gd name="connsiteY71" fmla="*/ 1902620 h 1917701"/>
              <a:gd name="connsiteX72" fmla="*/ 367130 w 1694678"/>
              <a:gd name="connsiteY72" fmla="*/ 1907382 h 1917701"/>
              <a:gd name="connsiteX73" fmla="*/ 550487 w 1694678"/>
              <a:gd name="connsiteY73" fmla="*/ 1840708 h 1917701"/>
              <a:gd name="connsiteX74" fmla="*/ 724318 w 1694678"/>
              <a:gd name="connsiteY74" fmla="*/ 1778795 h 1917701"/>
              <a:gd name="connsiteX75" fmla="*/ 786230 w 1694678"/>
              <a:gd name="connsiteY75" fmla="*/ 1669257 h 1917701"/>
              <a:gd name="connsiteX76" fmla="*/ 1095791 w 1694678"/>
              <a:gd name="connsiteY76" fmla="*/ 1504949 h 1917701"/>
              <a:gd name="connsiteX77" fmla="*/ 1132910 w 1694678"/>
              <a:gd name="connsiteY77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52993 w 1694678"/>
              <a:gd name="connsiteY2" fmla="*/ 838201 h 1917701"/>
              <a:gd name="connsiteX3" fmla="*/ 1560137 w 1694678"/>
              <a:gd name="connsiteY3" fmla="*/ 873920 h 1917701"/>
              <a:gd name="connsiteX4" fmla="*/ 1595855 w 1694678"/>
              <a:gd name="connsiteY4" fmla="*/ 914401 h 1917701"/>
              <a:gd name="connsiteX5" fmla="*/ 1595855 w 1694678"/>
              <a:gd name="connsiteY5" fmla="*/ 888207 h 1917701"/>
              <a:gd name="connsiteX6" fmla="*/ 1591093 w 1694678"/>
              <a:gd name="connsiteY6" fmla="*/ 847726 h 1917701"/>
              <a:gd name="connsiteX7" fmla="*/ 1612524 w 1694678"/>
              <a:gd name="connsiteY7" fmla="*/ 797720 h 1917701"/>
              <a:gd name="connsiteX8" fmla="*/ 1648243 w 1694678"/>
              <a:gd name="connsiteY8" fmla="*/ 757239 h 1917701"/>
              <a:gd name="connsiteX9" fmla="*/ 1669674 w 1694678"/>
              <a:gd name="connsiteY9" fmla="*/ 688182 h 1917701"/>
              <a:gd name="connsiteX10" fmla="*/ 1657768 w 1694678"/>
              <a:gd name="connsiteY10" fmla="*/ 645320 h 1917701"/>
              <a:gd name="connsiteX11" fmla="*/ 1643480 w 1694678"/>
              <a:gd name="connsiteY11" fmla="*/ 559595 h 1917701"/>
              <a:gd name="connsiteX12" fmla="*/ 1636337 w 1694678"/>
              <a:gd name="connsiteY12" fmla="*/ 490539 h 1917701"/>
              <a:gd name="connsiteX13" fmla="*/ 1657768 w 1694678"/>
              <a:gd name="connsiteY13" fmla="*/ 447676 h 1917701"/>
              <a:gd name="connsiteX14" fmla="*/ 1667293 w 1694678"/>
              <a:gd name="connsiteY14" fmla="*/ 371476 h 1917701"/>
              <a:gd name="connsiteX15" fmla="*/ 1660149 w 1694678"/>
              <a:gd name="connsiteY15" fmla="*/ 335757 h 1917701"/>
              <a:gd name="connsiteX16" fmla="*/ 1672055 w 1694678"/>
              <a:gd name="connsiteY16" fmla="*/ 311945 h 1917701"/>
              <a:gd name="connsiteX17" fmla="*/ 1660149 w 1694678"/>
              <a:gd name="connsiteY17" fmla="*/ 261939 h 1917701"/>
              <a:gd name="connsiteX18" fmla="*/ 1672055 w 1694678"/>
              <a:gd name="connsiteY18" fmla="*/ 228601 h 1917701"/>
              <a:gd name="connsiteX19" fmla="*/ 1664912 w 1694678"/>
              <a:gd name="connsiteY19" fmla="*/ 190501 h 1917701"/>
              <a:gd name="connsiteX20" fmla="*/ 1683962 w 1694678"/>
              <a:gd name="connsiteY20" fmla="*/ 135732 h 1917701"/>
              <a:gd name="connsiteX21" fmla="*/ 1669674 w 1694678"/>
              <a:gd name="connsiteY21" fmla="*/ 88107 h 1917701"/>
              <a:gd name="connsiteX22" fmla="*/ 1691106 w 1694678"/>
              <a:gd name="connsiteY22" fmla="*/ 52389 h 1917701"/>
              <a:gd name="connsiteX23" fmla="*/ 1648243 w 1694678"/>
              <a:gd name="connsiteY23" fmla="*/ 7144 h 1917701"/>
              <a:gd name="connsiteX24" fmla="*/ 1576805 w 1694678"/>
              <a:gd name="connsiteY24" fmla="*/ 9525 h 1917701"/>
              <a:gd name="connsiteX25" fmla="*/ 1536324 w 1694678"/>
              <a:gd name="connsiteY25" fmla="*/ 64295 h 1917701"/>
              <a:gd name="connsiteX26" fmla="*/ 1495843 w 1694678"/>
              <a:gd name="connsiteY26" fmla="*/ 111920 h 1917701"/>
              <a:gd name="connsiteX27" fmla="*/ 1502987 w 1694678"/>
              <a:gd name="connsiteY27" fmla="*/ 245270 h 1917701"/>
              <a:gd name="connsiteX28" fmla="*/ 1491080 w 1694678"/>
              <a:gd name="connsiteY28" fmla="*/ 314325 h 1917701"/>
              <a:gd name="connsiteX29" fmla="*/ 1472030 w 1694678"/>
              <a:gd name="connsiteY29" fmla="*/ 338139 h 1917701"/>
              <a:gd name="connsiteX30" fmla="*/ 1448218 w 1694678"/>
              <a:gd name="connsiteY30" fmla="*/ 361951 h 1917701"/>
              <a:gd name="connsiteX31" fmla="*/ 1436312 w 1694678"/>
              <a:gd name="connsiteY31" fmla="*/ 407195 h 1917701"/>
              <a:gd name="connsiteX32" fmla="*/ 1426787 w 1694678"/>
              <a:gd name="connsiteY32" fmla="*/ 454820 h 1917701"/>
              <a:gd name="connsiteX33" fmla="*/ 1412499 w 1694678"/>
              <a:gd name="connsiteY33" fmla="*/ 507206 h 1917701"/>
              <a:gd name="connsiteX34" fmla="*/ 1364874 w 1694678"/>
              <a:gd name="connsiteY34" fmla="*/ 595314 h 1917701"/>
              <a:gd name="connsiteX35" fmla="*/ 1357730 w 1694678"/>
              <a:gd name="connsiteY35" fmla="*/ 647700 h 1917701"/>
              <a:gd name="connsiteX36" fmla="*/ 1312487 w 1694678"/>
              <a:gd name="connsiteY36" fmla="*/ 723901 h 1917701"/>
              <a:gd name="connsiteX37" fmla="*/ 1305343 w 1694678"/>
              <a:gd name="connsiteY37" fmla="*/ 766764 h 1917701"/>
              <a:gd name="connsiteX38" fmla="*/ 1288674 w 1694678"/>
              <a:gd name="connsiteY38" fmla="*/ 783432 h 1917701"/>
              <a:gd name="connsiteX39" fmla="*/ 1288674 w 1694678"/>
              <a:gd name="connsiteY39" fmla="*/ 816770 h 1917701"/>
              <a:gd name="connsiteX40" fmla="*/ 1263799 w 1694678"/>
              <a:gd name="connsiteY40" fmla="*/ 850764 h 1917701"/>
              <a:gd name="connsiteX41" fmla="*/ 1248193 w 1694678"/>
              <a:gd name="connsiteY41" fmla="*/ 864395 h 1917701"/>
              <a:gd name="connsiteX42" fmla="*/ 1231524 w 1694678"/>
              <a:gd name="connsiteY42" fmla="*/ 878682 h 1917701"/>
              <a:gd name="connsiteX43" fmla="*/ 1195805 w 1694678"/>
              <a:gd name="connsiteY43" fmla="*/ 904876 h 1917701"/>
              <a:gd name="connsiteX44" fmla="*/ 1131180 w 1694678"/>
              <a:gd name="connsiteY44" fmla="*/ 969096 h 1917701"/>
              <a:gd name="connsiteX45" fmla="*/ 1129130 w 1694678"/>
              <a:gd name="connsiteY45" fmla="*/ 1014414 h 1917701"/>
              <a:gd name="connsiteX46" fmla="*/ 1113404 w 1694678"/>
              <a:gd name="connsiteY46" fmla="*/ 1039614 h 1917701"/>
              <a:gd name="connsiteX47" fmla="*/ 1070494 w 1694678"/>
              <a:gd name="connsiteY47" fmla="*/ 1071701 h 1917701"/>
              <a:gd name="connsiteX48" fmla="*/ 1043405 w 1694678"/>
              <a:gd name="connsiteY48" fmla="*/ 1088232 h 1917701"/>
              <a:gd name="connsiteX49" fmla="*/ 1000543 w 1694678"/>
              <a:gd name="connsiteY49" fmla="*/ 1126332 h 1917701"/>
              <a:gd name="connsiteX50" fmla="*/ 913897 w 1694678"/>
              <a:gd name="connsiteY50" fmla="*/ 1216557 h 1917701"/>
              <a:gd name="connsiteX51" fmla="*/ 950111 w 1694678"/>
              <a:gd name="connsiteY51" fmla="*/ 1213540 h 1917701"/>
              <a:gd name="connsiteX52" fmla="*/ 959165 w 1694678"/>
              <a:gd name="connsiteY52" fmla="*/ 1231646 h 1917701"/>
              <a:gd name="connsiteX53" fmla="*/ 933868 w 1694678"/>
              <a:gd name="connsiteY53" fmla="*/ 1262064 h 1917701"/>
              <a:gd name="connsiteX54" fmla="*/ 917199 w 1694678"/>
              <a:gd name="connsiteY54" fmla="*/ 1293020 h 1917701"/>
              <a:gd name="connsiteX55" fmla="*/ 906258 w 1694678"/>
              <a:gd name="connsiteY55" fmla="*/ 1304875 h 1917701"/>
              <a:gd name="connsiteX56" fmla="*/ 874337 w 1694678"/>
              <a:gd name="connsiteY56" fmla="*/ 1326357 h 1917701"/>
              <a:gd name="connsiteX57" fmla="*/ 850051 w 1694678"/>
              <a:gd name="connsiteY57" fmla="*/ 1364430 h 1917701"/>
              <a:gd name="connsiteX58" fmla="*/ 781113 w 1694678"/>
              <a:gd name="connsiteY58" fmla="*/ 1403661 h 1917701"/>
              <a:gd name="connsiteX59" fmla="*/ 681525 w 1694678"/>
              <a:gd name="connsiteY59" fmla="*/ 1470053 h 1917701"/>
              <a:gd name="connsiteX60" fmla="*/ 619543 w 1694678"/>
              <a:gd name="connsiteY60" fmla="*/ 1559720 h 1917701"/>
              <a:gd name="connsiteX61" fmla="*/ 609097 w 1694678"/>
              <a:gd name="connsiteY61" fmla="*/ 1592275 h 1917701"/>
              <a:gd name="connsiteX62" fmla="*/ 524598 w 1694678"/>
              <a:gd name="connsiteY62" fmla="*/ 1666212 h 1917701"/>
              <a:gd name="connsiteX63" fmla="*/ 485367 w 1694678"/>
              <a:gd name="connsiteY63" fmla="*/ 1711479 h 1917701"/>
              <a:gd name="connsiteX64" fmla="*/ 434064 w 1694678"/>
              <a:gd name="connsiteY64" fmla="*/ 1726568 h 1917701"/>
              <a:gd name="connsiteX65" fmla="*/ 382761 w 1694678"/>
              <a:gd name="connsiteY65" fmla="*/ 1732604 h 1917701"/>
              <a:gd name="connsiteX66" fmla="*/ 313350 w 1694678"/>
              <a:gd name="connsiteY66" fmla="*/ 1762783 h 1917701"/>
              <a:gd name="connsiteX67" fmla="*/ 216780 w 1694678"/>
              <a:gd name="connsiteY67" fmla="*/ 1765800 h 1917701"/>
              <a:gd name="connsiteX68" fmla="*/ 123228 w 1694678"/>
              <a:gd name="connsiteY68" fmla="*/ 1783907 h 1917701"/>
              <a:gd name="connsiteX69" fmla="*/ 14586 w 1694678"/>
              <a:gd name="connsiteY69" fmla="*/ 1795978 h 1917701"/>
              <a:gd name="connsiteX70" fmla="*/ 35711 w 1694678"/>
              <a:gd name="connsiteY70" fmla="*/ 1820121 h 1917701"/>
              <a:gd name="connsiteX71" fmla="*/ 119480 w 1694678"/>
              <a:gd name="connsiteY71" fmla="*/ 1871664 h 1917701"/>
              <a:gd name="connsiteX72" fmla="*/ 186155 w 1694678"/>
              <a:gd name="connsiteY72" fmla="*/ 1902620 h 1917701"/>
              <a:gd name="connsiteX73" fmla="*/ 367130 w 1694678"/>
              <a:gd name="connsiteY73" fmla="*/ 1907382 h 1917701"/>
              <a:gd name="connsiteX74" fmla="*/ 550487 w 1694678"/>
              <a:gd name="connsiteY74" fmla="*/ 1840708 h 1917701"/>
              <a:gd name="connsiteX75" fmla="*/ 724318 w 1694678"/>
              <a:gd name="connsiteY75" fmla="*/ 1778795 h 1917701"/>
              <a:gd name="connsiteX76" fmla="*/ 786230 w 1694678"/>
              <a:gd name="connsiteY76" fmla="*/ 1669257 h 1917701"/>
              <a:gd name="connsiteX77" fmla="*/ 1095791 w 1694678"/>
              <a:gd name="connsiteY77" fmla="*/ 1504949 h 1917701"/>
              <a:gd name="connsiteX78" fmla="*/ 1132910 w 1694678"/>
              <a:gd name="connsiteY78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52993 w 1694678"/>
              <a:gd name="connsiteY2" fmla="*/ 838201 h 1917701"/>
              <a:gd name="connsiteX3" fmla="*/ 1560137 w 1694678"/>
              <a:gd name="connsiteY3" fmla="*/ 873920 h 1917701"/>
              <a:gd name="connsiteX4" fmla="*/ 1548230 w 1694678"/>
              <a:gd name="connsiteY4" fmla="*/ 912020 h 1917701"/>
              <a:gd name="connsiteX5" fmla="*/ 1595855 w 1694678"/>
              <a:gd name="connsiteY5" fmla="*/ 914401 h 1917701"/>
              <a:gd name="connsiteX6" fmla="*/ 1595855 w 1694678"/>
              <a:gd name="connsiteY6" fmla="*/ 888207 h 1917701"/>
              <a:gd name="connsiteX7" fmla="*/ 1591093 w 1694678"/>
              <a:gd name="connsiteY7" fmla="*/ 847726 h 1917701"/>
              <a:gd name="connsiteX8" fmla="*/ 1612524 w 1694678"/>
              <a:gd name="connsiteY8" fmla="*/ 797720 h 1917701"/>
              <a:gd name="connsiteX9" fmla="*/ 1648243 w 1694678"/>
              <a:gd name="connsiteY9" fmla="*/ 757239 h 1917701"/>
              <a:gd name="connsiteX10" fmla="*/ 1669674 w 1694678"/>
              <a:gd name="connsiteY10" fmla="*/ 688182 h 1917701"/>
              <a:gd name="connsiteX11" fmla="*/ 1657768 w 1694678"/>
              <a:gd name="connsiteY11" fmla="*/ 645320 h 1917701"/>
              <a:gd name="connsiteX12" fmla="*/ 1643480 w 1694678"/>
              <a:gd name="connsiteY12" fmla="*/ 559595 h 1917701"/>
              <a:gd name="connsiteX13" fmla="*/ 1636337 w 1694678"/>
              <a:gd name="connsiteY13" fmla="*/ 490539 h 1917701"/>
              <a:gd name="connsiteX14" fmla="*/ 1657768 w 1694678"/>
              <a:gd name="connsiteY14" fmla="*/ 447676 h 1917701"/>
              <a:gd name="connsiteX15" fmla="*/ 1667293 w 1694678"/>
              <a:gd name="connsiteY15" fmla="*/ 371476 h 1917701"/>
              <a:gd name="connsiteX16" fmla="*/ 1660149 w 1694678"/>
              <a:gd name="connsiteY16" fmla="*/ 335757 h 1917701"/>
              <a:gd name="connsiteX17" fmla="*/ 1672055 w 1694678"/>
              <a:gd name="connsiteY17" fmla="*/ 311945 h 1917701"/>
              <a:gd name="connsiteX18" fmla="*/ 1660149 w 1694678"/>
              <a:gd name="connsiteY18" fmla="*/ 261939 h 1917701"/>
              <a:gd name="connsiteX19" fmla="*/ 1672055 w 1694678"/>
              <a:gd name="connsiteY19" fmla="*/ 228601 h 1917701"/>
              <a:gd name="connsiteX20" fmla="*/ 1664912 w 1694678"/>
              <a:gd name="connsiteY20" fmla="*/ 190501 h 1917701"/>
              <a:gd name="connsiteX21" fmla="*/ 1683962 w 1694678"/>
              <a:gd name="connsiteY21" fmla="*/ 135732 h 1917701"/>
              <a:gd name="connsiteX22" fmla="*/ 1669674 w 1694678"/>
              <a:gd name="connsiteY22" fmla="*/ 88107 h 1917701"/>
              <a:gd name="connsiteX23" fmla="*/ 1691106 w 1694678"/>
              <a:gd name="connsiteY23" fmla="*/ 52389 h 1917701"/>
              <a:gd name="connsiteX24" fmla="*/ 1648243 w 1694678"/>
              <a:gd name="connsiteY24" fmla="*/ 7144 h 1917701"/>
              <a:gd name="connsiteX25" fmla="*/ 1576805 w 1694678"/>
              <a:gd name="connsiteY25" fmla="*/ 9525 h 1917701"/>
              <a:gd name="connsiteX26" fmla="*/ 1536324 w 1694678"/>
              <a:gd name="connsiteY26" fmla="*/ 64295 h 1917701"/>
              <a:gd name="connsiteX27" fmla="*/ 1495843 w 1694678"/>
              <a:gd name="connsiteY27" fmla="*/ 111920 h 1917701"/>
              <a:gd name="connsiteX28" fmla="*/ 1502987 w 1694678"/>
              <a:gd name="connsiteY28" fmla="*/ 245270 h 1917701"/>
              <a:gd name="connsiteX29" fmla="*/ 1491080 w 1694678"/>
              <a:gd name="connsiteY29" fmla="*/ 314325 h 1917701"/>
              <a:gd name="connsiteX30" fmla="*/ 1472030 w 1694678"/>
              <a:gd name="connsiteY30" fmla="*/ 338139 h 1917701"/>
              <a:gd name="connsiteX31" fmla="*/ 1448218 w 1694678"/>
              <a:gd name="connsiteY31" fmla="*/ 361951 h 1917701"/>
              <a:gd name="connsiteX32" fmla="*/ 1436312 w 1694678"/>
              <a:gd name="connsiteY32" fmla="*/ 407195 h 1917701"/>
              <a:gd name="connsiteX33" fmla="*/ 1426787 w 1694678"/>
              <a:gd name="connsiteY33" fmla="*/ 454820 h 1917701"/>
              <a:gd name="connsiteX34" fmla="*/ 1412499 w 1694678"/>
              <a:gd name="connsiteY34" fmla="*/ 507206 h 1917701"/>
              <a:gd name="connsiteX35" fmla="*/ 1364874 w 1694678"/>
              <a:gd name="connsiteY35" fmla="*/ 595314 h 1917701"/>
              <a:gd name="connsiteX36" fmla="*/ 1357730 w 1694678"/>
              <a:gd name="connsiteY36" fmla="*/ 647700 h 1917701"/>
              <a:gd name="connsiteX37" fmla="*/ 1312487 w 1694678"/>
              <a:gd name="connsiteY37" fmla="*/ 723901 h 1917701"/>
              <a:gd name="connsiteX38" fmla="*/ 1305343 w 1694678"/>
              <a:gd name="connsiteY38" fmla="*/ 766764 h 1917701"/>
              <a:gd name="connsiteX39" fmla="*/ 1288674 w 1694678"/>
              <a:gd name="connsiteY39" fmla="*/ 783432 h 1917701"/>
              <a:gd name="connsiteX40" fmla="*/ 1288674 w 1694678"/>
              <a:gd name="connsiteY40" fmla="*/ 816770 h 1917701"/>
              <a:gd name="connsiteX41" fmla="*/ 1263799 w 1694678"/>
              <a:gd name="connsiteY41" fmla="*/ 850764 h 1917701"/>
              <a:gd name="connsiteX42" fmla="*/ 1248193 w 1694678"/>
              <a:gd name="connsiteY42" fmla="*/ 864395 h 1917701"/>
              <a:gd name="connsiteX43" fmla="*/ 1231524 w 1694678"/>
              <a:gd name="connsiteY43" fmla="*/ 878682 h 1917701"/>
              <a:gd name="connsiteX44" fmla="*/ 1195805 w 1694678"/>
              <a:gd name="connsiteY44" fmla="*/ 904876 h 1917701"/>
              <a:gd name="connsiteX45" fmla="*/ 1131180 w 1694678"/>
              <a:gd name="connsiteY45" fmla="*/ 969096 h 1917701"/>
              <a:gd name="connsiteX46" fmla="*/ 1129130 w 1694678"/>
              <a:gd name="connsiteY46" fmla="*/ 1014414 h 1917701"/>
              <a:gd name="connsiteX47" fmla="*/ 1113404 w 1694678"/>
              <a:gd name="connsiteY47" fmla="*/ 1039614 h 1917701"/>
              <a:gd name="connsiteX48" fmla="*/ 1070494 w 1694678"/>
              <a:gd name="connsiteY48" fmla="*/ 1071701 h 1917701"/>
              <a:gd name="connsiteX49" fmla="*/ 1043405 w 1694678"/>
              <a:gd name="connsiteY49" fmla="*/ 1088232 h 1917701"/>
              <a:gd name="connsiteX50" fmla="*/ 1000543 w 1694678"/>
              <a:gd name="connsiteY50" fmla="*/ 1126332 h 1917701"/>
              <a:gd name="connsiteX51" fmla="*/ 913897 w 1694678"/>
              <a:gd name="connsiteY51" fmla="*/ 1216557 h 1917701"/>
              <a:gd name="connsiteX52" fmla="*/ 950111 w 1694678"/>
              <a:gd name="connsiteY52" fmla="*/ 1213540 h 1917701"/>
              <a:gd name="connsiteX53" fmla="*/ 959165 w 1694678"/>
              <a:gd name="connsiteY53" fmla="*/ 1231646 h 1917701"/>
              <a:gd name="connsiteX54" fmla="*/ 933868 w 1694678"/>
              <a:gd name="connsiteY54" fmla="*/ 1262064 h 1917701"/>
              <a:gd name="connsiteX55" fmla="*/ 917199 w 1694678"/>
              <a:gd name="connsiteY55" fmla="*/ 1293020 h 1917701"/>
              <a:gd name="connsiteX56" fmla="*/ 906258 w 1694678"/>
              <a:gd name="connsiteY56" fmla="*/ 1304875 h 1917701"/>
              <a:gd name="connsiteX57" fmla="*/ 874337 w 1694678"/>
              <a:gd name="connsiteY57" fmla="*/ 1326357 h 1917701"/>
              <a:gd name="connsiteX58" fmla="*/ 850051 w 1694678"/>
              <a:gd name="connsiteY58" fmla="*/ 1364430 h 1917701"/>
              <a:gd name="connsiteX59" fmla="*/ 781113 w 1694678"/>
              <a:gd name="connsiteY59" fmla="*/ 1403661 h 1917701"/>
              <a:gd name="connsiteX60" fmla="*/ 681525 w 1694678"/>
              <a:gd name="connsiteY60" fmla="*/ 1470053 h 1917701"/>
              <a:gd name="connsiteX61" fmla="*/ 619543 w 1694678"/>
              <a:gd name="connsiteY61" fmla="*/ 1559720 h 1917701"/>
              <a:gd name="connsiteX62" fmla="*/ 609097 w 1694678"/>
              <a:gd name="connsiteY62" fmla="*/ 1592275 h 1917701"/>
              <a:gd name="connsiteX63" fmla="*/ 524598 w 1694678"/>
              <a:gd name="connsiteY63" fmla="*/ 1666212 h 1917701"/>
              <a:gd name="connsiteX64" fmla="*/ 485367 w 1694678"/>
              <a:gd name="connsiteY64" fmla="*/ 1711479 h 1917701"/>
              <a:gd name="connsiteX65" fmla="*/ 434064 w 1694678"/>
              <a:gd name="connsiteY65" fmla="*/ 1726568 h 1917701"/>
              <a:gd name="connsiteX66" fmla="*/ 382761 w 1694678"/>
              <a:gd name="connsiteY66" fmla="*/ 1732604 h 1917701"/>
              <a:gd name="connsiteX67" fmla="*/ 313350 w 1694678"/>
              <a:gd name="connsiteY67" fmla="*/ 1762783 h 1917701"/>
              <a:gd name="connsiteX68" fmla="*/ 216780 w 1694678"/>
              <a:gd name="connsiteY68" fmla="*/ 1765800 h 1917701"/>
              <a:gd name="connsiteX69" fmla="*/ 123228 w 1694678"/>
              <a:gd name="connsiteY69" fmla="*/ 1783907 h 1917701"/>
              <a:gd name="connsiteX70" fmla="*/ 14586 w 1694678"/>
              <a:gd name="connsiteY70" fmla="*/ 1795978 h 1917701"/>
              <a:gd name="connsiteX71" fmla="*/ 35711 w 1694678"/>
              <a:gd name="connsiteY71" fmla="*/ 1820121 h 1917701"/>
              <a:gd name="connsiteX72" fmla="*/ 119480 w 1694678"/>
              <a:gd name="connsiteY72" fmla="*/ 1871664 h 1917701"/>
              <a:gd name="connsiteX73" fmla="*/ 186155 w 1694678"/>
              <a:gd name="connsiteY73" fmla="*/ 1902620 h 1917701"/>
              <a:gd name="connsiteX74" fmla="*/ 367130 w 1694678"/>
              <a:gd name="connsiteY74" fmla="*/ 1907382 h 1917701"/>
              <a:gd name="connsiteX75" fmla="*/ 550487 w 1694678"/>
              <a:gd name="connsiteY75" fmla="*/ 1840708 h 1917701"/>
              <a:gd name="connsiteX76" fmla="*/ 724318 w 1694678"/>
              <a:gd name="connsiteY76" fmla="*/ 1778795 h 1917701"/>
              <a:gd name="connsiteX77" fmla="*/ 786230 w 1694678"/>
              <a:gd name="connsiteY77" fmla="*/ 1669257 h 1917701"/>
              <a:gd name="connsiteX78" fmla="*/ 1095791 w 1694678"/>
              <a:gd name="connsiteY78" fmla="*/ 1504949 h 1917701"/>
              <a:gd name="connsiteX79" fmla="*/ 1132910 w 1694678"/>
              <a:gd name="connsiteY79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52993 w 1694678"/>
              <a:gd name="connsiteY2" fmla="*/ 838201 h 1917701"/>
              <a:gd name="connsiteX3" fmla="*/ 1560137 w 1694678"/>
              <a:gd name="connsiteY3" fmla="*/ 873920 h 1917701"/>
              <a:gd name="connsiteX4" fmla="*/ 1548230 w 1694678"/>
              <a:gd name="connsiteY4" fmla="*/ 912020 h 1917701"/>
              <a:gd name="connsiteX5" fmla="*/ 1595855 w 1694678"/>
              <a:gd name="connsiteY5" fmla="*/ 914401 h 1917701"/>
              <a:gd name="connsiteX6" fmla="*/ 1595855 w 1694678"/>
              <a:gd name="connsiteY6" fmla="*/ 888207 h 1917701"/>
              <a:gd name="connsiteX7" fmla="*/ 1598237 w 1694678"/>
              <a:gd name="connsiteY7" fmla="*/ 864395 h 1917701"/>
              <a:gd name="connsiteX8" fmla="*/ 1591093 w 1694678"/>
              <a:gd name="connsiteY8" fmla="*/ 847726 h 1917701"/>
              <a:gd name="connsiteX9" fmla="*/ 1612524 w 1694678"/>
              <a:gd name="connsiteY9" fmla="*/ 797720 h 1917701"/>
              <a:gd name="connsiteX10" fmla="*/ 1648243 w 1694678"/>
              <a:gd name="connsiteY10" fmla="*/ 757239 h 1917701"/>
              <a:gd name="connsiteX11" fmla="*/ 1669674 w 1694678"/>
              <a:gd name="connsiteY11" fmla="*/ 688182 h 1917701"/>
              <a:gd name="connsiteX12" fmla="*/ 1657768 w 1694678"/>
              <a:gd name="connsiteY12" fmla="*/ 645320 h 1917701"/>
              <a:gd name="connsiteX13" fmla="*/ 1643480 w 1694678"/>
              <a:gd name="connsiteY13" fmla="*/ 559595 h 1917701"/>
              <a:gd name="connsiteX14" fmla="*/ 1636337 w 1694678"/>
              <a:gd name="connsiteY14" fmla="*/ 490539 h 1917701"/>
              <a:gd name="connsiteX15" fmla="*/ 1657768 w 1694678"/>
              <a:gd name="connsiteY15" fmla="*/ 447676 h 1917701"/>
              <a:gd name="connsiteX16" fmla="*/ 1667293 w 1694678"/>
              <a:gd name="connsiteY16" fmla="*/ 371476 h 1917701"/>
              <a:gd name="connsiteX17" fmla="*/ 1660149 w 1694678"/>
              <a:gd name="connsiteY17" fmla="*/ 335757 h 1917701"/>
              <a:gd name="connsiteX18" fmla="*/ 1672055 w 1694678"/>
              <a:gd name="connsiteY18" fmla="*/ 311945 h 1917701"/>
              <a:gd name="connsiteX19" fmla="*/ 1660149 w 1694678"/>
              <a:gd name="connsiteY19" fmla="*/ 261939 h 1917701"/>
              <a:gd name="connsiteX20" fmla="*/ 1672055 w 1694678"/>
              <a:gd name="connsiteY20" fmla="*/ 228601 h 1917701"/>
              <a:gd name="connsiteX21" fmla="*/ 1664912 w 1694678"/>
              <a:gd name="connsiteY21" fmla="*/ 190501 h 1917701"/>
              <a:gd name="connsiteX22" fmla="*/ 1683962 w 1694678"/>
              <a:gd name="connsiteY22" fmla="*/ 135732 h 1917701"/>
              <a:gd name="connsiteX23" fmla="*/ 1669674 w 1694678"/>
              <a:gd name="connsiteY23" fmla="*/ 88107 h 1917701"/>
              <a:gd name="connsiteX24" fmla="*/ 1691106 w 1694678"/>
              <a:gd name="connsiteY24" fmla="*/ 52389 h 1917701"/>
              <a:gd name="connsiteX25" fmla="*/ 1648243 w 1694678"/>
              <a:gd name="connsiteY25" fmla="*/ 7144 h 1917701"/>
              <a:gd name="connsiteX26" fmla="*/ 1576805 w 1694678"/>
              <a:gd name="connsiteY26" fmla="*/ 9525 h 1917701"/>
              <a:gd name="connsiteX27" fmla="*/ 1536324 w 1694678"/>
              <a:gd name="connsiteY27" fmla="*/ 64295 h 1917701"/>
              <a:gd name="connsiteX28" fmla="*/ 1495843 w 1694678"/>
              <a:gd name="connsiteY28" fmla="*/ 111920 h 1917701"/>
              <a:gd name="connsiteX29" fmla="*/ 1502987 w 1694678"/>
              <a:gd name="connsiteY29" fmla="*/ 245270 h 1917701"/>
              <a:gd name="connsiteX30" fmla="*/ 1491080 w 1694678"/>
              <a:gd name="connsiteY30" fmla="*/ 314325 h 1917701"/>
              <a:gd name="connsiteX31" fmla="*/ 1472030 w 1694678"/>
              <a:gd name="connsiteY31" fmla="*/ 338139 h 1917701"/>
              <a:gd name="connsiteX32" fmla="*/ 1448218 w 1694678"/>
              <a:gd name="connsiteY32" fmla="*/ 361951 h 1917701"/>
              <a:gd name="connsiteX33" fmla="*/ 1436312 w 1694678"/>
              <a:gd name="connsiteY33" fmla="*/ 407195 h 1917701"/>
              <a:gd name="connsiteX34" fmla="*/ 1426787 w 1694678"/>
              <a:gd name="connsiteY34" fmla="*/ 454820 h 1917701"/>
              <a:gd name="connsiteX35" fmla="*/ 1412499 w 1694678"/>
              <a:gd name="connsiteY35" fmla="*/ 507206 h 1917701"/>
              <a:gd name="connsiteX36" fmla="*/ 1364874 w 1694678"/>
              <a:gd name="connsiteY36" fmla="*/ 595314 h 1917701"/>
              <a:gd name="connsiteX37" fmla="*/ 1357730 w 1694678"/>
              <a:gd name="connsiteY37" fmla="*/ 647700 h 1917701"/>
              <a:gd name="connsiteX38" fmla="*/ 1312487 w 1694678"/>
              <a:gd name="connsiteY38" fmla="*/ 723901 h 1917701"/>
              <a:gd name="connsiteX39" fmla="*/ 1305343 w 1694678"/>
              <a:gd name="connsiteY39" fmla="*/ 766764 h 1917701"/>
              <a:gd name="connsiteX40" fmla="*/ 1288674 w 1694678"/>
              <a:gd name="connsiteY40" fmla="*/ 783432 h 1917701"/>
              <a:gd name="connsiteX41" fmla="*/ 1288674 w 1694678"/>
              <a:gd name="connsiteY41" fmla="*/ 816770 h 1917701"/>
              <a:gd name="connsiteX42" fmla="*/ 1263799 w 1694678"/>
              <a:gd name="connsiteY42" fmla="*/ 850764 h 1917701"/>
              <a:gd name="connsiteX43" fmla="*/ 1248193 w 1694678"/>
              <a:gd name="connsiteY43" fmla="*/ 864395 h 1917701"/>
              <a:gd name="connsiteX44" fmla="*/ 1231524 w 1694678"/>
              <a:gd name="connsiteY44" fmla="*/ 878682 h 1917701"/>
              <a:gd name="connsiteX45" fmla="*/ 1195805 w 1694678"/>
              <a:gd name="connsiteY45" fmla="*/ 904876 h 1917701"/>
              <a:gd name="connsiteX46" fmla="*/ 1131180 w 1694678"/>
              <a:gd name="connsiteY46" fmla="*/ 969096 h 1917701"/>
              <a:gd name="connsiteX47" fmla="*/ 1129130 w 1694678"/>
              <a:gd name="connsiteY47" fmla="*/ 1014414 h 1917701"/>
              <a:gd name="connsiteX48" fmla="*/ 1113404 w 1694678"/>
              <a:gd name="connsiteY48" fmla="*/ 1039614 h 1917701"/>
              <a:gd name="connsiteX49" fmla="*/ 1070494 w 1694678"/>
              <a:gd name="connsiteY49" fmla="*/ 1071701 h 1917701"/>
              <a:gd name="connsiteX50" fmla="*/ 1043405 w 1694678"/>
              <a:gd name="connsiteY50" fmla="*/ 1088232 h 1917701"/>
              <a:gd name="connsiteX51" fmla="*/ 1000543 w 1694678"/>
              <a:gd name="connsiteY51" fmla="*/ 1126332 h 1917701"/>
              <a:gd name="connsiteX52" fmla="*/ 913897 w 1694678"/>
              <a:gd name="connsiteY52" fmla="*/ 1216557 h 1917701"/>
              <a:gd name="connsiteX53" fmla="*/ 950111 w 1694678"/>
              <a:gd name="connsiteY53" fmla="*/ 1213540 h 1917701"/>
              <a:gd name="connsiteX54" fmla="*/ 959165 w 1694678"/>
              <a:gd name="connsiteY54" fmla="*/ 1231646 h 1917701"/>
              <a:gd name="connsiteX55" fmla="*/ 933868 w 1694678"/>
              <a:gd name="connsiteY55" fmla="*/ 1262064 h 1917701"/>
              <a:gd name="connsiteX56" fmla="*/ 917199 w 1694678"/>
              <a:gd name="connsiteY56" fmla="*/ 1293020 h 1917701"/>
              <a:gd name="connsiteX57" fmla="*/ 906258 w 1694678"/>
              <a:gd name="connsiteY57" fmla="*/ 1304875 h 1917701"/>
              <a:gd name="connsiteX58" fmla="*/ 874337 w 1694678"/>
              <a:gd name="connsiteY58" fmla="*/ 1326357 h 1917701"/>
              <a:gd name="connsiteX59" fmla="*/ 850051 w 1694678"/>
              <a:gd name="connsiteY59" fmla="*/ 1364430 h 1917701"/>
              <a:gd name="connsiteX60" fmla="*/ 781113 w 1694678"/>
              <a:gd name="connsiteY60" fmla="*/ 1403661 h 1917701"/>
              <a:gd name="connsiteX61" fmla="*/ 681525 w 1694678"/>
              <a:gd name="connsiteY61" fmla="*/ 1470053 h 1917701"/>
              <a:gd name="connsiteX62" fmla="*/ 619543 w 1694678"/>
              <a:gd name="connsiteY62" fmla="*/ 1559720 h 1917701"/>
              <a:gd name="connsiteX63" fmla="*/ 609097 w 1694678"/>
              <a:gd name="connsiteY63" fmla="*/ 1592275 h 1917701"/>
              <a:gd name="connsiteX64" fmla="*/ 524598 w 1694678"/>
              <a:gd name="connsiteY64" fmla="*/ 1666212 h 1917701"/>
              <a:gd name="connsiteX65" fmla="*/ 485367 w 1694678"/>
              <a:gd name="connsiteY65" fmla="*/ 1711479 h 1917701"/>
              <a:gd name="connsiteX66" fmla="*/ 434064 w 1694678"/>
              <a:gd name="connsiteY66" fmla="*/ 1726568 h 1917701"/>
              <a:gd name="connsiteX67" fmla="*/ 382761 w 1694678"/>
              <a:gd name="connsiteY67" fmla="*/ 1732604 h 1917701"/>
              <a:gd name="connsiteX68" fmla="*/ 313350 w 1694678"/>
              <a:gd name="connsiteY68" fmla="*/ 1762783 h 1917701"/>
              <a:gd name="connsiteX69" fmla="*/ 216780 w 1694678"/>
              <a:gd name="connsiteY69" fmla="*/ 1765800 h 1917701"/>
              <a:gd name="connsiteX70" fmla="*/ 123228 w 1694678"/>
              <a:gd name="connsiteY70" fmla="*/ 1783907 h 1917701"/>
              <a:gd name="connsiteX71" fmla="*/ 14586 w 1694678"/>
              <a:gd name="connsiteY71" fmla="*/ 1795978 h 1917701"/>
              <a:gd name="connsiteX72" fmla="*/ 35711 w 1694678"/>
              <a:gd name="connsiteY72" fmla="*/ 1820121 h 1917701"/>
              <a:gd name="connsiteX73" fmla="*/ 119480 w 1694678"/>
              <a:gd name="connsiteY73" fmla="*/ 1871664 h 1917701"/>
              <a:gd name="connsiteX74" fmla="*/ 186155 w 1694678"/>
              <a:gd name="connsiteY74" fmla="*/ 1902620 h 1917701"/>
              <a:gd name="connsiteX75" fmla="*/ 367130 w 1694678"/>
              <a:gd name="connsiteY75" fmla="*/ 1907382 h 1917701"/>
              <a:gd name="connsiteX76" fmla="*/ 550487 w 1694678"/>
              <a:gd name="connsiteY76" fmla="*/ 1840708 h 1917701"/>
              <a:gd name="connsiteX77" fmla="*/ 724318 w 1694678"/>
              <a:gd name="connsiteY77" fmla="*/ 1778795 h 1917701"/>
              <a:gd name="connsiteX78" fmla="*/ 786230 w 1694678"/>
              <a:gd name="connsiteY78" fmla="*/ 1669257 h 1917701"/>
              <a:gd name="connsiteX79" fmla="*/ 1095791 w 1694678"/>
              <a:gd name="connsiteY79" fmla="*/ 1504949 h 1917701"/>
              <a:gd name="connsiteX80" fmla="*/ 1132910 w 1694678"/>
              <a:gd name="connsiteY80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91080 w 1694678"/>
              <a:gd name="connsiteY2" fmla="*/ 840582 h 1917701"/>
              <a:gd name="connsiteX3" fmla="*/ 1552993 w 1694678"/>
              <a:gd name="connsiteY3" fmla="*/ 838201 h 1917701"/>
              <a:gd name="connsiteX4" fmla="*/ 1560137 w 1694678"/>
              <a:gd name="connsiteY4" fmla="*/ 873920 h 1917701"/>
              <a:gd name="connsiteX5" fmla="*/ 1548230 w 1694678"/>
              <a:gd name="connsiteY5" fmla="*/ 912020 h 1917701"/>
              <a:gd name="connsiteX6" fmla="*/ 1595855 w 1694678"/>
              <a:gd name="connsiteY6" fmla="*/ 914401 h 1917701"/>
              <a:gd name="connsiteX7" fmla="*/ 1595855 w 1694678"/>
              <a:gd name="connsiteY7" fmla="*/ 888207 h 1917701"/>
              <a:gd name="connsiteX8" fmla="*/ 1598237 w 1694678"/>
              <a:gd name="connsiteY8" fmla="*/ 864395 h 1917701"/>
              <a:gd name="connsiteX9" fmla="*/ 1591093 w 1694678"/>
              <a:gd name="connsiteY9" fmla="*/ 847726 h 1917701"/>
              <a:gd name="connsiteX10" fmla="*/ 1612524 w 1694678"/>
              <a:gd name="connsiteY10" fmla="*/ 797720 h 1917701"/>
              <a:gd name="connsiteX11" fmla="*/ 1648243 w 1694678"/>
              <a:gd name="connsiteY11" fmla="*/ 757239 h 1917701"/>
              <a:gd name="connsiteX12" fmla="*/ 1669674 w 1694678"/>
              <a:gd name="connsiteY12" fmla="*/ 688182 h 1917701"/>
              <a:gd name="connsiteX13" fmla="*/ 1657768 w 1694678"/>
              <a:gd name="connsiteY13" fmla="*/ 645320 h 1917701"/>
              <a:gd name="connsiteX14" fmla="*/ 1643480 w 1694678"/>
              <a:gd name="connsiteY14" fmla="*/ 559595 h 1917701"/>
              <a:gd name="connsiteX15" fmla="*/ 1636337 w 1694678"/>
              <a:gd name="connsiteY15" fmla="*/ 490539 h 1917701"/>
              <a:gd name="connsiteX16" fmla="*/ 1657768 w 1694678"/>
              <a:gd name="connsiteY16" fmla="*/ 447676 h 1917701"/>
              <a:gd name="connsiteX17" fmla="*/ 1667293 w 1694678"/>
              <a:gd name="connsiteY17" fmla="*/ 371476 h 1917701"/>
              <a:gd name="connsiteX18" fmla="*/ 1660149 w 1694678"/>
              <a:gd name="connsiteY18" fmla="*/ 335757 h 1917701"/>
              <a:gd name="connsiteX19" fmla="*/ 1672055 w 1694678"/>
              <a:gd name="connsiteY19" fmla="*/ 311945 h 1917701"/>
              <a:gd name="connsiteX20" fmla="*/ 1660149 w 1694678"/>
              <a:gd name="connsiteY20" fmla="*/ 261939 h 1917701"/>
              <a:gd name="connsiteX21" fmla="*/ 1672055 w 1694678"/>
              <a:gd name="connsiteY21" fmla="*/ 228601 h 1917701"/>
              <a:gd name="connsiteX22" fmla="*/ 1664912 w 1694678"/>
              <a:gd name="connsiteY22" fmla="*/ 190501 h 1917701"/>
              <a:gd name="connsiteX23" fmla="*/ 1683962 w 1694678"/>
              <a:gd name="connsiteY23" fmla="*/ 135732 h 1917701"/>
              <a:gd name="connsiteX24" fmla="*/ 1669674 w 1694678"/>
              <a:gd name="connsiteY24" fmla="*/ 88107 h 1917701"/>
              <a:gd name="connsiteX25" fmla="*/ 1691106 w 1694678"/>
              <a:gd name="connsiteY25" fmla="*/ 52389 h 1917701"/>
              <a:gd name="connsiteX26" fmla="*/ 1648243 w 1694678"/>
              <a:gd name="connsiteY26" fmla="*/ 7144 h 1917701"/>
              <a:gd name="connsiteX27" fmla="*/ 1576805 w 1694678"/>
              <a:gd name="connsiteY27" fmla="*/ 9525 h 1917701"/>
              <a:gd name="connsiteX28" fmla="*/ 1536324 w 1694678"/>
              <a:gd name="connsiteY28" fmla="*/ 64295 h 1917701"/>
              <a:gd name="connsiteX29" fmla="*/ 1495843 w 1694678"/>
              <a:gd name="connsiteY29" fmla="*/ 111920 h 1917701"/>
              <a:gd name="connsiteX30" fmla="*/ 1502987 w 1694678"/>
              <a:gd name="connsiteY30" fmla="*/ 245270 h 1917701"/>
              <a:gd name="connsiteX31" fmla="*/ 1491080 w 1694678"/>
              <a:gd name="connsiteY31" fmla="*/ 314325 h 1917701"/>
              <a:gd name="connsiteX32" fmla="*/ 1472030 w 1694678"/>
              <a:gd name="connsiteY32" fmla="*/ 338139 h 1917701"/>
              <a:gd name="connsiteX33" fmla="*/ 1448218 w 1694678"/>
              <a:gd name="connsiteY33" fmla="*/ 361951 h 1917701"/>
              <a:gd name="connsiteX34" fmla="*/ 1436312 w 1694678"/>
              <a:gd name="connsiteY34" fmla="*/ 407195 h 1917701"/>
              <a:gd name="connsiteX35" fmla="*/ 1426787 w 1694678"/>
              <a:gd name="connsiteY35" fmla="*/ 454820 h 1917701"/>
              <a:gd name="connsiteX36" fmla="*/ 1412499 w 1694678"/>
              <a:gd name="connsiteY36" fmla="*/ 507206 h 1917701"/>
              <a:gd name="connsiteX37" fmla="*/ 1364874 w 1694678"/>
              <a:gd name="connsiteY37" fmla="*/ 595314 h 1917701"/>
              <a:gd name="connsiteX38" fmla="*/ 1357730 w 1694678"/>
              <a:gd name="connsiteY38" fmla="*/ 647700 h 1917701"/>
              <a:gd name="connsiteX39" fmla="*/ 1312487 w 1694678"/>
              <a:gd name="connsiteY39" fmla="*/ 723901 h 1917701"/>
              <a:gd name="connsiteX40" fmla="*/ 1305343 w 1694678"/>
              <a:gd name="connsiteY40" fmla="*/ 766764 h 1917701"/>
              <a:gd name="connsiteX41" fmla="*/ 1288674 w 1694678"/>
              <a:gd name="connsiteY41" fmla="*/ 783432 h 1917701"/>
              <a:gd name="connsiteX42" fmla="*/ 1288674 w 1694678"/>
              <a:gd name="connsiteY42" fmla="*/ 816770 h 1917701"/>
              <a:gd name="connsiteX43" fmla="*/ 1263799 w 1694678"/>
              <a:gd name="connsiteY43" fmla="*/ 850764 h 1917701"/>
              <a:gd name="connsiteX44" fmla="*/ 1248193 w 1694678"/>
              <a:gd name="connsiteY44" fmla="*/ 864395 h 1917701"/>
              <a:gd name="connsiteX45" fmla="*/ 1231524 w 1694678"/>
              <a:gd name="connsiteY45" fmla="*/ 878682 h 1917701"/>
              <a:gd name="connsiteX46" fmla="*/ 1195805 w 1694678"/>
              <a:gd name="connsiteY46" fmla="*/ 904876 h 1917701"/>
              <a:gd name="connsiteX47" fmla="*/ 1131180 w 1694678"/>
              <a:gd name="connsiteY47" fmla="*/ 969096 h 1917701"/>
              <a:gd name="connsiteX48" fmla="*/ 1129130 w 1694678"/>
              <a:gd name="connsiteY48" fmla="*/ 1014414 h 1917701"/>
              <a:gd name="connsiteX49" fmla="*/ 1113404 w 1694678"/>
              <a:gd name="connsiteY49" fmla="*/ 1039614 h 1917701"/>
              <a:gd name="connsiteX50" fmla="*/ 1070494 w 1694678"/>
              <a:gd name="connsiteY50" fmla="*/ 1071701 h 1917701"/>
              <a:gd name="connsiteX51" fmla="*/ 1043405 w 1694678"/>
              <a:gd name="connsiteY51" fmla="*/ 1088232 h 1917701"/>
              <a:gd name="connsiteX52" fmla="*/ 1000543 w 1694678"/>
              <a:gd name="connsiteY52" fmla="*/ 1126332 h 1917701"/>
              <a:gd name="connsiteX53" fmla="*/ 913897 w 1694678"/>
              <a:gd name="connsiteY53" fmla="*/ 1216557 h 1917701"/>
              <a:gd name="connsiteX54" fmla="*/ 950111 w 1694678"/>
              <a:gd name="connsiteY54" fmla="*/ 1213540 h 1917701"/>
              <a:gd name="connsiteX55" fmla="*/ 959165 w 1694678"/>
              <a:gd name="connsiteY55" fmla="*/ 1231646 h 1917701"/>
              <a:gd name="connsiteX56" fmla="*/ 933868 w 1694678"/>
              <a:gd name="connsiteY56" fmla="*/ 1262064 h 1917701"/>
              <a:gd name="connsiteX57" fmla="*/ 917199 w 1694678"/>
              <a:gd name="connsiteY57" fmla="*/ 1293020 h 1917701"/>
              <a:gd name="connsiteX58" fmla="*/ 906258 w 1694678"/>
              <a:gd name="connsiteY58" fmla="*/ 1304875 h 1917701"/>
              <a:gd name="connsiteX59" fmla="*/ 874337 w 1694678"/>
              <a:gd name="connsiteY59" fmla="*/ 1326357 h 1917701"/>
              <a:gd name="connsiteX60" fmla="*/ 850051 w 1694678"/>
              <a:gd name="connsiteY60" fmla="*/ 1364430 h 1917701"/>
              <a:gd name="connsiteX61" fmla="*/ 781113 w 1694678"/>
              <a:gd name="connsiteY61" fmla="*/ 1403661 h 1917701"/>
              <a:gd name="connsiteX62" fmla="*/ 681525 w 1694678"/>
              <a:gd name="connsiteY62" fmla="*/ 1470053 h 1917701"/>
              <a:gd name="connsiteX63" fmla="*/ 619543 w 1694678"/>
              <a:gd name="connsiteY63" fmla="*/ 1559720 h 1917701"/>
              <a:gd name="connsiteX64" fmla="*/ 609097 w 1694678"/>
              <a:gd name="connsiteY64" fmla="*/ 1592275 h 1917701"/>
              <a:gd name="connsiteX65" fmla="*/ 524598 w 1694678"/>
              <a:gd name="connsiteY65" fmla="*/ 1666212 h 1917701"/>
              <a:gd name="connsiteX66" fmla="*/ 485367 w 1694678"/>
              <a:gd name="connsiteY66" fmla="*/ 1711479 h 1917701"/>
              <a:gd name="connsiteX67" fmla="*/ 434064 w 1694678"/>
              <a:gd name="connsiteY67" fmla="*/ 1726568 h 1917701"/>
              <a:gd name="connsiteX68" fmla="*/ 382761 w 1694678"/>
              <a:gd name="connsiteY68" fmla="*/ 1732604 h 1917701"/>
              <a:gd name="connsiteX69" fmla="*/ 313350 w 1694678"/>
              <a:gd name="connsiteY69" fmla="*/ 1762783 h 1917701"/>
              <a:gd name="connsiteX70" fmla="*/ 216780 w 1694678"/>
              <a:gd name="connsiteY70" fmla="*/ 1765800 h 1917701"/>
              <a:gd name="connsiteX71" fmla="*/ 123228 w 1694678"/>
              <a:gd name="connsiteY71" fmla="*/ 1783907 h 1917701"/>
              <a:gd name="connsiteX72" fmla="*/ 14586 w 1694678"/>
              <a:gd name="connsiteY72" fmla="*/ 1795978 h 1917701"/>
              <a:gd name="connsiteX73" fmla="*/ 35711 w 1694678"/>
              <a:gd name="connsiteY73" fmla="*/ 1820121 h 1917701"/>
              <a:gd name="connsiteX74" fmla="*/ 119480 w 1694678"/>
              <a:gd name="connsiteY74" fmla="*/ 1871664 h 1917701"/>
              <a:gd name="connsiteX75" fmla="*/ 186155 w 1694678"/>
              <a:gd name="connsiteY75" fmla="*/ 1902620 h 1917701"/>
              <a:gd name="connsiteX76" fmla="*/ 367130 w 1694678"/>
              <a:gd name="connsiteY76" fmla="*/ 1907382 h 1917701"/>
              <a:gd name="connsiteX77" fmla="*/ 550487 w 1694678"/>
              <a:gd name="connsiteY77" fmla="*/ 1840708 h 1917701"/>
              <a:gd name="connsiteX78" fmla="*/ 724318 w 1694678"/>
              <a:gd name="connsiteY78" fmla="*/ 1778795 h 1917701"/>
              <a:gd name="connsiteX79" fmla="*/ 786230 w 1694678"/>
              <a:gd name="connsiteY79" fmla="*/ 1669257 h 1917701"/>
              <a:gd name="connsiteX80" fmla="*/ 1095791 w 1694678"/>
              <a:gd name="connsiteY80" fmla="*/ 1504949 h 1917701"/>
              <a:gd name="connsiteX81" fmla="*/ 1132910 w 1694678"/>
              <a:gd name="connsiteY81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52993 w 1694678"/>
              <a:gd name="connsiteY4" fmla="*/ 838201 h 1917701"/>
              <a:gd name="connsiteX5" fmla="*/ 1560137 w 1694678"/>
              <a:gd name="connsiteY5" fmla="*/ 873920 h 1917701"/>
              <a:gd name="connsiteX6" fmla="*/ 1548230 w 1694678"/>
              <a:gd name="connsiteY6" fmla="*/ 912020 h 1917701"/>
              <a:gd name="connsiteX7" fmla="*/ 1595855 w 1694678"/>
              <a:gd name="connsiteY7" fmla="*/ 914401 h 1917701"/>
              <a:gd name="connsiteX8" fmla="*/ 1595855 w 1694678"/>
              <a:gd name="connsiteY8" fmla="*/ 888207 h 1917701"/>
              <a:gd name="connsiteX9" fmla="*/ 1598237 w 1694678"/>
              <a:gd name="connsiteY9" fmla="*/ 864395 h 1917701"/>
              <a:gd name="connsiteX10" fmla="*/ 1591093 w 1694678"/>
              <a:gd name="connsiteY10" fmla="*/ 847726 h 1917701"/>
              <a:gd name="connsiteX11" fmla="*/ 1612524 w 1694678"/>
              <a:gd name="connsiteY11" fmla="*/ 797720 h 1917701"/>
              <a:gd name="connsiteX12" fmla="*/ 1648243 w 1694678"/>
              <a:gd name="connsiteY12" fmla="*/ 757239 h 1917701"/>
              <a:gd name="connsiteX13" fmla="*/ 1669674 w 1694678"/>
              <a:gd name="connsiteY13" fmla="*/ 688182 h 1917701"/>
              <a:gd name="connsiteX14" fmla="*/ 1657768 w 1694678"/>
              <a:gd name="connsiteY14" fmla="*/ 645320 h 1917701"/>
              <a:gd name="connsiteX15" fmla="*/ 1643480 w 1694678"/>
              <a:gd name="connsiteY15" fmla="*/ 559595 h 1917701"/>
              <a:gd name="connsiteX16" fmla="*/ 1636337 w 1694678"/>
              <a:gd name="connsiteY16" fmla="*/ 490539 h 1917701"/>
              <a:gd name="connsiteX17" fmla="*/ 1657768 w 1694678"/>
              <a:gd name="connsiteY17" fmla="*/ 447676 h 1917701"/>
              <a:gd name="connsiteX18" fmla="*/ 1667293 w 1694678"/>
              <a:gd name="connsiteY18" fmla="*/ 371476 h 1917701"/>
              <a:gd name="connsiteX19" fmla="*/ 1660149 w 1694678"/>
              <a:gd name="connsiteY19" fmla="*/ 335757 h 1917701"/>
              <a:gd name="connsiteX20" fmla="*/ 1672055 w 1694678"/>
              <a:gd name="connsiteY20" fmla="*/ 311945 h 1917701"/>
              <a:gd name="connsiteX21" fmla="*/ 1660149 w 1694678"/>
              <a:gd name="connsiteY21" fmla="*/ 261939 h 1917701"/>
              <a:gd name="connsiteX22" fmla="*/ 1672055 w 1694678"/>
              <a:gd name="connsiteY22" fmla="*/ 228601 h 1917701"/>
              <a:gd name="connsiteX23" fmla="*/ 1664912 w 1694678"/>
              <a:gd name="connsiteY23" fmla="*/ 190501 h 1917701"/>
              <a:gd name="connsiteX24" fmla="*/ 1683962 w 1694678"/>
              <a:gd name="connsiteY24" fmla="*/ 135732 h 1917701"/>
              <a:gd name="connsiteX25" fmla="*/ 1669674 w 1694678"/>
              <a:gd name="connsiteY25" fmla="*/ 88107 h 1917701"/>
              <a:gd name="connsiteX26" fmla="*/ 1691106 w 1694678"/>
              <a:gd name="connsiteY26" fmla="*/ 52389 h 1917701"/>
              <a:gd name="connsiteX27" fmla="*/ 1648243 w 1694678"/>
              <a:gd name="connsiteY27" fmla="*/ 7144 h 1917701"/>
              <a:gd name="connsiteX28" fmla="*/ 1576805 w 1694678"/>
              <a:gd name="connsiteY28" fmla="*/ 9525 h 1917701"/>
              <a:gd name="connsiteX29" fmla="*/ 1536324 w 1694678"/>
              <a:gd name="connsiteY29" fmla="*/ 64295 h 1917701"/>
              <a:gd name="connsiteX30" fmla="*/ 1495843 w 1694678"/>
              <a:gd name="connsiteY30" fmla="*/ 111920 h 1917701"/>
              <a:gd name="connsiteX31" fmla="*/ 1502987 w 1694678"/>
              <a:gd name="connsiteY31" fmla="*/ 245270 h 1917701"/>
              <a:gd name="connsiteX32" fmla="*/ 1491080 w 1694678"/>
              <a:gd name="connsiteY32" fmla="*/ 314325 h 1917701"/>
              <a:gd name="connsiteX33" fmla="*/ 1472030 w 1694678"/>
              <a:gd name="connsiteY33" fmla="*/ 338139 h 1917701"/>
              <a:gd name="connsiteX34" fmla="*/ 1448218 w 1694678"/>
              <a:gd name="connsiteY34" fmla="*/ 361951 h 1917701"/>
              <a:gd name="connsiteX35" fmla="*/ 1436312 w 1694678"/>
              <a:gd name="connsiteY35" fmla="*/ 407195 h 1917701"/>
              <a:gd name="connsiteX36" fmla="*/ 1426787 w 1694678"/>
              <a:gd name="connsiteY36" fmla="*/ 454820 h 1917701"/>
              <a:gd name="connsiteX37" fmla="*/ 1412499 w 1694678"/>
              <a:gd name="connsiteY37" fmla="*/ 507206 h 1917701"/>
              <a:gd name="connsiteX38" fmla="*/ 1364874 w 1694678"/>
              <a:gd name="connsiteY38" fmla="*/ 595314 h 1917701"/>
              <a:gd name="connsiteX39" fmla="*/ 1357730 w 1694678"/>
              <a:gd name="connsiteY39" fmla="*/ 647700 h 1917701"/>
              <a:gd name="connsiteX40" fmla="*/ 1312487 w 1694678"/>
              <a:gd name="connsiteY40" fmla="*/ 723901 h 1917701"/>
              <a:gd name="connsiteX41" fmla="*/ 1305343 w 1694678"/>
              <a:gd name="connsiteY41" fmla="*/ 766764 h 1917701"/>
              <a:gd name="connsiteX42" fmla="*/ 1288674 w 1694678"/>
              <a:gd name="connsiteY42" fmla="*/ 783432 h 1917701"/>
              <a:gd name="connsiteX43" fmla="*/ 1288674 w 1694678"/>
              <a:gd name="connsiteY43" fmla="*/ 816770 h 1917701"/>
              <a:gd name="connsiteX44" fmla="*/ 1263799 w 1694678"/>
              <a:gd name="connsiteY44" fmla="*/ 850764 h 1917701"/>
              <a:gd name="connsiteX45" fmla="*/ 1248193 w 1694678"/>
              <a:gd name="connsiteY45" fmla="*/ 864395 h 1917701"/>
              <a:gd name="connsiteX46" fmla="*/ 1231524 w 1694678"/>
              <a:gd name="connsiteY46" fmla="*/ 878682 h 1917701"/>
              <a:gd name="connsiteX47" fmla="*/ 1195805 w 1694678"/>
              <a:gd name="connsiteY47" fmla="*/ 904876 h 1917701"/>
              <a:gd name="connsiteX48" fmla="*/ 1131180 w 1694678"/>
              <a:gd name="connsiteY48" fmla="*/ 969096 h 1917701"/>
              <a:gd name="connsiteX49" fmla="*/ 1129130 w 1694678"/>
              <a:gd name="connsiteY49" fmla="*/ 1014414 h 1917701"/>
              <a:gd name="connsiteX50" fmla="*/ 1113404 w 1694678"/>
              <a:gd name="connsiteY50" fmla="*/ 1039614 h 1917701"/>
              <a:gd name="connsiteX51" fmla="*/ 1070494 w 1694678"/>
              <a:gd name="connsiteY51" fmla="*/ 1071701 h 1917701"/>
              <a:gd name="connsiteX52" fmla="*/ 1043405 w 1694678"/>
              <a:gd name="connsiteY52" fmla="*/ 1088232 h 1917701"/>
              <a:gd name="connsiteX53" fmla="*/ 1000543 w 1694678"/>
              <a:gd name="connsiteY53" fmla="*/ 1126332 h 1917701"/>
              <a:gd name="connsiteX54" fmla="*/ 913897 w 1694678"/>
              <a:gd name="connsiteY54" fmla="*/ 1216557 h 1917701"/>
              <a:gd name="connsiteX55" fmla="*/ 950111 w 1694678"/>
              <a:gd name="connsiteY55" fmla="*/ 1213540 h 1917701"/>
              <a:gd name="connsiteX56" fmla="*/ 959165 w 1694678"/>
              <a:gd name="connsiteY56" fmla="*/ 1231646 h 1917701"/>
              <a:gd name="connsiteX57" fmla="*/ 933868 w 1694678"/>
              <a:gd name="connsiteY57" fmla="*/ 1262064 h 1917701"/>
              <a:gd name="connsiteX58" fmla="*/ 917199 w 1694678"/>
              <a:gd name="connsiteY58" fmla="*/ 1293020 h 1917701"/>
              <a:gd name="connsiteX59" fmla="*/ 906258 w 1694678"/>
              <a:gd name="connsiteY59" fmla="*/ 1304875 h 1917701"/>
              <a:gd name="connsiteX60" fmla="*/ 874337 w 1694678"/>
              <a:gd name="connsiteY60" fmla="*/ 1326357 h 1917701"/>
              <a:gd name="connsiteX61" fmla="*/ 850051 w 1694678"/>
              <a:gd name="connsiteY61" fmla="*/ 1364430 h 1917701"/>
              <a:gd name="connsiteX62" fmla="*/ 781113 w 1694678"/>
              <a:gd name="connsiteY62" fmla="*/ 1403661 h 1917701"/>
              <a:gd name="connsiteX63" fmla="*/ 681525 w 1694678"/>
              <a:gd name="connsiteY63" fmla="*/ 1470053 h 1917701"/>
              <a:gd name="connsiteX64" fmla="*/ 619543 w 1694678"/>
              <a:gd name="connsiteY64" fmla="*/ 1559720 h 1917701"/>
              <a:gd name="connsiteX65" fmla="*/ 609097 w 1694678"/>
              <a:gd name="connsiteY65" fmla="*/ 1592275 h 1917701"/>
              <a:gd name="connsiteX66" fmla="*/ 524598 w 1694678"/>
              <a:gd name="connsiteY66" fmla="*/ 1666212 h 1917701"/>
              <a:gd name="connsiteX67" fmla="*/ 485367 w 1694678"/>
              <a:gd name="connsiteY67" fmla="*/ 1711479 h 1917701"/>
              <a:gd name="connsiteX68" fmla="*/ 434064 w 1694678"/>
              <a:gd name="connsiteY68" fmla="*/ 1726568 h 1917701"/>
              <a:gd name="connsiteX69" fmla="*/ 382761 w 1694678"/>
              <a:gd name="connsiteY69" fmla="*/ 1732604 h 1917701"/>
              <a:gd name="connsiteX70" fmla="*/ 313350 w 1694678"/>
              <a:gd name="connsiteY70" fmla="*/ 1762783 h 1917701"/>
              <a:gd name="connsiteX71" fmla="*/ 216780 w 1694678"/>
              <a:gd name="connsiteY71" fmla="*/ 1765800 h 1917701"/>
              <a:gd name="connsiteX72" fmla="*/ 123228 w 1694678"/>
              <a:gd name="connsiteY72" fmla="*/ 1783907 h 1917701"/>
              <a:gd name="connsiteX73" fmla="*/ 14586 w 1694678"/>
              <a:gd name="connsiteY73" fmla="*/ 1795978 h 1917701"/>
              <a:gd name="connsiteX74" fmla="*/ 35711 w 1694678"/>
              <a:gd name="connsiteY74" fmla="*/ 1820121 h 1917701"/>
              <a:gd name="connsiteX75" fmla="*/ 119480 w 1694678"/>
              <a:gd name="connsiteY75" fmla="*/ 1871664 h 1917701"/>
              <a:gd name="connsiteX76" fmla="*/ 186155 w 1694678"/>
              <a:gd name="connsiteY76" fmla="*/ 1902620 h 1917701"/>
              <a:gd name="connsiteX77" fmla="*/ 367130 w 1694678"/>
              <a:gd name="connsiteY77" fmla="*/ 1907382 h 1917701"/>
              <a:gd name="connsiteX78" fmla="*/ 550487 w 1694678"/>
              <a:gd name="connsiteY78" fmla="*/ 1840708 h 1917701"/>
              <a:gd name="connsiteX79" fmla="*/ 724318 w 1694678"/>
              <a:gd name="connsiteY79" fmla="*/ 1778795 h 1917701"/>
              <a:gd name="connsiteX80" fmla="*/ 786230 w 1694678"/>
              <a:gd name="connsiteY80" fmla="*/ 1669257 h 1917701"/>
              <a:gd name="connsiteX81" fmla="*/ 1095791 w 1694678"/>
              <a:gd name="connsiteY81" fmla="*/ 1504949 h 1917701"/>
              <a:gd name="connsiteX82" fmla="*/ 1132910 w 1694678"/>
              <a:gd name="connsiteY82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36324 w 1694678"/>
              <a:gd name="connsiteY4" fmla="*/ 821532 h 1917701"/>
              <a:gd name="connsiteX5" fmla="*/ 1552993 w 1694678"/>
              <a:gd name="connsiteY5" fmla="*/ 838201 h 1917701"/>
              <a:gd name="connsiteX6" fmla="*/ 1560137 w 1694678"/>
              <a:gd name="connsiteY6" fmla="*/ 873920 h 1917701"/>
              <a:gd name="connsiteX7" fmla="*/ 1548230 w 1694678"/>
              <a:gd name="connsiteY7" fmla="*/ 912020 h 1917701"/>
              <a:gd name="connsiteX8" fmla="*/ 1595855 w 1694678"/>
              <a:gd name="connsiteY8" fmla="*/ 914401 h 1917701"/>
              <a:gd name="connsiteX9" fmla="*/ 1595855 w 1694678"/>
              <a:gd name="connsiteY9" fmla="*/ 888207 h 1917701"/>
              <a:gd name="connsiteX10" fmla="*/ 1598237 w 1694678"/>
              <a:gd name="connsiteY10" fmla="*/ 864395 h 1917701"/>
              <a:gd name="connsiteX11" fmla="*/ 1591093 w 1694678"/>
              <a:gd name="connsiteY11" fmla="*/ 847726 h 1917701"/>
              <a:gd name="connsiteX12" fmla="*/ 1612524 w 1694678"/>
              <a:gd name="connsiteY12" fmla="*/ 797720 h 1917701"/>
              <a:gd name="connsiteX13" fmla="*/ 1648243 w 1694678"/>
              <a:gd name="connsiteY13" fmla="*/ 757239 h 1917701"/>
              <a:gd name="connsiteX14" fmla="*/ 1669674 w 1694678"/>
              <a:gd name="connsiteY14" fmla="*/ 688182 h 1917701"/>
              <a:gd name="connsiteX15" fmla="*/ 1657768 w 1694678"/>
              <a:gd name="connsiteY15" fmla="*/ 645320 h 1917701"/>
              <a:gd name="connsiteX16" fmla="*/ 1643480 w 1694678"/>
              <a:gd name="connsiteY16" fmla="*/ 559595 h 1917701"/>
              <a:gd name="connsiteX17" fmla="*/ 1636337 w 1694678"/>
              <a:gd name="connsiteY17" fmla="*/ 490539 h 1917701"/>
              <a:gd name="connsiteX18" fmla="*/ 1657768 w 1694678"/>
              <a:gd name="connsiteY18" fmla="*/ 447676 h 1917701"/>
              <a:gd name="connsiteX19" fmla="*/ 1667293 w 1694678"/>
              <a:gd name="connsiteY19" fmla="*/ 371476 h 1917701"/>
              <a:gd name="connsiteX20" fmla="*/ 1660149 w 1694678"/>
              <a:gd name="connsiteY20" fmla="*/ 335757 h 1917701"/>
              <a:gd name="connsiteX21" fmla="*/ 1672055 w 1694678"/>
              <a:gd name="connsiteY21" fmla="*/ 311945 h 1917701"/>
              <a:gd name="connsiteX22" fmla="*/ 1660149 w 1694678"/>
              <a:gd name="connsiteY22" fmla="*/ 261939 h 1917701"/>
              <a:gd name="connsiteX23" fmla="*/ 1672055 w 1694678"/>
              <a:gd name="connsiteY23" fmla="*/ 228601 h 1917701"/>
              <a:gd name="connsiteX24" fmla="*/ 1664912 w 1694678"/>
              <a:gd name="connsiteY24" fmla="*/ 190501 h 1917701"/>
              <a:gd name="connsiteX25" fmla="*/ 1683962 w 1694678"/>
              <a:gd name="connsiteY25" fmla="*/ 135732 h 1917701"/>
              <a:gd name="connsiteX26" fmla="*/ 1669674 w 1694678"/>
              <a:gd name="connsiteY26" fmla="*/ 88107 h 1917701"/>
              <a:gd name="connsiteX27" fmla="*/ 1691106 w 1694678"/>
              <a:gd name="connsiteY27" fmla="*/ 52389 h 1917701"/>
              <a:gd name="connsiteX28" fmla="*/ 1648243 w 1694678"/>
              <a:gd name="connsiteY28" fmla="*/ 7144 h 1917701"/>
              <a:gd name="connsiteX29" fmla="*/ 1576805 w 1694678"/>
              <a:gd name="connsiteY29" fmla="*/ 9525 h 1917701"/>
              <a:gd name="connsiteX30" fmla="*/ 1536324 w 1694678"/>
              <a:gd name="connsiteY30" fmla="*/ 64295 h 1917701"/>
              <a:gd name="connsiteX31" fmla="*/ 1495843 w 1694678"/>
              <a:gd name="connsiteY31" fmla="*/ 111920 h 1917701"/>
              <a:gd name="connsiteX32" fmla="*/ 1502987 w 1694678"/>
              <a:gd name="connsiteY32" fmla="*/ 245270 h 1917701"/>
              <a:gd name="connsiteX33" fmla="*/ 1491080 w 1694678"/>
              <a:gd name="connsiteY33" fmla="*/ 314325 h 1917701"/>
              <a:gd name="connsiteX34" fmla="*/ 1472030 w 1694678"/>
              <a:gd name="connsiteY34" fmla="*/ 338139 h 1917701"/>
              <a:gd name="connsiteX35" fmla="*/ 1448218 w 1694678"/>
              <a:gd name="connsiteY35" fmla="*/ 361951 h 1917701"/>
              <a:gd name="connsiteX36" fmla="*/ 1436312 w 1694678"/>
              <a:gd name="connsiteY36" fmla="*/ 407195 h 1917701"/>
              <a:gd name="connsiteX37" fmla="*/ 1426787 w 1694678"/>
              <a:gd name="connsiteY37" fmla="*/ 454820 h 1917701"/>
              <a:gd name="connsiteX38" fmla="*/ 1412499 w 1694678"/>
              <a:gd name="connsiteY38" fmla="*/ 507206 h 1917701"/>
              <a:gd name="connsiteX39" fmla="*/ 1364874 w 1694678"/>
              <a:gd name="connsiteY39" fmla="*/ 595314 h 1917701"/>
              <a:gd name="connsiteX40" fmla="*/ 1357730 w 1694678"/>
              <a:gd name="connsiteY40" fmla="*/ 647700 h 1917701"/>
              <a:gd name="connsiteX41" fmla="*/ 1312487 w 1694678"/>
              <a:gd name="connsiteY41" fmla="*/ 723901 h 1917701"/>
              <a:gd name="connsiteX42" fmla="*/ 1305343 w 1694678"/>
              <a:gd name="connsiteY42" fmla="*/ 766764 h 1917701"/>
              <a:gd name="connsiteX43" fmla="*/ 1288674 w 1694678"/>
              <a:gd name="connsiteY43" fmla="*/ 783432 h 1917701"/>
              <a:gd name="connsiteX44" fmla="*/ 1288674 w 1694678"/>
              <a:gd name="connsiteY44" fmla="*/ 816770 h 1917701"/>
              <a:gd name="connsiteX45" fmla="*/ 1263799 w 1694678"/>
              <a:gd name="connsiteY45" fmla="*/ 850764 h 1917701"/>
              <a:gd name="connsiteX46" fmla="*/ 1248193 w 1694678"/>
              <a:gd name="connsiteY46" fmla="*/ 864395 h 1917701"/>
              <a:gd name="connsiteX47" fmla="*/ 1231524 w 1694678"/>
              <a:gd name="connsiteY47" fmla="*/ 878682 h 1917701"/>
              <a:gd name="connsiteX48" fmla="*/ 1195805 w 1694678"/>
              <a:gd name="connsiteY48" fmla="*/ 904876 h 1917701"/>
              <a:gd name="connsiteX49" fmla="*/ 1131180 w 1694678"/>
              <a:gd name="connsiteY49" fmla="*/ 969096 h 1917701"/>
              <a:gd name="connsiteX50" fmla="*/ 1129130 w 1694678"/>
              <a:gd name="connsiteY50" fmla="*/ 1014414 h 1917701"/>
              <a:gd name="connsiteX51" fmla="*/ 1113404 w 1694678"/>
              <a:gd name="connsiteY51" fmla="*/ 1039614 h 1917701"/>
              <a:gd name="connsiteX52" fmla="*/ 1070494 w 1694678"/>
              <a:gd name="connsiteY52" fmla="*/ 1071701 h 1917701"/>
              <a:gd name="connsiteX53" fmla="*/ 1043405 w 1694678"/>
              <a:gd name="connsiteY53" fmla="*/ 1088232 h 1917701"/>
              <a:gd name="connsiteX54" fmla="*/ 1000543 w 1694678"/>
              <a:gd name="connsiteY54" fmla="*/ 1126332 h 1917701"/>
              <a:gd name="connsiteX55" fmla="*/ 913897 w 1694678"/>
              <a:gd name="connsiteY55" fmla="*/ 1216557 h 1917701"/>
              <a:gd name="connsiteX56" fmla="*/ 950111 w 1694678"/>
              <a:gd name="connsiteY56" fmla="*/ 1213540 h 1917701"/>
              <a:gd name="connsiteX57" fmla="*/ 959165 w 1694678"/>
              <a:gd name="connsiteY57" fmla="*/ 1231646 h 1917701"/>
              <a:gd name="connsiteX58" fmla="*/ 933868 w 1694678"/>
              <a:gd name="connsiteY58" fmla="*/ 1262064 h 1917701"/>
              <a:gd name="connsiteX59" fmla="*/ 917199 w 1694678"/>
              <a:gd name="connsiteY59" fmla="*/ 1293020 h 1917701"/>
              <a:gd name="connsiteX60" fmla="*/ 906258 w 1694678"/>
              <a:gd name="connsiteY60" fmla="*/ 1304875 h 1917701"/>
              <a:gd name="connsiteX61" fmla="*/ 874337 w 1694678"/>
              <a:gd name="connsiteY61" fmla="*/ 1326357 h 1917701"/>
              <a:gd name="connsiteX62" fmla="*/ 850051 w 1694678"/>
              <a:gd name="connsiteY62" fmla="*/ 1364430 h 1917701"/>
              <a:gd name="connsiteX63" fmla="*/ 781113 w 1694678"/>
              <a:gd name="connsiteY63" fmla="*/ 1403661 h 1917701"/>
              <a:gd name="connsiteX64" fmla="*/ 681525 w 1694678"/>
              <a:gd name="connsiteY64" fmla="*/ 1470053 h 1917701"/>
              <a:gd name="connsiteX65" fmla="*/ 619543 w 1694678"/>
              <a:gd name="connsiteY65" fmla="*/ 1559720 h 1917701"/>
              <a:gd name="connsiteX66" fmla="*/ 609097 w 1694678"/>
              <a:gd name="connsiteY66" fmla="*/ 1592275 h 1917701"/>
              <a:gd name="connsiteX67" fmla="*/ 524598 w 1694678"/>
              <a:gd name="connsiteY67" fmla="*/ 1666212 h 1917701"/>
              <a:gd name="connsiteX68" fmla="*/ 485367 w 1694678"/>
              <a:gd name="connsiteY68" fmla="*/ 1711479 h 1917701"/>
              <a:gd name="connsiteX69" fmla="*/ 434064 w 1694678"/>
              <a:gd name="connsiteY69" fmla="*/ 1726568 h 1917701"/>
              <a:gd name="connsiteX70" fmla="*/ 382761 w 1694678"/>
              <a:gd name="connsiteY70" fmla="*/ 1732604 h 1917701"/>
              <a:gd name="connsiteX71" fmla="*/ 313350 w 1694678"/>
              <a:gd name="connsiteY71" fmla="*/ 1762783 h 1917701"/>
              <a:gd name="connsiteX72" fmla="*/ 216780 w 1694678"/>
              <a:gd name="connsiteY72" fmla="*/ 1765800 h 1917701"/>
              <a:gd name="connsiteX73" fmla="*/ 123228 w 1694678"/>
              <a:gd name="connsiteY73" fmla="*/ 1783907 h 1917701"/>
              <a:gd name="connsiteX74" fmla="*/ 14586 w 1694678"/>
              <a:gd name="connsiteY74" fmla="*/ 1795978 h 1917701"/>
              <a:gd name="connsiteX75" fmla="*/ 35711 w 1694678"/>
              <a:gd name="connsiteY75" fmla="*/ 1820121 h 1917701"/>
              <a:gd name="connsiteX76" fmla="*/ 119480 w 1694678"/>
              <a:gd name="connsiteY76" fmla="*/ 1871664 h 1917701"/>
              <a:gd name="connsiteX77" fmla="*/ 186155 w 1694678"/>
              <a:gd name="connsiteY77" fmla="*/ 1902620 h 1917701"/>
              <a:gd name="connsiteX78" fmla="*/ 367130 w 1694678"/>
              <a:gd name="connsiteY78" fmla="*/ 1907382 h 1917701"/>
              <a:gd name="connsiteX79" fmla="*/ 550487 w 1694678"/>
              <a:gd name="connsiteY79" fmla="*/ 1840708 h 1917701"/>
              <a:gd name="connsiteX80" fmla="*/ 724318 w 1694678"/>
              <a:gd name="connsiteY80" fmla="*/ 1778795 h 1917701"/>
              <a:gd name="connsiteX81" fmla="*/ 786230 w 1694678"/>
              <a:gd name="connsiteY81" fmla="*/ 1669257 h 1917701"/>
              <a:gd name="connsiteX82" fmla="*/ 1095791 w 1694678"/>
              <a:gd name="connsiteY82" fmla="*/ 1504949 h 1917701"/>
              <a:gd name="connsiteX83" fmla="*/ 1132910 w 1694678"/>
              <a:gd name="connsiteY83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36324 w 1694678"/>
              <a:gd name="connsiteY4" fmla="*/ 821532 h 1917701"/>
              <a:gd name="connsiteX5" fmla="*/ 1552993 w 1694678"/>
              <a:gd name="connsiteY5" fmla="*/ 838201 h 1917701"/>
              <a:gd name="connsiteX6" fmla="*/ 1560137 w 1694678"/>
              <a:gd name="connsiteY6" fmla="*/ 873920 h 1917701"/>
              <a:gd name="connsiteX7" fmla="*/ 1548230 w 1694678"/>
              <a:gd name="connsiteY7" fmla="*/ 912020 h 1917701"/>
              <a:gd name="connsiteX8" fmla="*/ 1595855 w 1694678"/>
              <a:gd name="connsiteY8" fmla="*/ 914401 h 1917701"/>
              <a:gd name="connsiteX9" fmla="*/ 1595855 w 1694678"/>
              <a:gd name="connsiteY9" fmla="*/ 888207 h 1917701"/>
              <a:gd name="connsiteX10" fmla="*/ 1598237 w 1694678"/>
              <a:gd name="connsiteY10" fmla="*/ 864395 h 1917701"/>
              <a:gd name="connsiteX11" fmla="*/ 1591093 w 1694678"/>
              <a:gd name="connsiteY11" fmla="*/ 847726 h 1917701"/>
              <a:gd name="connsiteX12" fmla="*/ 1612524 w 1694678"/>
              <a:gd name="connsiteY12" fmla="*/ 797720 h 1917701"/>
              <a:gd name="connsiteX13" fmla="*/ 1648243 w 1694678"/>
              <a:gd name="connsiteY13" fmla="*/ 757239 h 1917701"/>
              <a:gd name="connsiteX14" fmla="*/ 1669674 w 1694678"/>
              <a:gd name="connsiteY14" fmla="*/ 688182 h 1917701"/>
              <a:gd name="connsiteX15" fmla="*/ 1657768 w 1694678"/>
              <a:gd name="connsiteY15" fmla="*/ 645320 h 1917701"/>
              <a:gd name="connsiteX16" fmla="*/ 1643480 w 1694678"/>
              <a:gd name="connsiteY16" fmla="*/ 559595 h 1917701"/>
              <a:gd name="connsiteX17" fmla="*/ 1636337 w 1694678"/>
              <a:gd name="connsiteY17" fmla="*/ 490539 h 1917701"/>
              <a:gd name="connsiteX18" fmla="*/ 1657768 w 1694678"/>
              <a:gd name="connsiteY18" fmla="*/ 447676 h 1917701"/>
              <a:gd name="connsiteX19" fmla="*/ 1667293 w 1694678"/>
              <a:gd name="connsiteY19" fmla="*/ 371476 h 1917701"/>
              <a:gd name="connsiteX20" fmla="*/ 1660149 w 1694678"/>
              <a:gd name="connsiteY20" fmla="*/ 335757 h 1917701"/>
              <a:gd name="connsiteX21" fmla="*/ 1672055 w 1694678"/>
              <a:gd name="connsiteY21" fmla="*/ 311945 h 1917701"/>
              <a:gd name="connsiteX22" fmla="*/ 1660149 w 1694678"/>
              <a:gd name="connsiteY22" fmla="*/ 261939 h 1917701"/>
              <a:gd name="connsiteX23" fmla="*/ 1672055 w 1694678"/>
              <a:gd name="connsiteY23" fmla="*/ 228601 h 1917701"/>
              <a:gd name="connsiteX24" fmla="*/ 1664912 w 1694678"/>
              <a:gd name="connsiteY24" fmla="*/ 190501 h 1917701"/>
              <a:gd name="connsiteX25" fmla="*/ 1683962 w 1694678"/>
              <a:gd name="connsiteY25" fmla="*/ 135732 h 1917701"/>
              <a:gd name="connsiteX26" fmla="*/ 1669674 w 1694678"/>
              <a:gd name="connsiteY26" fmla="*/ 88107 h 1917701"/>
              <a:gd name="connsiteX27" fmla="*/ 1691106 w 1694678"/>
              <a:gd name="connsiteY27" fmla="*/ 52389 h 1917701"/>
              <a:gd name="connsiteX28" fmla="*/ 1648243 w 1694678"/>
              <a:gd name="connsiteY28" fmla="*/ 7144 h 1917701"/>
              <a:gd name="connsiteX29" fmla="*/ 1576805 w 1694678"/>
              <a:gd name="connsiteY29" fmla="*/ 9525 h 1917701"/>
              <a:gd name="connsiteX30" fmla="*/ 1536324 w 1694678"/>
              <a:gd name="connsiteY30" fmla="*/ 64295 h 1917701"/>
              <a:gd name="connsiteX31" fmla="*/ 1495843 w 1694678"/>
              <a:gd name="connsiteY31" fmla="*/ 111920 h 1917701"/>
              <a:gd name="connsiteX32" fmla="*/ 1502987 w 1694678"/>
              <a:gd name="connsiteY32" fmla="*/ 245270 h 1917701"/>
              <a:gd name="connsiteX33" fmla="*/ 1491080 w 1694678"/>
              <a:gd name="connsiteY33" fmla="*/ 314325 h 1917701"/>
              <a:gd name="connsiteX34" fmla="*/ 1472030 w 1694678"/>
              <a:gd name="connsiteY34" fmla="*/ 338139 h 1917701"/>
              <a:gd name="connsiteX35" fmla="*/ 1448218 w 1694678"/>
              <a:gd name="connsiteY35" fmla="*/ 361951 h 1917701"/>
              <a:gd name="connsiteX36" fmla="*/ 1436312 w 1694678"/>
              <a:gd name="connsiteY36" fmla="*/ 407195 h 1917701"/>
              <a:gd name="connsiteX37" fmla="*/ 1426787 w 1694678"/>
              <a:gd name="connsiteY37" fmla="*/ 454820 h 1917701"/>
              <a:gd name="connsiteX38" fmla="*/ 1412499 w 1694678"/>
              <a:gd name="connsiteY38" fmla="*/ 507206 h 1917701"/>
              <a:gd name="connsiteX39" fmla="*/ 1364874 w 1694678"/>
              <a:gd name="connsiteY39" fmla="*/ 595314 h 1917701"/>
              <a:gd name="connsiteX40" fmla="*/ 1357730 w 1694678"/>
              <a:gd name="connsiteY40" fmla="*/ 647700 h 1917701"/>
              <a:gd name="connsiteX41" fmla="*/ 1312487 w 1694678"/>
              <a:gd name="connsiteY41" fmla="*/ 723901 h 1917701"/>
              <a:gd name="connsiteX42" fmla="*/ 1305343 w 1694678"/>
              <a:gd name="connsiteY42" fmla="*/ 766764 h 1917701"/>
              <a:gd name="connsiteX43" fmla="*/ 1288674 w 1694678"/>
              <a:gd name="connsiteY43" fmla="*/ 783432 h 1917701"/>
              <a:gd name="connsiteX44" fmla="*/ 1288674 w 1694678"/>
              <a:gd name="connsiteY44" fmla="*/ 816770 h 1917701"/>
              <a:gd name="connsiteX45" fmla="*/ 1263799 w 1694678"/>
              <a:gd name="connsiteY45" fmla="*/ 850764 h 1917701"/>
              <a:gd name="connsiteX46" fmla="*/ 1248193 w 1694678"/>
              <a:gd name="connsiteY46" fmla="*/ 864395 h 1917701"/>
              <a:gd name="connsiteX47" fmla="*/ 1231524 w 1694678"/>
              <a:gd name="connsiteY47" fmla="*/ 878682 h 1917701"/>
              <a:gd name="connsiteX48" fmla="*/ 1195805 w 1694678"/>
              <a:gd name="connsiteY48" fmla="*/ 904876 h 1917701"/>
              <a:gd name="connsiteX49" fmla="*/ 1131180 w 1694678"/>
              <a:gd name="connsiteY49" fmla="*/ 969096 h 1917701"/>
              <a:gd name="connsiteX50" fmla="*/ 1129130 w 1694678"/>
              <a:gd name="connsiteY50" fmla="*/ 1014414 h 1917701"/>
              <a:gd name="connsiteX51" fmla="*/ 1113404 w 1694678"/>
              <a:gd name="connsiteY51" fmla="*/ 1039614 h 1917701"/>
              <a:gd name="connsiteX52" fmla="*/ 1070494 w 1694678"/>
              <a:gd name="connsiteY52" fmla="*/ 1071701 h 1917701"/>
              <a:gd name="connsiteX53" fmla="*/ 1043405 w 1694678"/>
              <a:gd name="connsiteY53" fmla="*/ 1088232 h 1917701"/>
              <a:gd name="connsiteX54" fmla="*/ 1000543 w 1694678"/>
              <a:gd name="connsiteY54" fmla="*/ 1126332 h 1917701"/>
              <a:gd name="connsiteX55" fmla="*/ 913897 w 1694678"/>
              <a:gd name="connsiteY55" fmla="*/ 1216557 h 1917701"/>
              <a:gd name="connsiteX56" fmla="*/ 950111 w 1694678"/>
              <a:gd name="connsiteY56" fmla="*/ 1213540 h 1917701"/>
              <a:gd name="connsiteX57" fmla="*/ 959165 w 1694678"/>
              <a:gd name="connsiteY57" fmla="*/ 1231646 h 1917701"/>
              <a:gd name="connsiteX58" fmla="*/ 933868 w 1694678"/>
              <a:gd name="connsiteY58" fmla="*/ 1262064 h 1917701"/>
              <a:gd name="connsiteX59" fmla="*/ 917199 w 1694678"/>
              <a:gd name="connsiteY59" fmla="*/ 1293020 h 1917701"/>
              <a:gd name="connsiteX60" fmla="*/ 906258 w 1694678"/>
              <a:gd name="connsiteY60" fmla="*/ 1304875 h 1917701"/>
              <a:gd name="connsiteX61" fmla="*/ 874337 w 1694678"/>
              <a:gd name="connsiteY61" fmla="*/ 1326357 h 1917701"/>
              <a:gd name="connsiteX62" fmla="*/ 850051 w 1694678"/>
              <a:gd name="connsiteY62" fmla="*/ 1364430 h 1917701"/>
              <a:gd name="connsiteX63" fmla="*/ 781113 w 1694678"/>
              <a:gd name="connsiteY63" fmla="*/ 1403661 h 1917701"/>
              <a:gd name="connsiteX64" fmla="*/ 681525 w 1694678"/>
              <a:gd name="connsiteY64" fmla="*/ 1470053 h 1917701"/>
              <a:gd name="connsiteX65" fmla="*/ 619543 w 1694678"/>
              <a:gd name="connsiteY65" fmla="*/ 1559720 h 1917701"/>
              <a:gd name="connsiteX66" fmla="*/ 609097 w 1694678"/>
              <a:gd name="connsiteY66" fmla="*/ 1592275 h 1917701"/>
              <a:gd name="connsiteX67" fmla="*/ 524598 w 1694678"/>
              <a:gd name="connsiteY67" fmla="*/ 1666212 h 1917701"/>
              <a:gd name="connsiteX68" fmla="*/ 485367 w 1694678"/>
              <a:gd name="connsiteY68" fmla="*/ 1711479 h 1917701"/>
              <a:gd name="connsiteX69" fmla="*/ 434064 w 1694678"/>
              <a:gd name="connsiteY69" fmla="*/ 1726568 h 1917701"/>
              <a:gd name="connsiteX70" fmla="*/ 382761 w 1694678"/>
              <a:gd name="connsiteY70" fmla="*/ 1732604 h 1917701"/>
              <a:gd name="connsiteX71" fmla="*/ 313350 w 1694678"/>
              <a:gd name="connsiteY71" fmla="*/ 1762783 h 1917701"/>
              <a:gd name="connsiteX72" fmla="*/ 216780 w 1694678"/>
              <a:gd name="connsiteY72" fmla="*/ 1765800 h 1917701"/>
              <a:gd name="connsiteX73" fmla="*/ 123228 w 1694678"/>
              <a:gd name="connsiteY73" fmla="*/ 1783907 h 1917701"/>
              <a:gd name="connsiteX74" fmla="*/ 14586 w 1694678"/>
              <a:gd name="connsiteY74" fmla="*/ 1795978 h 1917701"/>
              <a:gd name="connsiteX75" fmla="*/ 35711 w 1694678"/>
              <a:gd name="connsiteY75" fmla="*/ 1820121 h 1917701"/>
              <a:gd name="connsiteX76" fmla="*/ 119480 w 1694678"/>
              <a:gd name="connsiteY76" fmla="*/ 1871664 h 1917701"/>
              <a:gd name="connsiteX77" fmla="*/ 186155 w 1694678"/>
              <a:gd name="connsiteY77" fmla="*/ 1902620 h 1917701"/>
              <a:gd name="connsiteX78" fmla="*/ 367130 w 1694678"/>
              <a:gd name="connsiteY78" fmla="*/ 1907382 h 1917701"/>
              <a:gd name="connsiteX79" fmla="*/ 550487 w 1694678"/>
              <a:gd name="connsiteY79" fmla="*/ 1840708 h 1917701"/>
              <a:gd name="connsiteX80" fmla="*/ 724318 w 1694678"/>
              <a:gd name="connsiteY80" fmla="*/ 1778795 h 1917701"/>
              <a:gd name="connsiteX81" fmla="*/ 786230 w 1694678"/>
              <a:gd name="connsiteY81" fmla="*/ 1669257 h 1917701"/>
              <a:gd name="connsiteX82" fmla="*/ 1095791 w 1694678"/>
              <a:gd name="connsiteY82" fmla="*/ 1504949 h 1917701"/>
              <a:gd name="connsiteX83" fmla="*/ 1132910 w 1694678"/>
              <a:gd name="connsiteY83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36324 w 1694678"/>
              <a:gd name="connsiteY4" fmla="*/ 821532 h 1917701"/>
              <a:gd name="connsiteX5" fmla="*/ 1552993 w 1694678"/>
              <a:gd name="connsiteY5" fmla="*/ 838201 h 1917701"/>
              <a:gd name="connsiteX6" fmla="*/ 1560137 w 1694678"/>
              <a:gd name="connsiteY6" fmla="*/ 873920 h 1917701"/>
              <a:gd name="connsiteX7" fmla="*/ 1548230 w 1694678"/>
              <a:gd name="connsiteY7" fmla="*/ 912020 h 1917701"/>
              <a:gd name="connsiteX8" fmla="*/ 1595855 w 1694678"/>
              <a:gd name="connsiteY8" fmla="*/ 914401 h 1917701"/>
              <a:gd name="connsiteX9" fmla="*/ 1595855 w 1694678"/>
              <a:gd name="connsiteY9" fmla="*/ 888207 h 1917701"/>
              <a:gd name="connsiteX10" fmla="*/ 1598237 w 1694678"/>
              <a:gd name="connsiteY10" fmla="*/ 864395 h 1917701"/>
              <a:gd name="connsiteX11" fmla="*/ 1591093 w 1694678"/>
              <a:gd name="connsiteY11" fmla="*/ 847726 h 1917701"/>
              <a:gd name="connsiteX12" fmla="*/ 1612524 w 1694678"/>
              <a:gd name="connsiteY12" fmla="*/ 797720 h 1917701"/>
              <a:gd name="connsiteX13" fmla="*/ 1648243 w 1694678"/>
              <a:gd name="connsiteY13" fmla="*/ 757239 h 1917701"/>
              <a:gd name="connsiteX14" fmla="*/ 1669674 w 1694678"/>
              <a:gd name="connsiteY14" fmla="*/ 688182 h 1917701"/>
              <a:gd name="connsiteX15" fmla="*/ 1657768 w 1694678"/>
              <a:gd name="connsiteY15" fmla="*/ 645320 h 1917701"/>
              <a:gd name="connsiteX16" fmla="*/ 1643480 w 1694678"/>
              <a:gd name="connsiteY16" fmla="*/ 559595 h 1917701"/>
              <a:gd name="connsiteX17" fmla="*/ 1636337 w 1694678"/>
              <a:gd name="connsiteY17" fmla="*/ 490539 h 1917701"/>
              <a:gd name="connsiteX18" fmla="*/ 1657768 w 1694678"/>
              <a:gd name="connsiteY18" fmla="*/ 447676 h 1917701"/>
              <a:gd name="connsiteX19" fmla="*/ 1667293 w 1694678"/>
              <a:gd name="connsiteY19" fmla="*/ 371476 h 1917701"/>
              <a:gd name="connsiteX20" fmla="*/ 1660149 w 1694678"/>
              <a:gd name="connsiteY20" fmla="*/ 335757 h 1917701"/>
              <a:gd name="connsiteX21" fmla="*/ 1672055 w 1694678"/>
              <a:gd name="connsiteY21" fmla="*/ 311945 h 1917701"/>
              <a:gd name="connsiteX22" fmla="*/ 1660149 w 1694678"/>
              <a:gd name="connsiteY22" fmla="*/ 261939 h 1917701"/>
              <a:gd name="connsiteX23" fmla="*/ 1672055 w 1694678"/>
              <a:gd name="connsiteY23" fmla="*/ 228601 h 1917701"/>
              <a:gd name="connsiteX24" fmla="*/ 1664912 w 1694678"/>
              <a:gd name="connsiteY24" fmla="*/ 190501 h 1917701"/>
              <a:gd name="connsiteX25" fmla="*/ 1683962 w 1694678"/>
              <a:gd name="connsiteY25" fmla="*/ 135732 h 1917701"/>
              <a:gd name="connsiteX26" fmla="*/ 1669674 w 1694678"/>
              <a:gd name="connsiteY26" fmla="*/ 88107 h 1917701"/>
              <a:gd name="connsiteX27" fmla="*/ 1691106 w 1694678"/>
              <a:gd name="connsiteY27" fmla="*/ 52389 h 1917701"/>
              <a:gd name="connsiteX28" fmla="*/ 1648243 w 1694678"/>
              <a:gd name="connsiteY28" fmla="*/ 7144 h 1917701"/>
              <a:gd name="connsiteX29" fmla="*/ 1576805 w 1694678"/>
              <a:gd name="connsiteY29" fmla="*/ 9525 h 1917701"/>
              <a:gd name="connsiteX30" fmla="*/ 1536324 w 1694678"/>
              <a:gd name="connsiteY30" fmla="*/ 64295 h 1917701"/>
              <a:gd name="connsiteX31" fmla="*/ 1495843 w 1694678"/>
              <a:gd name="connsiteY31" fmla="*/ 111920 h 1917701"/>
              <a:gd name="connsiteX32" fmla="*/ 1502987 w 1694678"/>
              <a:gd name="connsiteY32" fmla="*/ 245270 h 1917701"/>
              <a:gd name="connsiteX33" fmla="*/ 1491080 w 1694678"/>
              <a:gd name="connsiteY33" fmla="*/ 314325 h 1917701"/>
              <a:gd name="connsiteX34" fmla="*/ 1472030 w 1694678"/>
              <a:gd name="connsiteY34" fmla="*/ 338139 h 1917701"/>
              <a:gd name="connsiteX35" fmla="*/ 1448218 w 1694678"/>
              <a:gd name="connsiteY35" fmla="*/ 361951 h 1917701"/>
              <a:gd name="connsiteX36" fmla="*/ 1436312 w 1694678"/>
              <a:gd name="connsiteY36" fmla="*/ 407195 h 1917701"/>
              <a:gd name="connsiteX37" fmla="*/ 1426787 w 1694678"/>
              <a:gd name="connsiteY37" fmla="*/ 454820 h 1917701"/>
              <a:gd name="connsiteX38" fmla="*/ 1412499 w 1694678"/>
              <a:gd name="connsiteY38" fmla="*/ 507206 h 1917701"/>
              <a:gd name="connsiteX39" fmla="*/ 1364874 w 1694678"/>
              <a:gd name="connsiteY39" fmla="*/ 595314 h 1917701"/>
              <a:gd name="connsiteX40" fmla="*/ 1357730 w 1694678"/>
              <a:gd name="connsiteY40" fmla="*/ 647700 h 1917701"/>
              <a:gd name="connsiteX41" fmla="*/ 1312487 w 1694678"/>
              <a:gd name="connsiteY41" fmla="*/ 723901 h 1917701"/>
              <a:gd name="connsiteX42" fmla="*/ 1305343 w 1694678"/>
              <a:gd name="connsiteY42" fmla="*/ 766764 h 1917701"/>
              <a:gd name="connsiteX43" fmla="*/ 1288674 w 1694678"/>
              <a:gd name="connsiteY43" fmla="*/ 783432 h 1917701"/>
              <a:gd name="connsiteX44" fmla="*/ 1288674 w 1694678"/>
              <a:gd name="connsiteY44" fmla="*/ 816770 h 1917701"/>
              <a:gd name="connsiteX45" fmla="*/ 1263799 w 1694678"/>
              <a:gd name="connsiteY45" fmla="*/ 850764 h 1917701"/>
              <a:gd name="connsiteX46" fmla="*/ 1248193 w 1694678"/>
              <a:gd name="connsiteY46" fmla="*/ 864395 h 1917701"/>
              <a:gd name="connsiteX47" fmla="*/ 1231524 w 1694678"/>
              <a:gd name="connsiteY47" fmla="*/ 878682 h 1917701"/>
              <a:gd name="connsiteX48" fmla="*/ 1195805 w 1694678"/>
              <a:gd name="connsiteY48" fmla="*/ 904876 h 1917701"/>
              <a:gd name="connsiteX49" fmla="*/ 1131180 w 1694678"/>
              <a:gd name="connsiteY49" fmla="*/ 969096 h 1917701"/>
              <a:gd name="connsiteX50" fmla="*/ 1129130 w 1694678"/>
              <a:gd name="connsiteY50" fmla="*/ 1014414 h 1917701"/>
              <a:gd name="connsiteX51" fmla="*/ 1113404 w 1694678"/>
              <a:gd name="connsiteY51" fmla="*/ 1039614 h 1917701"/>
              <a:gd name="connsiteX52" fmla="*/ 1070494 w 1694678"/>
              <a:gd name="connsiteY52" fmla="*/ 1071701 h 1917701"/>
              <a:gd name="connsiteX53" fmla="*/ 1043405 w 1694678"/>
              <a:gd name="connsiteY53" fmla="*/ 1088232 h 1917701"/>
              <a:gd name="connsiteX54" fmla="*/ 1000543 w 1694678"/>
              <a:gd name="connsiteY54" fmla="*/ 1126332 h 1917701"/>
              <a:gd name="connsiteX55" fmla="*/ 913897 w 1694678"/>
              <a:gd name="connsiteY55" fmla="*/ 1216557 h 1917701"/>
              <a:gd name="connsiteX56" fmla="*/ 950111 w 1694678"/>
              <a:gd name="connsiteY56" fmla="*/ 1213540 h 1917701"/>
              <a:gd name="connsiteX57" fmla="*/ 959165 w 1694678"/>
              <a:gd name="connsiteY57" fmla="*/ 1231646 h 1917701"/>
              <a:gd name="connsiteX58" fmla="*/ 933868 w 1694678"/>
              <a:gd name="connsiteY58" fmla="*/ 1262064 h 1917701"/>
              <a:gd name="connsiteX59" fmla="*/ 917199 w 1694678"/>
              <a:gd name="connsiteY59" fmla="*/ 1293020 h 1917701"/>
              <a:gd name="connsiteX60" fmla="*/ 906258 w 1694678"/>
              <a:gd name="connsiteY60" fmla="*/ 1304875 h 1917701"/>
              <a:gd name="connsiteX61" fmla="*/ 874337 w 1694678"/>
              <a:gd name="connsiteY61" fmla="*/ 1326357 h 1917701"/>
              <a:gd name="connsiteX62" fmla="*/ 850051 w 1694678"/>
              <a:gd name="connsiteY62" fmla="*/ 1364430 h 1917701"/>
              <a:gd name="connsiteX63" fmla="*/ 781113 w 1694678"/>
              <a:gd name="connsiteY63" fmla="*/ 1403661 h 1917701"/>
              <a:gd name="connsiteX64" fmla="*/ 681525 w 1694678"/>
              <a:gd name="connsiteY64" fmla="*/ 1470053 h 1917701"/>
              <a:gd name="connsiteX65" fmla="*/ 619543 w 1694678"/>
              <a:gd name="connsiteY65" fmla="*/ 1559720 h 1917701"/>
              <a:gd name="connsiteX66" fmla="*/ 609097 w 1694678"/>
              <a:gd name="connsiteY66" fmla="*/ 1592275 h 1917701"/>
              <a:gd name="connsiteX67" fmla="*/ 524598 w 1694678"/>
              <a:gd name="connsiteY67" fmla="*/ 1666212 h 1917701"/>
              <a:gd name="connsiteX68" fmla="*/ 485367 w 1694678"/>
              <a:gd name="connsiteY68" fmla="*/ 1711479 h 1917701"/>
              <a:gd name="connsiteX69" fmla="*/ 434064 w 1694678"/>
              <a:gd name="connsiteY69" fmla="*/ 1726568 h 1917701"/>
              <a:gd name="connsiteX70" fmla="*/ 382761 w 1694678"/>
              <a:gd name="connsiteY70" fmla="*/ 1732604 h 1917701"/>
              <a:gd name="connsiteX71" fmla="*/ 313350 w 1694678"/>
              <a:gd name="connsiteY71" fmla="*/ 1762783 h 1917701"/>
              <a:gd name="connsiteX72" fmla="*/ 216780 w 1694678"/>
              <a:gd name="connsiteY72" fmla="*/ 1765800 h 1917701"/>
              <a:gd name="connsiteX73" fmla="*/ 123228 w 1694678"/>
              <a:gd name="connsiteY73" fmla="*/ 1783907 h 1917701"/>
              <a:gd name="connsiteX74" fmla="*/ 14586 w 1694678"/>
              <a:gd name="connsiteY74" fmla="*/ 1795978 h 1917701"/>
              <a:gd name="connsiteX75" fmla="*/ 35711 w 1694678"/>
              <a:gd name="connsiteY75" fmla="*/ 1820121 h 1917701"/>
              <a:gd name="connsiteX76" fmla="*/ 119480 w 1694678"/>
              <a:gd name="connsiteY76" fmla="*/ 1871664 h 1917701"/>
              <a:gd name="connsiteX77" fmla="*/ 186155 w 1694678"/>
              <a:gd name="connsiteY77" fmla="*/ 1902620 h 1917701"/>
              <a:gd name="connsiteX78" fmla="*/ 367130 w 1694678"/>
              <a:gd name="connsiteY78" fmla="*/ 1907382 h 1917701"/>
              <a:gd name="connsiteX79" fmla="*/ 550487 w 1694678"/>
              <a:gd name="connsiteY79" fmla="*/ 1840708 h 1917701"/>
              <a:gd name="connsiteX80" fmla="*/ 724318 w 1694678"/>
              <a:gd name="connsiteY80" fmla="*/ 1778795 h 1917701"/>
              <a:gd name="connsiteX81" fmla="*/ 786230 w 1694678"/>
              <a:gd name="connsiteY81" fmla="*/ 1669257 h 1917701"/>
              <a:gd name="connsiteX82" fmla="*/ 1095791 w 1694678"/>
              <a:gd name="connsiteY82" fmla="*/ 1504949 h 1917701"/>
              <a:gd name="connsiteX83" fmla="*/ 1132910 w 1694678"/>
              <a:gd name="connsiteY83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36324 w 1694678"/>
              <a:gd name="connsiteY4" fmla="*/ 821532 h 1917701"/>
              <a:gd name="connsiteX5" fmla="*/ 1552993 w 1694678"/>
              <a:gd name="connsiteY5" fmla="*/ 838201 h 1917701"/>
              <a:gd name="connsiteX6" fmla="*/ 1548230 w 1694678"/>
              <a:gd name="connsiteY6" fmla="*/ 854870 h 1917701"/>
              <a:gd name="connsiteX7" fmla="*/ 1560137 w 1694678"/>
              <a:gd name="connsiteY7" fmla="*/ 873920 h 1917701"/>
              <a:gd name="connsiteX8" fmla="*/ 1548230 w 1694678"/>
              <a:gd name="connsiteY8" fmla="*/ 912020 h 1917701"/>
              <a:gd name="connsiteX9" fmla="*/ 1595855 w 1694678"/>
              <a:gd name="connsiteY9" fmla="*/ 914401 h 1917701"/>
              <a:gd name="connsiteX10" fmla="*/ 1595855 w 1694678"/>
              <a:gd name="connsiteY10" fmla="*/ 888207 h 1917701"/>
              <a:gd name="connsiteX11" fmla="*/ 1598237 w 1694678"/>
              <a:gd name="connsiteY11" fmla="*/ 864395 h 1917701"/>
              <a:gd name="connsiteX12" fmla="*/ 1591093 w 1694678"/>
              <a:gd name="connsiteY12" fmla="*/ 847726 h 1917701"/>
              <a:gd name="connsiteX13" fmla="*/ 1612524 w 1694678"/>
              <a:gd name="connsiteY13" fmla="*/ 797720 h 1917701"/>
              <a:gd name="connsiteX14" fmla="*/ 1648243 w 1694678"/>
              <a:gd name="connsiteY14" fmla="*/ 757239 h 1917701"/>
              <a:gd name="connsiteX15" fmla="*/ 1669674 w 1694678"/>
              <a:gd name="connsiteY15" fmla="*/ 688182 h 1917701"/>
              <a:gd name="connsiteX16" fmla="*/ 1657768 w 1694678"/>
              <a:gd name="connsiteY16" fmla="*/ 645320 h 1917701"/>
              <a:gd name="connsiteX17" fmla="*/ 1643480 w 1694678"/>
              <a:gd name="connsiteY17" fmla="*/ 559595 h 1917701"/>
              <a:gd name="connsiteX18" fmla="*/ 1636337 w 1694678"/>
              <a:gd name="connsiteY18" fmla="*/ 490539 h 1917701"/>
              <a:gd name="connsiteX19" fmla="*/ 1657768 w 1694678"/>
              <a:gd name="connsiteY19" fmla="*/ 447676 h 1917701"/>
              <a:gd name="connsiteX20" fmla="*/ 1667293 w 1694678"/>
              <a:gd name="connsiteY20" fmla="*/ 371476 h 1917701"/>
              <a:gd name="connsiteX21" fmla="*/ 1660149 w 1694678"/>
              <a:gd name="connsiteY21" fmla="*/ 335757 h 1917701"/>
              <a:gd name="connsiteX22" fmla="*/ 1672055 w 1694678"/>
              <a:gd name="connsiteY22" fmla="*/ 311945 h 1917701"/>
              <a:gd name="connsiteX23" fmla="*/ 1660149 w 1694678"/>
              <a:gd name="connsiteY23" fmla="*/ 261939 h 1917701"/>
              <a:gd name="connsiteX24" fmla="*/ 1672055 w 1694678"/>
              <a:gd name="connsiteY24" fmla="*/ 228601 h 1917701"/>
              <a:gd name="connsiteX25" fmla="*/ 1664912 w 1694678"/>
              <a:gd name="connsiteY25" fmla="*/ 190501 h 1917701"/>
              <a:gd name="connsiteX26" fmla="*/ 1683962 w 1694678"/>
              <a:gd name="connsiteY26" fmla="*/ 135732 h 1917701"/>
              <a:gd name="connsiteX27" fmla="*/ 1669674 w 1694678"/>
              <a:gd name="connsiteY27" fmla="*/ 88107 h 1917701"/>
              <a:gd name="connsiteX28" fmla="*/ 1691106 w 1694678"/>
              <a:gd name="connsiteY28" fmla="*/ 52389 h 1917701"/>
              <a:gd name="connsiteX29" fmla="*/ 1648243 w 1694678"/>
              <a:gd name="connsiteY29" fmla="*/ 7144 h 1917701"/>
              <a:gd name="connsiteX30" fmla="*/ 1576805 w 1694678"/>
              <a:gd name="connsiteY30" fmla="*/ 9525 h 1917701"/>
              <a:gd name="connsiteX31" fmla="*/ 1536324 w 1694678"/>
              <a:gd name="connsiteY31" fmla="*/ 64295 h 1917701"/>
              <a:gd name="connsiteX32" fmla="*/ 1495843 w 1694678"/>
              <a:gd name="connsiteY32" fmla="*/ 111920 h 1917701"/>
              <a:gd name="connsiteX33" fmla="*/ 1502987 w 1694678"/>
              <a:gd name="connsiteY33" fmla="*/ 245270 h 1917701"/>
              <a:gd name="connsiteX34" fmla="*/ 1491080 w 1694678"/>
              <a:gd name="connsiteY34" fmla="*/ 314325 h 1917701"/>
              <a:gd name="connsiteX35" fmla="*/ 1472030 w 1694678"/>
              <a:gd name="connsiteY35" fmla="*/ 338139 h 1917701"/>
              <a:gd name="connsiteX36" fmla="*/ 1448218 w 1694678"/>
              <a:gd name="connsiteY36" fmla="*/ 361951 h 1917701"/>
              <a:gd name="connsiteX37" fmla="*/ 1436312 w 1694678"/>
              <a:gd name="connsiteY37" fmla="*/ 407195 h 1917701"/>
              <a:gd name="connsiteX38" fmla="*/ 1426787 w 1694678"/>
              <a:gd name="connsiteY38" fmla="*/ 454820 h 1917701"/>
              <a:gd name="connsiteX39" fmla="*/ 1412499 w 1694678"/>
              <a:gd name="connsiteY39" fmla="*/ 507206 h 1917701"/>
              <a:gd name="connsiteX40" fmla="*/ 1364874 w 1694678"/>
              <a:gd name="connsiteY40" fmla="*/ 595314 h 1917701"/>
              <a:gd name="connsiteX41" fmla="*/ 1357730 w 1694678"/>
              <a:gd name="connsiteY41" fmla="*/ 647700 h 1917701"/>
              <a:gd name="connsiteX42" fmla="*/ 1312487 w 1694678"/>
              <a:gd name="connsiteY42" fmla="*/ 723901 h 1917701"/>
              <a:gd name="connsiteX43" fmla="*/ 1305343 w 1694678"/>
              <a:gd name="connsiteY43" fmla="*/ 766764 h 1917701"/>
              <a:gd name="connsiteX44" fmla="*/ 1288674 w 1694678"/>
              <a:gd name="connsiteY44" fmla="*/ 783432 h 1917701"/>
              <a:gd name="connsiteX45" fmla="*/ 1288674 w 1694678"/>
              <a:gd name="connsiteY45" fmla="*/ 816770 h 1917701"/>
              <a:gd name="connsiteX46" fmla="*/ 1263799 w 1694678"/>
              <a:gd name="connsiteY46" fmla="*/ 850764 h 1917701"/>
              <a:gd name="connsiteX47" fmla="*/ 1248193 w 1694678"/>
              <a:gd name="connsiteY47" fmla="*/ 864395 h 1917701"/>
              <a:gd name="connsiteX48" fmla="*/ 1231524 w 1694678"/>
              <a:gd name="connsiteY48" fmla="*/ 878682 h 1917701"/>
              <a:gd name="connsiteX49" fmla="*/ 1195805 w 1694678"/>
              <a:gd name="connsiteY49" fmla="*/ 904876 h 1917701"/>
              <a:gd name="connsiteX50" fmla="*/ 1131180 w 1694678"/>
              <a:gd name="connsiteY50" fmla="*/ 969096 h 1917701"/>
              <a:gd name="connsiteX51" fmla="*/ 1129130 w 1694678"/>
              <a:gd name="connsiteY51" fmla="*/ 1014414 h 1917701"/>
              <a:gd name="connsiteX52" fmla="*/ 1113404 w 1694678"/>
              <a:gd name="connsiteY52" fmla="*/ 1039614 h 1917701"/>
              <a:gd name="connsiteX53" fmla="*/ 1070494 w 1694678"/>
              <a:gd name="connsiteY53" fmla="*/ 1071701 h 1917701"/>
              <a:gd name="connsiteX54" fmla="*/ 1043405 w 1694678"/>
              <a:gd name="connsiteY54" fmla="*/ 1088232 h 1917701"/>
              <a:gd name="connsiteX55" fmla="*/ 1000543 w 1694678"/>
              <a:gd name="connsiteY55" fmla="*/ 1126332 h 1917701"/>
              <a:gd name="connsiteX56" fmla="*/ 913897 w 1694678"/>
              <a:gd name="connsiteY56" fmla="*/ 1216557 h 1917701"/>
              <a:gd name="connsiteX57" fmla="*/ 950111 w 1694678"/>
              <a:gd name="connsiteY57" fmla="*/ 1213540 h 1917701"/>
              <a:gd name="connsiteX58" fmla="*/ 959165 w 1694678"/>
              <a:gd name="connsiteY58" fmla="*/ 1231646 h 1917701"/>
              <a:gd name="connsiteX59" fmla="*/ 933868 w 1694678"/>
              <a:gd name="connsiteY59" fmla="*/ 1262064 h 1917701"/>
              <a:gd name="connsiteX60" fmla="*/ 917199 w 1694678"/>
              <a:gd name="connsiteY60" fmla="*/ 1293020 h 1917701"/>
              <a:gd name="connsiteX61" fmla="*/ 906258 w 1694678"/>
              <a:gd name="connsiteY61" fmla="*/ 1304875 h 1917701"/>
              <a:gd name="connsiteX62" fmla="*/ 874337 w 1694678"/>
              <a:gd name="connsiteY62" fmla="*/ 1326357 h 1917701"/>
              <a:gd name="connsiteX63" fmla="*/ 850051 w 1694678"/>
              <a:gd name="connsiteY63" fmla="*/ 1364430 h 1917701"/>
              <a:gd name="connsiteX64" fmla="*/ 781113 w 1694678"/>
              <a:gd name="connsiteY64" fmla="*/ 1403661 h 1917701"/>
              <a:gd name="connsiteX65" fmla="*/ 681525 w 1694678"/>
              <a:gd name="connsiteY65" fmla="*/ 1470053 h 1917701"/>
              <a:gd name="connsiteX66" fmla="*/ 619543 w 1694678"/>
              <a:gd name="connsiteY66" fmla="*/ 1559720 h 1917701"/>
              <a:gd name="connsiteX67" fmla="*/ 609097 w 1694678"/>
              <a:gd name="connsiteY67" fmla="*/ 1592275 h 1917701"/>
              <a:gd name="connsiteX68" fmla="*/ 524598 w 1694678"/>
              <a:gd name="connsiteY68" fmla="*/ 1666212 h 1917701"/>
              <a:gd name="connsiteX69" fmla="*/ 485367 w 1694678"/>
              <a:gd name="connsiteY69" fmla="*/ 1711479 h 1917701"/>
              <a:gd name="connsiteX70" fmla="*/ 434064 w 1694678"/>
              <a:gd name="connsiteY70" fmla="*/ 1726568 h 1917701"/>
              <a:gd name="connsiteX71" fmla="*/ 382761 w 1694678"/>
              <a:gd name="connsiteY71" fmla="*/ 1732604 h 1917701"/>
              <a:gd name="connsiteX72" fmla="*/ 313350 w 1694678"/>
              <a:gd name="connsiteY72" fmla="*/ 1762783 h 1917701"/>
              <a:gd name="connsiteX73" fmla="*/ 216780 w 1694678"/>
              <a:gd name="connsiteY73" fmla="*/ 1765800 h 1917701"/>
              <a:gd name="connsiteX74" fmla="*/ 123228 w 1694678"/>
              <a:gd name="connsiteY74" fmla="*/ 1783907 h 1917701"/>
              <a:gd name="connsiteX75" fmla="*/ 14586 w 1694678"/>
              <a:gd name="connsiteY75" fmla="*/ 1795978 h 1917701"/>
              <a:gd name="connsiteX76" fmla="*/ 35711 w 1694678"/>
              <a:gd name="connsiteY76" fmla="*/ 1820121 h 1917701"/>
              <a:gd name="connsiteX77" fmla="*/ 119480 w 1694678"/>
              <a:gd name="connsiteY77" fmla="*/ 1871664 h 1917701"/>
              <a:gd name="connsiteX78" fmla="*/ 186155 w 1694678"/>
              <a:gd name="connsiteY78" fmla="*/ 1902620 h 1917701"/>
              <a:gd name="connsiteX79" fmla="*/ 367130 w 1694678"/>
              <a:gd name="connsiteY79" fmla="*/ 1907382 h 1917701"/>
              <a:gd name="connsiteX80" fmla="*/ 550487 w 1694678"/>
              <a:gd name="connsiteY80" fmla="*/ 1840708 h 1917701"/>
              <a:gd name="connsiteX81" fmla="*/ 724318 w 1694678"/>
              <a:gd name="connsiteY81" fmla="*/ 1778795 h 1917701"/>
              <a:gd name="connsiteX82" fmla="*/ 786230 w 1694678"/>
              <a:gd name="connsiteY82" fmla="*/ 1669257 h 1917701"/>
              <a:gd name="connsiteX83" fmla="*/ 1095791 w 1694678"/>
              <a:gd name="connsiteY83" fmla="*/ 1504949 h 1917701"/>
              <a:gd name="connsiteX84" fmla="*/ 1132910 w 1694678"/>
              <a:gd name="connsiteY84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36324 w 1694678"/>
              <a:gd name="connsiteY4" fmla="*/ 821532 h 1917701"/>
              <a:gd name="connsiteX5" fmla="*/ 1552993 w 1694678"/>
              <a:gd name="connsiteY5" fmla="*/ 838201 h 1917701"/>
              <a:gd name="connsiteX6" fmla="*/ 1548230 w 1694678"/>
              <a:gd name="connsiteY6" fmla="*/ 854870 h 1917701"/>
              <a:gd name="connsiteX7" fmla="*/ 1560137 w 1694678"/>
              <a:gd name="connsiteY7" fmla="*/ 873920 h 1917701"/>
              <a:gd name="connsiteX8" fmla="*/ 1548230 w 1694678"/>
              <a:gd name="connsiteY8" fmla="*/ 912020 h 1917701"/>
              <a:gd name="connsiteX9" fmla="*/ 1595855 w 1694678"/>
              <a:gd name="connsiteY9" fmla="*/ 914401 h 1917701"/>
              <a:gd name="connsiteX10" fmla="*/ 1595855 w 1694678"/>
              <a:gd name="connsiteY10" fmla="*/ 888207 h 1917701"/>
              <a:gd name="connsiteX11" fmla="*/ 1598237 w 1694678"/>
              <a:gd name="connsiteY11" fmla="*/ 864395 h 1917701"/>
              <a:gd name="connsiteX12" fmla="*/ 1591093 w 1694678"/>
              <a:gd name="connsiteY12" fmla="*/ 847726 h 1917701"/>
              <a:gd name="connsiteX13" fmla="*/ 1612524 w 1694678"/>
              <a:gd name="connsiteY13" fmla="*/ 797720 h 1917701"/>
              <a:gd name="connsiteX14" fmla="*/ 1648243 w 1694678"/>
              <a:gd name="connsiteY14" fmla="*/ 757239 h 1917701"/>
              <a:gd name="connsiteX15" fmla="*/ 1669674 w 1694678"/>
              <a:gd name="connsiteY15" fmla="*/ 688182 h 1917701"/>
              <a:gd name="connsiteX16" fmla="*/ 1657768 w 1694678"/>
              <a:gd name="connsiteY16" fmla="*/ 645320 h 1917701"/>
              <a:gd name="connsiteX17" fmla="*/ 1643480 w 1694678"/>
              <a:gd name="connsiteY17" fmla="*/ 559595 h 1917701"/>
              <a:gd name="connsiteX18" fmla="*/ 1636337 w 1694678"/>
              <a:gd name="connsiteY18" fmla="*/ 490539 h 1917701"/>
              <a:gd name="connsiteX19" fmla="*/ 1657768 w 1694678"/>
              <a:gd name="connsiteY19" fmla="*/ 447676 h 1917701"/>
              <a:gd name="connsiteX20" fmla="*/ 1667293 w 1694678"/>
              <a:gd name="connsiteY20" fmla="*/ 371476 h 1917701"/>
              <a:gd name="connsiteX21" fmla="*/ 1660149 w 1694678"/>
              <a:gd name="connsiteY21" fmla="*/ 335757 h 1917701"/>
              <a:gd name="connsiteX22" fmla="*/ 1672055 w 1694678"/>
              <a:gd name="connsiteY22" fmla="*/ 311945 h 1917701"/>
              <a:gd name="connsiteX23" fmla="*/ 1660149 w 1694678"/>
              <a:gd name="connsiteY23" fmla="*/ 261939 h 1917701"/>
              <a:gd name="connsiteX24" fmla="*/ 1672055 w 1694678"/>
              <a:gd name="connsiteY24" fmla="*/ 228601 h 1917701"/>
              <a:gd name="connsiteX25" fmla="*/ 1664912 w 1694678"/>
              <a:gd name="connsiteY25" fmla="*/ 190501 h 1917701"/>
              <a:gd name="connsiteX26" fmla="*/ 1683962 w 1694678"/>
              <a:gd name="connsiteY26" fmla="*/ 135732 h 1917701"/>
              <a:gd name="connsiteX27" fmla="*/ 1669674 w 1694678"/>
              <a:gd name="connsiteY27" fmla="*/ 88107 h 1917701"/>
              <a:gd name="connsiteX28" fmla="*/ 1691106 w 1694678"/>
              <a:gd name="connsiteY28" fmla="*/ 52389 h 1917701"/>
              <a:gd name="connsiteX29" fmla="*/ 1648243 w 1694678"/>
              <a:gd name="connsiteY29" fmla="*/ 7144 h 1917701"/>
              <a:gd name="connsiteX30" fmla="*/ 1576805 w 1694678"/>
              <a:gd name="connsiteY30" fmla="*/ 9525 h 1917701"/>
              <a:gd name="connsiteX31" fmla="*/ 1536324 w 1694678"/>
              <a:gd name="connsiteY31" fmla="*/ 64295 h 1917701"/>
              <a:gd name="connsiteX32" fmla="*/ 1495843 w 1694678"/>
              <a:gd name="connsiteY32" fmla="*/ 111920 h 1917701"/>
              <a:gd name="connsiteX33" fmla="*/ 1502987 w 1694678"/>
              <a:gd name="connsiteY33" fmla="*/ 245270 h 1917701"/>
              <a:gd name="connsiteX34" fmla="*/ 1491080 w 1694678"/>
              <a:gd name="connsiteY34" fmla="*/ 314325 h 1917701"/>
              <a:gd name="connsiteX35" fmla="*/ 1472030 w 1694678"/>
              <a:gd name="connsiteY35" fmla="*/ 338139 h 1917701"/>
              <a:gd name="connsiteX36" fmla="*/ 1448218 w 1694678"/>
              <a:gd name="connsiteY36" fmla="*/ 361951 h 1917701"/>
              <a:gd name="connsiteX37" fmla="*/ 1436312 w 1694678"/>
              <a:gd name="connsiteY37" fmla="*/ 407195 h 1917701"/>
              <a:gd name="connsiteX38" fmla="*/ 1426787 w 1694678"/>
              <a:gd name="connsiteY38" fmla="*/ 454820 h 1917701"/>
              <a:gd name="connsiteX39" fmla="*/ 1412499 w 1694678"/>
              <a:gd name="connsiteY39" fmla="*/ 507206 h 1917701"/>
              <a:gd name="connsiteX40" fmla="*/ 1364874 w 1694678"/>
              <a:gd name="connsiteY40" fmla="*/ 595314 h 1917701"/>
              <a:gd name="connsiteX41" fmla="*/ 1357730 w 1694678"/>
              <a:gd name="connsiteY41" fmla="*/ 647700 h 1917701"/>
              <a:gd name="connsiteX42" fmla="*/ 1312487 w 1694678"/>
              <a:gd name="connsiteY42" fmla="*/ 723901 h 1917701"/>
              <a:gd name="connsiteX43" fmla="*/ 1305343 w 1694678"/>
              <a:gd name="connsiteY43" fmla="*/ 766764 h 1917701"/>
              <a:gd name="connsiteX44" fmla="*/ 1288674 w 1694678"/>
              <a:gd name="connsiteY44" fmla="*/ 783432 h 1917701"/>
              <a:gd name="connsiteX45" fmla="*/ 1288674 w 1694678"/>
              <a:gd name="connsiteY45" fmla="*/ 816770 h 1917701"/>
              <a:gd name="connsiteX46" fmla="*/ 1263799 w 1694678"/>
              <a:gd name="connsiteY46" fmla="*/ 850764 h 1917701"/>
              <a:gd name="connsiteX47" fmla="*/ 1248193 w 1694678"/>
              <a:gd name="connsiteY47" fmla="*/ 864395 h 1917701"/>
              <a:gd name="connsiteX48" fmla="*/ 1231524 w 1694678"/>
              <a:gd name="connsiteY48" fmla="*/ 878682 h 1917701"/>
              <a:gd name="connsiteX49" fmla="*/ 1195805 w 1694678"/>
              <a:gd name="connsiteY49" fmla="*/ 904876 h 1917701"/>
              <a:gd name="connsiteX50" fmla="*/ 1131180 w 1694678"/>
              <a:gd name="connsiteY50" fmla="*/ 969096 h 1917701"/>
              <a:gd name="connsiteX51" fmla="*/ 1129130 w 1694678"/>
              <a:gd name="connsiteY51" fmla="*/ 1014414 h 1917701"/>
              <a:gd name="connsiteX52" fmla="*/ 1113404 w 1694678"/>
              <a:gd name="connsiteY52" fmla="*/ 1039614 h 1917701"/>
              <a:gd name="connsiteX53" fmla="*/ 1070494 w 1694678"/>
              <a:gd name="connsiteY53" fmla="*/ 1071701 h 1917701"/>
              <a:gd name="connsiteX54" fmla="*/ 1043405 w 1694678"/>
              <a:gd name="connsiteY54" fmla="*/ 1088232 h 1917701"/>
              <a:gd name="connsiteX55" fmla="*/ 1000543 w 1694678"/>
              <a:gd name="connsiteY55" fmla="*/ 1126332 h 1917701"/>
              <a:gd name="connsiteX56" fmla="*/ 913897 w 1694678"/>
              <a:gd name="connsiteY56" fmla="*/ 1216557 h 1917701"/>
              <a:gd name="connsiteX57" fmla="*/ 950111 w 1694678"/>
              <a:gd name="connsiteY57" fmla="*/ 1213540 h 1917701"/>
              <a:gd name="connsiteX58" fmla="*/ 959165 w 1694678"/>
              <a:gd name="connsiteY58" fmla="*/ 1231646 h 1917701"/>
              <a:gd name="connsiteX59" fmla="*/ 933868 w 1694678"/>
              <a:gd name="connsiteY59" fmla="*/ 1262064 h 1917701"/>
              <a:gd name="connsiteX60" fmla="*/ 917199 w 1694678"/>
              <a:gd name="connsiteY60" fmla="*/ 1293020 h 1917701"/>
              <a:gd name="connsiteX61" fmla="*/ 906258 w 1694678"/>
              <a:gd name="connsiteY61" fmla="*/ 1304875 h 1917701"/>
              <a:gd name="connsiteX62" fmla="*/ 874337 w 1694678"/>
              <a:gd name="connsiteY62" fmla="*/ 1326357 h 1917701"/>
              <a:gd name="connsiteX63" fmla="*/ 850051 w 1694678"/>
              <a:gd name="connsiteY63" fmla="*/ 1364430 h 1917701"/>
              <a:gd name="connsiteX64" fmla="*/ 781113 w 1694678"/>
              <a:gd name="connsiteY64" fmla="*/ 1403661 h 1917701"/>
              <a:gd name="connsiteX65" fmla="*/ 681525 w 1694678"/>
              <a:gd name="connsiteY65" fmla="*/ 1470053 h 1917701"/>
              <a:gd name="connsiteX66" fmla="*/ 619543 w 1694678"/>
              <a:gd name="connsiteY66" fmla="*/ 1559720 h 1917701"/>
              <a:gd name="connsiteX67" fmla="*/ 609097 w 1694678"/>
              <a:gd name="connsiteY67" fmla="*/ 1592275 h 1917701"/>
              <a:gd name="connsiteX68" fmla="*/ 524598 w 1694678"/>
              <a:gd name="connsiteY68" fmla="*/ 1666212 h 1917701"/>
              <a:gd name="connsiteX69" fmla="*/ 485367 w 1694678"/>
              <a:gd name="connsiteY69" fmla="*/ 1711479 h 1917701"/>
              <a:gd name="connsiteX70" fmla="*/ 434064 w 1694678"/>
              <a:gd name="connsiteY70" fmla="*/ 1726568 h 1917701"/>
              <a:gd name="connsiteX71" fmla="*/ 382761 w 1694678"/>
              <a:gd name="connsiteY71" fmla="*/ 1732604 h 1917701"/>
              <a:gd name="connsiteX72" fmla="*/ 313350 w 1694678"/>
              <a:gd name="connsiteY72" fmla="*/ 1762783 h 1917701"/>
              <a:gd name="connsiteX73" fmla="*/ 216780 w 1694678"/>
              <a:gd name="connsiteY73" fmla="*/ 1765800 h 1917701"/>
              <a:gd name="connsiteX74" fmla="*/ 123228 w 1694678"/>
              <a:gd name="connsiteY74" fmla="*/ 1783907 h 1917701"/>
              <a:gd name="connsiteX75" fmla="*/ 14586 w 1694678"/>
              <a:gd name="connsiteY75" fmla="*/ 1795978 h 1917701"/>
              <a:gd name="connsiteX76" fmla="*/ 35711 w 1694678"/>
              <a:gd name="connsiteY76" fmla="*/ 1820121 h 1917701"/>
              <a:gd name="connsiteX77" fmla="*/ 119480 w 1694678"/>
              <a:gd name="connsiteY77" fmla="*/ 1871664 h 1917701"/>
              <a:gd name="connsiteX78" fmla="*/ 186155 w 1694678"/>
              <a:gd name="connsiteY78" fmla="*/ 1902620 h 1917701"/>
              <a:gd name="connsiteX79" fmla="*/ 367130 w 1694678"/>
              <a:gd name="connsiteY79" fmla="*/ 1907382 h 1917701"/>
              <a:gd name="connsiteX80" fmla="*/ 550487 w 1694678"/>
              <a:gd name="connsiteY80" fmla="*/ 1840708 h 1917701"/>
              <a:gd name="connsiteX81" fmla="*/ 724318 w 1694678"/>
              <a:gd name="connsiteY81" fmla="*/ 1778795 h 1917701"/>
              <a:gd name="connsiteX82" fmla="*/ 786230 w 1694678"/>
              <a:gd name="connsiteY82" fmla="*/ 1669257 h 1917701"/>
              <a:gd name="connsiteX83" fmla="*/ 1095791 w 1694678"/>
              <a:gd name="connsiteY83" fmla="*/ 1504949 h 1917701"/>
              <a:gd name="connsiteX84" fmla="*/ 1132910 w 1694678"/>
              <a:gd name="connsiteY84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17274 w 1694678"/>
              <a:gd name="connsiteY2" fmla="*/ 940595 h 1917701"/>
              <a:gd name="connsiteX3" fmla="*/ 1419643 w 1694678"/>
              <a:gd name="connsiteY3" fmla="*/ 973932 h 1917701"/>
              <a:gd name="connsiteX4" fmla="*/ 1491080 w 1694678"/>
              <a:gd name="connsiteY4" fmla="*/ 840582 h 1917701"/>
              <a:gd name="connsiteX5" fmla="*/ 1536324 w 1694678"/>
              <a:gd name="connsiteY5" fmla="*/ 821532 h 1917701"/>
              <a:gd name="connsiteX6" fmla="*/ 1552993 w 1694678"/>
              <a:gd name="connsiteY6" fmla="*/ 838201 h 1917701"/>
              <a:gd name="connsiteX7" fmla="*/ 1548230 w 1694678"/>
              <a:gd name="connsiteY7" fmla="*/ 854870 h 1917701"/>
              <a:gd name="connsiteX8" fmla="*/ 1560137 w 1694678"/>
              <a:gd name="connsiteY8" fmla="*/ 873920 h 1917701"/>
              <a:gd name="connsiteX9" fmla="*/ 1548230 w 1694678"/>
              <a:gd name="connsiteY9" fmla="*/ 912020 h 1917701"/>
              <a:gd name="connsiteX10" fmla="*/ 1595855 w 1694678"/>
              <a:gd name="connsiteY10" fmla="*/ 914401 h 1917701"/>
              <a:gd name="connsiteX11" fmla="*/ 1595855 w 1694678"/>
              <a:gd name="connsiteY11" fmla="*/ 888207 h 1917701"/>
              <a:gd name="connsiteX12" fmla="*/ 1598237 w 1694678"/>
              <a:gd name="connsiteY12" fmla="*/ 864395 h 1917701"/>
              <a:gd name="connsiteX13" fmla="*/ 1591093 w 1694678"/>
              <a:gd name="connsiteY13" fmla="*/ 847726 h 1917701"/>
              <a:gd name="connsiteX14" fmla="*/ 1612524 w 1694678"/>
              <a:gd name="connsiteY14" fmla="*/ 797720 h 1917701"/>
              <a:gd name="connsiteX15" fmla="*/ 1648243 w 1694678"/>
              <a:gd name="connsiteY15" fmla="*/ 757239 h 1917701"/>
              <a:gd name="connsiteX16" fmla="*/ 1669674 w 1694678"/>
              <a:gd name="connsiteY16" fmla="*/ 688182 h 1917701"/>
              <a:gd name="connsiteX17" fmla="*/ 1657768 w 1694678"/>
              <a:gd name="connsiteY17" fmla="*/ 645320 h 1917701"/>
              <a:gd name="connsiteX18" fmla="*/ 1643480 w 1694678"/>
              <a:gd name="connsiteY18" fmla="*/ 559595 h 1917701"/>
              <a:gd name="connsiteX19" fmla="*/ 1636337 w 1694678"/>
              <a:gd name="connsiteY19" fmla="*/ 490539 h 1917701"/>
              <a:gd name="connsiteX20" fmla="*/ 1657768 w 1694678"/>
              <a:gd name="connsiteY20" fmla="*/ 447676 h 1917701"/>
              <a:gd name="connsiteX21" fmla="*/ 1667293 w 1694678"/>
              <a:gd name="connsiteY21" fmla="*/ 371476 h 1917701"/>
              <a:gd name="connsiteX22" fmla="*/ 1660149 w 1694678"/>
              <a:gd name="connsiteY22" fmla="*/ 335757 h 1917701"/>
              <a:gd name="connsiteX23" fmla="*/ 1672055 w 1694678"/>
              <a:gd name="connsiteY23" fmla="*/ 311945 h 1917701"/>
              <a:gd name="connsiteX24" fmla="*/ 1660149 w 1694678"/>
              <a:gd name="connsiteY24" fmla="*/ 261939 h 1917701"/>
              <a:gd name="connsiteX25" fmla="*/ 1672055 w 1694678"/>
              <a:gd name="connsiteY25" fmla="*/ 228601 h 1917701"/>
              <a:gd name="connsiteX26" fmla="*/ 1664912 w 1694678"/>
              <a:gd name="connsiteY26" fmla="*/ 190501 h 1917701"/>
              <a:gd name="connsiteX27" fmla="*/ 1683962 w 1694678"/>
              <a:gd name="connsiteY27" fmla="*/ 135732 h 1917701"/>
              <a:gd name="connsiteX28" fmla="*/ 1669674 w 1694678"/>
              <a:gd name="connsiteY28" fmla="*/ 88107 h 1917701"/>
              <a:gd name="connsiteX29" fmla="*/ 1691106 w 1694678"/>
              <a:gd name="connsiteY29" fmla="*/ 52389 h 1917701"/>
              <a:gd name="connsiteX30" fmla="*/ 1648243 w 1694678"/>
              <a:gd name="connsiteY30" fmla="*/ 7144 h 1917701"/>
              <a:gd name="connsiteX31" fmla="*/ 1576805 w 1694678"/>
              <a:gd name="connsiteY31" fmla="*/ 9525 h 1917701"/>
              <a:gd name="connsiteX32" fmla="*/ 1536324 w 1694678"/>
              <a:gd name="connsiteY32" fmla="*/ 64295 h 1917701"/>
              <a:gd name="connsiteX33" fmla="*/ 1495843 w 1694678"/>
              <a:gd name="connsiteY33" fmla="*/ 111920 h 1917701"/>
              <a:gd name="connsiteX34" fmla="*/ 1502987 w 1694678"/>
              <a:gd name="connsiteY34" fmla="*/ 245270 h 1917701"/>
              <a:gd name="connsiteX35" fmla="*/ 1491080 w 1694678"/>
              <a:gd name="connsiteY35" fmla="*/ 314325 h 1917701"/>
              <a:gd name="connsiteX36" fmla="*/ 1472030 w 1694678"/>
              <a:gd name="connsiteY36" fmla="*/ 338139 h 1917701"/>
              <a:gd name="connsiteX37" fmla="*/ 1448218 w 1694678"/>
              <a:gd name="connsiteY37" fmla="*/ 361951 h 1917701"/>
              <a:gd name="connsiteX38" fmla="*/ 1436312 w 1694678"/>
              <a:gd name="connsiteY38" fmla="*/ 407195 h 1917701"/>
              <a:gd name="connsiteX39" fmla="*/ 1426787 w 1694678"/>
              <a:gd name="connsiteY39" fmla="*/ 454820 h 1917701"/>
              <a:gd name="connsiteX40" fmla="*/ 1412499 w 1694678"/>
              <a:gd name="connsiteY40" fmla="*/ 507206 h 1917701"/>
              <a:gd name="connsiteX41" fmla="*/ 1364874 w 1694678"/>
              <a:gd name="connsiteY41" fmla="*/ 595314 h 1917701"/>
              <a:gd name="connsiteX42" fmla="*/ 1357730 w 1694678"/>
              <a:gd name="connsiteY42" fmla="*/ 647700 h 1917701"/>
              <a:gd name="connsiteX43" fmla="*/ 1312487 w 1694678"/>
              <a:gd name="connsiteY43" fmla="*/ 723901 h 1917701"/>
              <a:gd name="connsiteX44" fmla="*/ 1305343 w 1694678"/>
              <a:gd name="connsiteY44" fmla="*/ 766764 h 1917701"/>
              <a:gd name="connsiteX45" fmla="*/ 1288674 w 1694678"/>
              <a:gd name="connsiteY45" fmla="*/ 783432 h 1917701"/>
              <a:gd name="connsiteX46" fmla="*/ 1288674 w 1694678"/>
              <a:gd name="connsiteY46" fmla="*/ 816770 h 1917701"/>
              <a:gd name="connsiteX47" fmla="*/ 1263799 w 1694678"/>
              <a:gd name="connsiteY47" fmla="*/ 850764 h 1917701"/>
              <a:gd name="connsiteX48" fmla="*/ 1248193 w 1694678"/>
              <a:gd name="connsiteY48" fmla="*/ 864395 h 1917701"/>
              <a:gd name="connsiteX49" fmla="*/ 1231524 w 1694678"/>
              <a:gd name="connsiteY49" fmla="*/ 878682 h 1917701"/>
              <a:gd name="connsiteX50" fmla="*/ 1195805 w 1694678"/>
              <a:gd name="connsiteY50" fmla="*/ 904876 h 1917701"/>
              <a:gd name="connsiteX51" fmla="*/ 1131180 w 1694678"/>
              <a:gd name="connsiteY51" fmla="*/ 969096 h 1917701"/>
              <a:gd name="connsiteX52" fmla="*/ 1129130 w 1694678"/>
              <a:gd name="connsiteY52" fmla="*/ 1014414 h 1917701"/>
              <a:gd name="connsiteX53" fmla="*/ 1113404 w 1694678"/>
              <a:gd name="connsiteY53" fmla="*/ 1039614 h 1917701"/>
              <a:gd name="connsiteX54" fmla="*/ 1070494 w 1694678"/>
              <a:gd name="connsiteY54" fmla="*/ 1071701 h 1917701"/>
              <a:gd name="connsiteX55" fmla="*/ 1043405 w 1694678"/>
              <a:gd name="connsiteY55" fmla="*/ 1088232 h 1917701"/>
              <a:gd name="connsiteX56" fmla="*/ 1000543 w 1694678"/>
              <a:gd name="connsiteY56" fmla="*/ 1126332 h 1917701"/>
              <a:gd name="connsiteX57" fmla="*/ 913897 w 1694678"/>
              <a:gd name="connsiteY57" fmla="*/ 1216557 h 1917701"/>
              <a:gd name="connsiteX58" fmla="*/ 950111 w 1694678"/>
              <a:gd name="connsiteY58" fmla="*/ 1213540 h 1917701"/>
              <a:gd name="connsiteX59" fmla="*/ 959165 w 1694678"/>
              <a:gd name="connsiteY59" fmla="*/ 1231646 h 1917701"/>
              <a:gd name="connsiteX60" fmla="*/ 933868 w 1694678"/>
              <a:gd name="connsiteY60" fmla="*/ 1262064 h 1917701"/>
              <a:gd name="connsiteX61" fmla="*/ 917199 w 1694678"/>
              <a:gd name="connsiteY61" fmla="*/ 1293020 h 1917701"/>
              <a:gd name="connsiteX62" fmla="*/ 906258 w 1694678"/>
              <a:gd name="connsiteY62" fmla="*/ 1304875 h 1917701"/>
              <a:gd name="connsiteX63" fmla="*/ 874337 w 1694678"/>
              <a:gd name="connsiteY63" fmla="*/ 1326357 h 1917701"/>
              <a:gd name="connsiteX64" fmla="*/ 850051 w 1694678"/>
              <a:gd name="connsiteY64" fmla="*/ 1364430 h 1917701"/>
              <a:gd name="connsiteX65" fmla="*/ 781113 w 1694678"/>
              <a:gd name="connsiteY65" fmla="*/ 1403661 h 1917701"/>
              <a:gd name="connsiteX66" fmla="*/ 681525 w 1694678"/>
              <a:gd name="connsiteY66" fmla="*/ 1470053 h 1917701"/>
              <a:gd name="connsiteX67" fmla="*/ 619543 w 1694678"/>
              <a:gd name="connsiteY67" fmla="*/ 1559720 h 1917701"/>
              <a:gd name="connsiteX68" fmla="*/ 609097 w 1694678"/>
              <a:gd name="connsiteY68" fmla="*/ 1592275 h 1917701"/>
              <a:gd name="connsiteX69" fmla="*/ 524598 w 1694678"/>
              <a:gd name="connsiteY69" fmla="*/ 1666212 h 1917701"/>
              <a:gd name="connsiteX70" fmla="*/ 485367 w 1694678"/>
              <a:gd name="connsiteY70" fmla="*/ 1711479 h 1917701"/>
              <a:gd name="connsiteX71" fmla="*/ 434064 w 1694678"/>
              <a:gd name="connsiteY71" fmla="*/ 1726568 h 1917701"/>
              <a:gd name="connsiteX72" fmla="*/ 382761 w 1694678"/>
              <a:gd name="connsiteY72" fmla="*/ 1732604 h 1917701"/>
              <a:gd name="connsiteX73" fmla="*/ 313350 w 1694678"/>
              <a:gd name="connsiteY73" fmla="*/ 1762783 h 1917701"/>
              <a:gd name="connsiteX74" fmla="*/ 216780 w 1694678"/>
              <a:gd name="connsiteY74" fmla="*/ 1765800 h 1917701"/>
              <a:gd name="connsiteX75" fmla="*/ 123228 w 1694678"/>
              <a:gd name="connsiteY75" fmla="*/ 1783907 h 1917701"/>
              <a:gd name="connsiteX76" fmla="*/ 14586 w 1694678"/>
              <a:gd name="connsiteY76" fmla="*/ 1795978 h 1917701"/>
              <a:gd name="connsiteX77" fmla="*/ 35711 w 1694678"/>
              <a:gd name="connsiteY77" fmla="*/ 1820121 h 1917701"/>
              <a:gd name="connsiteX78" fmla="*/ 119480 w 1694678"/>
              <a:gd name="connsiteY78" fmla="*/ 1871664 h 1917701"/>
              <a:gd name="connsiteX79" fmla="*/ 186155 w 1694678"/>
              <a:gd name="connsiteY79" fmla="*/ 1902620 h 1917701"/>
              <a:gd name="connsiteX80" fmla="*/ 367130 w 1694678"/>
              <a:gd name="connsiteY80" fmla="*/ 1907382 h 1917701"/>
              <a:gd name="connsiteX81" fmla="*/ 550487 w 1694678"/>
              <a:gd name="connsiteY81" fmla="*/ 1840708 h 1917701"/>
              <a:gd name="connsiteX82" fmla="*/ 724318 w 1694678"/>
              <a:gd name="connsiteY82" fmla="*/ 1778795 h 1917701"/>
              <a:gd name="connsiteX83" fmla="*/ 786230 w 1694678"/>
              <a:gd name="connsiteY83" fmla="*/ 1669257 h 1917701"/>
              <a:gd name="connsiteX84" fmla="*/ 1095791 w 1694678"/>
              <a:gd name="connsiteY84" fmla="*/ 1504949 h 1917701"/>
              <a:gd name="connsiteX85" fmla="*/ 1132910 w 1694678"/>
              <a:gd name="connsiteY85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57755 w 1694678"/>
              <a:gd name="connsiteY2" fmla="*/ 1016795 h 1917701"/>
              <a:gd name="connsiteX3" fmla="*/ 1517274 w 1694678"/>
              <a:gd name="connsiteY3" fmla="*/ 940595 h 1917701"/>
              <a:gd name="connsiteX4" fmla="*/ 1419643 w 1694678"/>
              <a:gd name="connsiteY4" fmla="*/ 973932 h 1917701"/>
              <a:gd name="connsiteX5" fmla="*/ 1491080 w 1694678"/>
              <a:gd name="connsiteY5" fmla="*/ 840582 h 1917701"/>
              <a:gd name="connsiteX6" fmla="*/ 1536324 w 1694678"/>
              <a:gd name="connsiteY6" fmla="*/ 821532 h 1917701"/>
              <a:gd name="connsiteX7" fmla="*/ 1552993 w 1694678"/>
              <a:gd name="connsiteY7" fmla="*/ 838201 h 1917701"/>
              <a:gd name="connsiteX8" fmla="*/ 1548230 w 1694678"/>
              <a:gd name="connsiteY8" fmla="*/ 854870 h 1917701"/>
              <a:gd name="connsiteX9" fmla="*/ 1560137 w 1694678"/>
              <a:gd name="connsiteY9" fmla="*/ 873920 h 1917701"/>
              <a:gd name="connsiteX10" fmla="*/ 1548230 w 1694678"/>
              <a:gd name="connsiteY10" fmla="*/ 912020 h 1917701"/>
              <a:gd name="connsiteX11" fmla="*/ 1595855 w 1694678"/>
              <a:gd name="connsiteY11" fmla="*/ 914401 h 1917701"/>
              <a:gd name="connsiteX12" fmla="*/ 1595855 w 1694678"/>
              <a:gd name="connsiteY12" fmla="*/ 888207 h 1917701"/>
              <a:gd name="connsiteX13" fmla="*/ 1598237 w 1694678"/>
              <a:gd name="connsiteY13" fmla="*/ 864395 h 1917701"/>
              <a:gd name="connsiteX14" fmla="*/ 1591093 w 1694678"/>
              <a:gd name="connsiteY14" fmla="*/ 847726 h 1917701"/>
              <a:gd name="connsiteX15" fmla="*/ 1612524 w 1694678"/>
              <a:gd name="connsiteY15" fmla="*/ 797720 h 1917701"/>
              <a:gd name="connsiteX16" fmla="*/ 1648243 w 1694678"/>
              <a:gd name="connsiteY16" fmla="*/ 757239 h 1917701"/>
              <a:gd name="connsiteX17" fmla="*/ 1669674 w 1694678"/>
              <a:gd name="connsiteY17" fmla="*/ 688182 h 1917701"/>
              <a:gd name="connsiteX18" fmla="*/ 1657768 w 1694678"/>
              <a:gd name="connsiteY18" fmla="*/ 645320 h 1917701"/>
              <a:gd name="connsiteX19" fmla="*/ 1643480 w 1694678"/>
              <a:gd name="connsiteY19" fmla="*/ 559595 h 1917701"/>
              <a:gd name="connsiteX20" fmla="*/ 1636337 w 1694678"/>
              <a:gd name="connsiteY20" fmla="*/ 490539 h 1917701"/>
              <a:gd name="connsiteX21" fmla="*/ 1657768 w 1694678"/>
              <a:gd name="connsiteY21" fmla="*/ 447676 h 1917701"/>
              <a:gd name="connsiteX22" fmla="*/ 1667293 w 1694678"/>
              <a:gd name="connsiteY22" fmla="*/ 371476 h 1917701"/>
              <a:gd name="connsiteX23" fmla="*/ 1660149 w 1694678"/>
              <a:gd name="connsiteY23" fmla="*/ 335757 h 1917701"/>
              <a:gd name="connsiteX24" fmla="*/ 1672055 w 1694678"/>
              <a:gd name="connsiteY24" fmla="*/ 311945 h 1917701"/>
              <a:gd name="connsiteX25" fmla="*/ 1660149 w 1694678"/>
              <a:gd name="connsiteY25" fmla="*/ 261939 h 1917701"/>
              <a:gd name="connsiteX26" fmla="*/ 1672055 w 1694678"/>
              <a:gd name="connsiteY26" fmla="*/ 228601 h 1917701"/>
              <a:gd name="connsiteX27" fmla="*/ 1664912 w 1694678"/>
              <a:gd name="connsiteY27" fmla="*/ 190501 h 1917701"/>
              <a:gd name="connsiteX28" fmla="*/ 1683962 w 1694678"/>
              <a:gd name="connsiteY28" fmla="*/ 135732 h 1917701"/>
              <a:gd name="connsiteX29" fmla="*/ 1669674 w 1694678"/>
              <a:gd name="connsiteY29" fmla="*/ 88107 h 1917701"/>
              <a:gd name="connsiteX30" fmla="*/ 1691106 w 1694678"/>
              <a:gd name="connsiteY30" fmla="*/ 52389 h 1917701"/>
              <a:gd name="connsiteX31" fmla="*/ 1648243 w 1694678"/>
              <a:gd name="connsiteY31" fmla="*/ 7144 h 1917701"/>
              <a:gd name="connsiteX32" fmla="*/ 1576805 w 1694678"/>
              <a:gd name="connsiteY32" fmla="*/ 9525 h 1917701"/>
              <a:gd name="connsiteX33" fmla="*/ 1536324 w 1694678"/>
              <a:gd name="connsiteY33" fmla="*/ 64295 h 1917701"/>
              <a:gd name="connsiteX34" fmla="*/ 1495843 w 1694678"/>
              <a:gd name="connsiteY34" fmla="*/ 111920 h 1917701"/>
              <a:gd name="connsiteX35" fmla="*/ 1502987 w 1694678"/>
              <a:gd name="connsiteY35" fmla="*/ 245270 h 1917701"/>
              <a:gd name="connsiteX36" fmla="*/ 1491080 w 1694678"/>
              <a:gd name="connsiteY36" fmla="*/ 314325 h 1917701"/>
              <a:gd name="connsiteX37" fmla="*/ 1472030 w 1694678"/>
              <a:gd name="connsiteY37" fmla="*/ 338139 h 1917701"/>
              <a:gd name="connsiteX38" fmla="*/ 1448218 w 1694678"/>
              <a:gd name="connsiteY38" fmla="*/ 361951 h 1917701"/>
              <a:gd name="connsiteX39" fmla="*/ 1436312 w 1694678"/>
              <a:gd name="connsiteY39" fmla="*/ 407195 h 1917701"/>
              <a:gd name="connsiteX40" fmla="*/ 1426787 w 1694678"/>
              <a:gd name="connsiteY40" fmla="*/ 454820 h 1917701"/>
              <a:gd name="connsiteX41" fmla="*/ 1412499 w 1694678"/>
              <a:gd name="connsiteY41" fmla="*/ 507206 h 1917701"/>
              <a:gd name="connsiteX42" fmla="*/ 1364874 w 1694678"/>
              <a:gd name="connsiteY42" fmla="*/ 595314 h 1917701"/>
              <a:gd name="connsiteX43" fmla="*/ 1357730 w 1694678"/>
              <a:gd name="connsiteY43" fmla="*/ 647700 h 1917701"/>
              <a:gd name="connsiteX44" fmla="*/ 1312487 w 1694678"/>
              <a:gd name="connsiteY44" fmla="*/ 723901 h 1917701"/>
              <a:gd name="connsiteX45" fmla="*/ 1305343 w 1694678"/>
              <a:gd name="connsiteY45" fmla="*/ 766764 h 1917701"/>
              <a:gd name="connsiteX46" fmla="*/ 1288674 w 1694678"/>
              <a:gd name="connsiteY46" fmla="*/ 783432 h 1917701"/>
              <a:gd name="connsiteX47" fmla="*/ 1288674 w 1694678"/>
              <a:gd name="connsiteY47" fmla="*/ 816770 h 1917701"/>
              <a:gd name="connsiteX48" fmla="*/ 1263799 w 1694678"/>
              <a:gd name="connsiteY48" fmla="*/ 850764 h 1917701"/>
              <a:gd name="connsiteX49" fmla="*/ 1248193 w 1694678"/>
              <a:gd name="connsiteY49" fmla="*/ 864395 h 1917701"/>
              <a:gd name="connsiteX50" fmla="*/ 1231524 w 1694678"/>
              <a:gd name="connsiteY50" fmla="*/ 878682 h 1917701"/>
              <a:gd name="connsiteX51" fmla="*/ 1195805 w 1694678"/>
              <a:gd name="connsiteY51" fmla="*/ 904876 h 1917701"/>
              <a:gd name="connsiteX52" fmla="*/ 1131180 w 1694678"/>
              <a:gd name="connsiteY52" fmla="*/ 969096 h 1917701"/>
              <a:gd name="connsiteX53" fmla="*/ 1129130 w 1694678"/>
              <a:gd name="connsiteY53" fmla="*/ 1014414 h 1917701"/>
              <a:gd name="connsiteX54" fmla="*/ 1113404 w 1694678"/>
              <a:gd name="connsiteY54" fmla="*/ 1039614 h 1917701"/>
              <a:gd name="connsiteX55" fmla="*/ 1070494 w 1694678"/>
              <a:gd name="connsiteY55" fmla="*/ 1071701 h 1917701"/>
              <a:gd name="connsiteX56" fmla="*/ 1043405 w 1694678"/>
              <a:gd name="connsiteY56" fmla="*/ 1088232 h 1917701"/>
              <a:gd name="connsiteX57" fmla="*/ 1000543 w 1694678"/>
              <a:gd name="connsiteY57" fmla="*/ 1126332 h 1917701"/>
              <a:gd name="connsiteX58" fmla="*/ 913897 w 1694678"/>
              <a:gd name="connsiteY58" fmla="*/ 1216557 h 1917701"/>
              <a:gd name="connsiteX59" fmla="*/ 950111 w 1694678"/>
              <a:gd name="connsiteY59" fmla="*/ 1213540 h 1917701"/>
              <a:gd name="connsiteX60" fmla="*/ 959165 w 1694678"/>
              <a:gd name="connsiteY60" fmla="*/ 1231646 h 1917701"/>
              <a:gd name="connsiteX61" fmla="*/ 933868 w 1694678"/>
              <a:gd name="connsiteY61" fmla="*/ 1262064 h 1917701"/>
              <a:gd name="connsiteX62" fmla="*/ 917199 w 1694678"/>
              <a:gd name="connsiteY62" fmla="*/ 1293020 h 1917701"/>
              <a:gd name="connsiteX63" fmla="*/ 906258 w 1694678"/>
              <a:gd name="connsiteY63" fmla="*/ 1304875 h 1917701"/>
              <a:gd name="connsiteX64" fmla="*/ 874337 w 1694678"/>
              <a:gd name="connsiteY64" fmla="*/ 1326357 h 1917701"/>
              <a:gd name="connsiteX65" fmla="*/ 850051 w 1694678"/>
              <a:gd name="connsiteY65" fmla="*/ 1364430 h 1917701"/>
              <a:gd name="connsiteX66" fmla="*/ 781113 w 1694678"/>
              <a:gd name="connsiteY66" fmla="*/ 1403661 h 1917701"/>
              <a:gd name="connsiteX67" fmla="*/ 681525 w 1694678"/>
              <a:gd name="connsiteY67" fmla="*/ 1470053 h 1917701"/>
              <a:gd name="connsiteX68" fmla="*/ 619543 w 1694678"/>
              <a:gd name="connsiteY68" fmla="*/ 1559720 h 1917701"/>
              <a:gd name="connsiteX69" fmla="*/ 609097 w 1694678"/>
              <a:gd name="connsiteY69" fmla="*/ 1592275 h 1917701"/>
              <a:gd name="connsiteX70" fmla="*/ 524598 w 1694678"/>
              <a:gd name="connsiteY70" fmla="*/ 1666212 h 1917701"/>
              <a:gd name="connsiteX71" fmla="*/ 485367 w 1694678"/>
              <a:gd name="connsiteY71" fmla="*/ 1711479 h 1917701"/>
              <a:gd name="connsiteX72" fmla="*/ 434064 w 1694678"/>
              <a:gd name="connsiteY72" fmla="*/ 1726568 h 1917701"/>
              <a:gd name="connsiteX73" fmla="*/ 382761 w 1694678"/>
              <a:gd name="connsiteY73" fmla="*/ 1732604 h 1917701"/>
              <a:gd name="connsiteX74" fmla="*/ 313350 w 1694678"/>
              <a:gd name="connsiteY74" fmla="*/ 1762783 h 1917701"/>
              <a:gd name="connsiteX75" fmla="*/ 216780 w 1694678"/>
              <a:gd name="connsiteY75" fmla="*/ 1765800 h 1917701"/>
              <a:gd name="connsiteX76" fmla="*/ 123228 w 1694678"/>
              <a:gd name="connsiteY76" fmla="*/ 1783907 h 1917701"/>
              <a:gd name="connsiteX77" fmla="*/ 14586 w 1694678"/>
              <a:gd name="connsiteY77" fmla="*/ 1795978 h 1917701"/>
              <a:gd name="connsiteX78" fmla="*/ 35711 w 1694678"/>
              <a:gd name="connsiteY78" fmla="*/ 1820121 h 1917701"/>
              <a:gd name="connsiteX79" fmla="*/ 119480 w 1694678"/>
              <a:gd name="connsiteY79" fmla="*/ 1871664 h 1917701"/>
              <a:gd name="connsiteX80" fmla="*/ 186155 w 1694678"/>
              <a:gd name="connsiteY80" fmla="*/ 1902620 h 1917701"/>
              <a:gd name="connsiteX81" fmla="*/ 367130 w 1694678"/>
              <a:gd name="connsiteY81" fmla="*/ 1907382 h 1917701"/>
              <a:gd name="connsiteX82" fmla="*/ 550487 w 1694678"/>
              <a:gd name="connsiteY82" fmla="*/ 1840708 h 1917701"/>
              <a:gd name="connsiteX83" fmla="*/ 724318 w 1694678"/>
              <a:gd name="connsiteY83" fmla="*/ 1778795 h 1917701"/>
              <a:gd name="connsiteX84" fmla="*/ 786230 w 1694678"/>
              <a:gd name="connsiteY84" fmla="*/ 1669257 h 1917701"/>
              <a:gd name="connsiteX85" fmla="*/ 1095791 w 1694678"/>
              <a:gd name="connsiteY85" fmla="*/ 1504949 h 1917701"/>
              <a:gd name="connsiteX86" fmla="*/ 1132910 w 1694678"/>
              <a:gd name="connsiteY86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05368 w 1694678"/>
              <a:gd name="connsiteY2" fmla="*/ 1069182 h 1917701"/>
              <a:gd name="connsiteX3" fmla="*/ 1557755 w 1694678"/>
              <a:gd name="connsiteY3" fmla="*/ 1016795 h 1917701"/>
              <a:gd name="connsiteX4" fmla="*/ 1517274 w 1694678"/>
              <a:gd name="connsiteY4" fmla="*/ 940595 h 1917701"/>
              <a:gd name="connsiteX5" fmla="*/ 1419643 w 1694678"/>
              <a:gd name="connsiteY5" fmla="*/ 973932 h 1917701"/>
              <a:gd name="connsiteX6" fmla="*/ 1491080 w 1694678"/>
              <a:gd name="connsiteY6" fmla="*/ 840582 h 1917701"/>
              <a:gd name="connsiteX7" fmla="*/ 1536324 w 1694678"/>
              <a:gd name="connsiteY7" fmla="*/ 821532 h 1917701"/>
              <a:gd name="connsiteX8" fmla="*/ 1552993 w 1694678"/>
              <a:gd name="connsiteY8" fmla="*/ 838201 h 1917701"/>
              <a:gd name="connsiteX9" fmla="*/ 1548230 w 1694678"/>
              <a:gd name="connsiteY9" fmla="*/ 854870 h 1917701"/>
              <a:gd name="connsiteX10" fmla="*/ 1560137 w 1694678"/>
              <a:gd name="connsiteY10" fmla="*/ 873920 h 1917701"/>
              <a:gd name="connsiteX11" fmla="*/ 1548230 w 1694678"/>
              <a:gd name="connsiteY11" fmla="*/ 912020 h 1917701"/>
              <a:gd name="connsiteX12" fmla="*/ 1595855 w 1694678"/>
              <a:gd name="connsiteY12" fmla="*/ 914401 h 1917701"/>
              <a:gd name="connsiteX13" fmla="*/ 1595855 w 1694678"/>
              <a:gd name="connsiteY13" fmla="*/ 888207 h 1917701"/>
              <a:gd name="connsiteX14" fmla="*/ 1598237 w 1694678"/>
              <a:gd name="connsiteY14" fmla="*/ 864395 h 1917701"/>
              <a:gd name="connsiteX15" fmla="*/ 1591093 w 1694678"/>
              <a:gd name="connsiteY15" fmla="*/ 847726 h 1917701"/>
              <a:gd name="connsiteX16" fmla="*/ 1612524 w 1694678"/>
              <a:gd name="connsiteY16" fmla="*/ 797720 h 1917701"/>
              <a:gd name="connsiteX17" fmla="*/ 1648243 w 1694678"/>
              <a:gd name="connsiteY17" fmla="*/ 757239 h 1917701"/>
              <a:gd name="connsiteX18" fmla="*/ 1669674 w 1694678"/>
              <a:gd name="connsiteY18" fmla="*/ 688182 h 1917701"/>
              <a:gd name="connsiteX19" fmla="*/ 1657768 w 1694678"/>
              <a:gd name="connsiteY19" fmla="*/ 645320 h 1917701"/>
              <a:gd name="connsiteX20" fmla="*/ 1643480 w 1694678"/>
              <a:gd name="connsiteY20" fmla="*/ 559595 h 1917701"/>
              <a:gd name="connsiteX21" fmla="*/ 1636337 w 1694678"/>
              <a:gd name="connsiteY21" fmla="*/ 490539 h 1917701"/>
              <a:gd name="connsiteX22" fmla="*/ 1657768 w 1694678"/>
              <a:gd name="connsiteY22" fmla="*/ 447676 h 1917701"/>
              <a:gd name="connsiteX23" fmla="*/ 1667293 w 1694678"/>
              <a:gd name="connsiteY23" fmla="*/ 371476 h 1917701"/>
              <a:gd name="connsiteX24" fmla="*/ 1660149 w 1694678"/>
              <a:gd name="connsiteY24" fmla="*/ 335757 h 1917701"/>
              <a:gd name="connsiteX25" fmla="*/ 1672055 w 1694678"/>
              <a:gd name="connsiteY25" fmla="*/ 311945 h 1917701"/>
              <a:gd name="connsiteX26" fmla="*/ 1660149 w 1694678"/>
              <a:gd name="connsiteY26" fmla="*/ 261939 h 1917701"/>
              <a:gd name="connsiteX27" fmla="*/ 1672055 w 1694678"/>
              <a:gd name="connsiteY27" fmla="*/ 228601 h 1917701"/>
              <a:gd name="connsiteX28" fmla="*/ 1664912 w 1694678"/>
              <a:gd name="connsiteY28" fmla="*/ 190501 h 1917701"/>
              <a:gd name="connsiteX29" fmla="*/ 1683962 w 1694678"/>
              <a:gd name="connsiteY29" fmla="*/ 135732 h 1917701"/>
              <a:gd name="connsiteX30" fmla="*/ 1669674 w 1694678"/>
              <a:gd name="connsiteY30" fmla="*/ 88107 h 1917701"/>
              <a:gd name="connsiteX31" fmla="*/ 1691106 w 1694678"/>
              <a:gd name="connsiteY31" fmla="*/ 52389 h 1917701"/>
              <a:gd name="connsiteX32" fmla="*/ 1648243 w 1694678"/>
              <a:gd name="connsiteY32" fmla="*/ 7144 h 1917701"/>
              <a:gd name="connsiteX33" fmla="*/ 1576805 w 1694678"/>
              <a:gd name="connsiteY33" fmla="*/ 9525 h 1917701"/>
              <a:gd name="connsiteX34" fmla="*/ 1536324 w 1694678"/>
              <a:gd name="connsiteY34" fmla="*/ 64295 h 1917701"/>
              <a:gd name="connsiteX35" fmla="*/ 1495843 w 1694678"/>
              <a:gd name="connsiteY35" fmla="*/ 111920 h 1917701"/>
              <a:gd name="connsiteX36" fmla="*/ 1502987 w 1694678"/>
              <a:gd name="connsiteY36" fmla="*/ 245270 h 1917701"/>
              <a:gd name="connsiteX37" fmla="*/ 1491080 w 1694678"/>
              <a:gd name="connsiteY37" fmla="*/ 314325 h 1917701"/>
              <a:gd name="connsiteX38" fmla="*/ 1472030 w 1694678"/>
              <a:gd name="connsiteY38" fmla="*/ 338139 h 1917701"/>
              <a:gd name="connsiteX39" fmla="*/ 1448218 w 1694678"/>
              <a:gd name="connsiteY39" fmla="*/ 361951 h 1917701"/>
              <a:gd name="connsiteX40" fmla="*/ 1436312 w 1694678"/>
              <a:gd name="connsiteY40" fmla="*/ 407195 h 1917701"/>
              <a:gd name="connsiteX41" fmla="*/ 1426787 w 1694678"/>
              <a:gd name="connsiteY41" fmla="*/ 454820 h 1917701"/>
              <a:gd name="connsiteX42" fmla="*/ 1412499 w 1694678"/>
              <a:gd name="connsiteY42" fmla="*/ 507206 h 1917701"/>
              <a:gd name="connsiteX43" fmla="*/ 1364874 w 1694678"/>
              <a:gd name="connsiteY43" fmla="*/ 595314 h 1917701"/>
              <a:gd name="connsiteX44" fmla="*/ 1357730 w 1694678"/>
              <a:gd name="connsiteY44" fmla="*/ 647700 h 1917701"/>
              <a:gd name="connsiteX45" fmla="*/ 1312487 w 1694678"/>
              <a:gd name="connsiteY45" fmla="*/ 723901 h 1917701"/>
              <a:gd name="connsiteX46" fmla="*/ 1305343 w 1694678"/>
              <a:gd name="connsiteY46" fmla="*/ 766764 h 1917701"/>
              <a:gd name="connsiteX47" fmla="*/ 1288674 w 1694678"/>
              <a:gd name="connsiteY47" fmla="*/ 783432 h 1917701"/>
              <a:gd name="connsiteX48" fmla="*/ 1288674 w 1694678"/>
              <a:gd name="connsiteY48" fmla="*/ 816770 h 1917701"/>
              <a:gd name="connsiteX49" fmla="*/ 1263799 w 1694678"/>
              <a:gd name="connsiteY49" fmla="*/ 850764 h 1917701"/>
              <a:gd name="connsiteX50" fmla="*/ 1248193 w 1694678"/>
              <a:gd name="connsiteY50" fmla="*/ 864395 h 1917701"/>
              <a:gd name="connsiteX51" fmla="*/ 1231524 w 1694678"/>
              <a:gd name="connsiteY51" fmla="*/ 878682 h 1917701"/>
              <a:gd name="connsiteX52" fmla="*/ 1195805 w 1694678"/>
              <a:gd name="connsiteY52" fmla="*/ 904876 h 1917701"/>
              <a:gd name="connsiteX53" fmla="*/ 1131180 w 1694678"/>
              <a:gd name="connsiteY53" fmla="*/ 969096 h 1917701"/>
              <a:gd name="connsiteX54" fmla="*/ 1129130 w 1694678"/>
              <a:gd name="connsiteY54" fmla="*/ 1014414 h 1917701"/>
              <a:gd name="connsiteX55" fmla="*/ 1113404 w 1694678"/>
              <a:gd name="connsiteY55" fmla="*/ 1039614 h 1917701"/>
              <a:gd name="connsiteX56" fmla="*/ 1070494 w 1694678"/>
              <a:gd name="connsiteY56" fmla="*/ 1071701 h 1917701"/>
              <a:gd name="connsiteX57" fmla="*/ 1043405 w 1694678"/>
              <a:gd name="connsiteY57" fmla="*/ 1088232 h 1917701"/>
              <a:gd name="connsiteX58" fmla="*/ 1000543 w 1694678"/>
              <a:gd name="connsiteY58" fmla="*/ 1126332 h 1917701"/>
              <a:gd name="connsiteX59" fmla="*/ 913897 w 1694678"/>
              <a:gd name="connsiteY59" fmla="*/ 1216557 h 1917701"/>
              <a:gd name="connsiteX60" fmla="*/ 950111 w 1694678"/>
              <a:gd name="connsiteY60" fmla="*/ 1213540 h 1917701"/>
              <a:gd name="connsiteX61" fmla="*/ 959165 w 1694678"/>
              <a:gd name="connsiteY61" fmla="*/ 1231646 h 1917701"/>
              <a:gd name="connsiteX62" fmla="*/ 933868 w 1694678"/>
              <a:gd name="connsiteY62" fmla="*/ 1262064 h 1917701"/>
              <a:gd name="connsiteX63" fmla="*/ 917199 w 1694678"/>
              <a:gd name="connsiteY63" fmla="*/ 1293020 h 1917701"/>
              <a:gd name="connsiteX64" fmla="*/ 906258 w 1694678"/>
              <a:gd name="connsiteY64" fmla="*/ 1304875 h 1917701"/>
              <a:gd name="connsiteX65" fmla="*/ 874337 w 1694678"/>
              <a:gd name="connsiteY65" fmla="*/ 1326357 h 1917701"/>
              <a:gd name="connsiteX66" fmla="*/ 850051 w 1694678"/>
              <a:gd name="connsiteY66" fmla="*/ 1364430 h 1917701"/>
              <a:gd name="connsiteX67" fmla="*/ 781113 w 1694678"/>
              <a:gd name="connsiteY67" fmla="*/ 1403661 h 1917701"/>
              <a:gd name="connsiteX68" fmla="*/ 681525 w 1694678"/>
              <a:gd name="connsiteY68" fmla="*/ 1470053 h 1917701"/>
              <a:gd name="connsiteX69" fmla="*/ 619543 w 1694678"/>
              <a:gd name="connsiteY69" fmla="*/ 1559720 h 1917701"/>
              <a:gd name="connsiteX70" fmla="*/ 609097 w 1694678"/>
              <a:gd name="connsiteY70" fmla="*/ 1592275 h 1917701"/>
              <a:gd name="connsiteX71" fmla="*/ 524598 w 1694678"/>
              <a:gd name="connsiteY71" fmla="*/ 1666212 h 1917701"/>
              <a:gd name="connsiteX72" fmla="*/ 485367 w 1694678"/>
              <a:gd name="connsiteY72" fmla="*/ 1711479 h 1917701"/>
              <a:gd name="connsiteX73" fmla="*/ 434064 w 1694678"/>
              <a:gd name="connsiteY73" fmla="*/ 1726568 h 1917701"/>
              <a:gd name="connsiteX74" fmla="*/ 382761 w 1694678"/>
              <a:gd name="connsiteY74" fmla="*/ 1732604 h 1917701"/>
              <a:gd name="connsiteX75" fmla="*/ 313350 w 1694678"/>
              <a:gd name="connsiteY75" fmla="*/ 1762783 h 1917701"/>
              <a:gd name="connsiteX76" fmla="*/ 216780 w 1694678"/>
              <a:gd name="connsiteY76" fmla="*/ 1765800 h 1917701"/>
              <a:gd name="connsiteX77" fmla="*/ 123228 w 1694678"/>
              <a:gd name="connsiteY77" fmla="*/ 1783907 h 1917701"/>
              <a:gd name="connsiteX78" fmla="*/ 14586 w 1694678"/>
              <a:gd name="connsiteY78" fmla="*/ 1795978 h 1917701"/>
              <a:gd name="connsiteX79" fmla="*/ 35711 w 1694678"/>
              <a:gd name="connsiteY79" fmla="*/ 1820121 h 1917701"/>
              <a:gd name="connsiteX80" fmla="*/ 119480 w 1694678"/>
              <a:gd name="connsiteY80" fmla="*/ 1871664 h 1917701"/>
              <a:gd name="connsiteX81" fmla="*/ 186155 w 1694678"/>
              <a:gd name="connsiteY81" fmla="*/ 1902620 h 1917701"/>
              <a:gd name="connsiteX82" fmla="*/ 367130 w 1694678"/>
              <a:gd name="connsiteY82" fmla="*/ 1907382 h 1917701"/>
              <a:gd name="connsiteX83" fmla="*/ 550487 w 1694678"/>
              <a:gd name="connsiteY83" fmla="*/ 1840708 h 1917701"/>
              <a:gd name="connsiteX84" fmla="*/ 724318 w 1694678"/>
              <a:gd name="connsiteY84" fmla="*/ 1778795 h 1917701"/>
              <a:gd name="connsiteX85" fmla="*/ 786230 w 1694678"/>
              <a:gd name="connsiteY85" fmla="*/ 1669257 h 1917701"/>
              <a:gd name="connsiteX86" fmla="*/ 1095791 w 1694678"/>
              <a:gd name="connsiteY86" fmla="*/ 1504949 h 1917701"/>
              <a:gd name="connsiteX87" fmla="*/ 1132910 w 1694678"/>
              <a:gd name="connsiteY87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57743 w 1694678"/>
              <a:gd name="connsiteY2" fmla="*/ 1069182 h 1917701"/>
              <a:gd name="connsiteX3" fmla="*/ 1505368 w 1694678"/>
              <a:gd name="connsiteY3" fmla="*/ 1069182 h 1917701"/>
              <a:gd name="connsiteX4" fmla="*/ 1557755 w 1694678"/>
              <a:gd name="connsiteY4" fmla="*/ 1016795 h 1917701"/>
              <a:gd name="connsiteX5" fmla="*/ 1517274 w 1694678"/>
              <a:gd name="connsiteY5" fmla="*/ 940595 h 1917701"/>
              <a:gd name="connsiteX6" fmla="*/ 1419643 w 1694678"/>
              <a:gd name="connsiteY6" fmla="*/ 973932 h 1917701"/>
              <a:gd name="connsiteX7" fmla="*/ 1491080 w 1694678"/>
              <a:gd name="connsiteY7" fmla="*/ 840582 h 1917701"/>
              <a:gd name="connsiteX8" fmla="*/ 1536324 w 1694678"/>
              <a:gd name="connsiteY8" fmla="*/ 821532 h 1917701"/>
              <a:gd name="connsiteX9" fmla="*/ 1552993 w 1694678"/>
              <a:gd name="connsiteY9" fmla="*/ 838201 h 1917701"/>
              <a:gd name="connsiteX10" fmla="*/ 1548230 w 1694678"/>
              <a:gd name="connsiteY10" fmla="*/ 854870 h 1917701"/>
              <a:gd name="connsiteX11" fmla="*/ 1560137 w 1694678"/>
              <a:gd name="connsiteY11" fmla="*/ 873920 h 1917701"/>
              <a:gd name="connsiteX12" fmla="*/ 1548230 w 1694678"/>
              <a:gd name="connsiteY12" fmla="*/ 912020 h 1917701"/>
              <a:gd name="connsiteX13" fmla="*/ 1595855 w 1694678"/>
              <a:gd name="connsiteY13" fmla="*/ 914401 h 1917701"/>
              <a:gd name="connsiteX14" fmla="*/ 1595855 w 1694678"/>
              <a:gd name="connsiteY14" fmla="*/ 888207 h 1917701"/>
              <a:gd name="connsiteX15" fmla="*/ 1598237 w 1694678"/>
              <a:gd name="connsiteY15" fmla="*/ 864395 h 1917701"/>
              <a:gd name="connsiteX16" fmla="*/ 1591093 w 1694678"/>
              <a:gd name="connsiteY16" fmla="*/ 847726 h 1917701"/>
              <a:gd name="connsiteX17" fmla="*/ 1612524 w 1694678"/>
              <a:gd name="connsiteY17" fmla="*/ 797720 h 1917701"/>
              <a:gd name="connsiteX18" fmla="*/ 1648243 w 1694678"/>
              <a:gd name="connsiteY18" fmla="*/ 757239 h 1917701"/>
              <a:gd name="connsiteX19" fmla="*/ 1669674 w 1694678"/>
              <a:gd name="connsiteY19" fmla="*/ 688182 h 1917701"/>
              <a:gd name="connsiteX20" fmla="*/ 1657768 w 1694678"/>
              <a:gd name="connsiteY20" fmla="*/ 645320 h 1917701"/>
              <a:gd name="connsiteX21" fmla="*/ 1643480 w 1694678"/>
              <a:gd name="connsiteY21" fmla="*/ 559595 h 1917701"/>
              <a:gd name="connsiteX22" fmla="*/ 1636337 w 1694678"/>
              <a:gd name="connsiteY22" fmla="*/ 490539 h 1917701"/>
              <a:gd name="connsiteX23" fmla="*/ 1657768 w 1694678"/>
              <a:gd name="connsiteY23" fmla="*/ 447676 h 1917701"/>
              <a:gd name="connsiteX24" fmla="*/ 1667293 w 1694678"/>
              <a:gd name="connsiteY24" fmla="*/ 371476 h 1917701"/>
              <a:gd name="connsiteX25" fmla="*/ 1660149 w 1694678"/>
              <a:gd name="connsiteY25" fmla="*/ 335757 h 1917701"/>
              <a:gd name="connsiteX26" fmla="*/ 1672055 w 1694678"/>
              <a:gd name="connsiteY26" fmla="*/ 311945 h 1917701"/>
              <a:gd name="connsiteX27" fmla="*/ 1660149 w 1694678"/>
              <a:gd name="connsiteY27" fmla="*/ 261939 h 1917701"/>
              <a:gd name="connsiteX28" fmla="*/ 1672055 w 1694678"/>
              <a:gd name="connsiteY28" fmla="*/ 228601 h 1917701"/>
              <a:gd name="connsiteX29" fmla="*/ 1664912 w 1694678"/>
              <a:gd name="connsiteY29" fmla="*/ 190501 h 1917701"/>
              <a:gd name="connsiteX30" fmla="*/ 1683962 w 1694678"/>
              <a:gd name="connsiteY30" fmla="*/ 135732 h 1917701"/>
              <a:gd name="connsiteX31" fmla="*/ 1669674 w 1694678"/>
              <a:gd name="connsiteY31" fmla="*/ 88107 h 1917701"/>
              <a:gd name="connsiteX32" fmla="*/ 1691106 w 1694678"/>
              <a:gd name="connsiteY32" fmla="*/ 52389 h 1917701"/>
              <a:gd name="connsiteX33" fmla="*/ 1648243 w 1694678"/>
              <a:gd name="connsiteY33" fmla="*/ 7144 h 1917701"/>
              <a:gd name="connsiteX34" fmla="*/ 1576805 w 1694678"/>
              <a:gd name="connsiteY34" fmla="*/ 9525 h 1917701"/>
              <a:gd name="connsiteX35" fmla="*/ 1536324 w 1694678"/>
              <a:gd name="connsiteY35" fmla="*/ 64295 h 1917701"/>
              <a:gd name="connsiteX36" fmla="*/ 1495843 w 1694678"/>
              <a:gd name="connsiteY36" fmla="*/ 111920 h 1917701"/>
              <a:gd name="connsiteX37" fmla="*/ 1502987 w 1694678"/>
              <a:gd name="connsiteY37" fmla="*/ 245270 h 1917701"/>
              <a:gd name="connsiteX38" fmla="*/ 1491080 w 1694678"/>
              <a:gd name="connsiteY38" fmla="*/ 314325 h 1917701"/>
              <a:gd name="connsiteX39" fmla="*/ 1472030 w 1694678"/>
              <a:gd name="connsiteY39" fmla="*/ 338139 h 1917701"/>
              <a:gd name="connsiteX40" fmla="*/ 1448218 w 1694678"/>
              <a:gd name="connsiteY40" fmla="*/ 361951 h 1917701"/>
              <a:gd name="connsiteX41" fmla="*/ 1436312 w 1694678"/>
              <a:gd name="connsiteY41" fmla="*/ 407195 h 1917701"/>
              <a:gd name="connsiteX42" fmla="*/ 1426787 w 1694678"/>
              <a:gd name="connsiteY42" fmla="*/ 454820 h 1917701"/>
              <a:gd name="connsiteX43" fmla="*/ 1412499 w 1694678"/>
              <a:gd name="connsiteY43" fmla="*/ 507206 h 1917701"/>
              <a:gd name="connsiteX44" fmla="*/ 1364874 w 1694678"/>
              <a:gd name="connsiteY44" fmla="*/ 595314 h 1917701"/>
              <a:gd name="connsiteX45" fmla="*/ 1357730 w 1694678"/>
              <a:gd name="connsiteY45" fmla="*/ 647700 h 1917701"/>
              <a:gd name="connsiteX46" fmla="*/ 1312487 w 1694678"/>
              <a:gd name="connsiteY46" fmla="*/ 723901 h 1917701"/>
              <a:gd name="connsiteX47" fmla="*/ 1305343 w 1694678"/>
              <a:gd name="connsiteY47" fmla="*/ 766764 h 1917701"/>
              <a:gd name="connsiteX48" fmla="*/ 1288674 w 1694678"/>
              <a:gd name="connsiteY48" fmla="*/ 783432 h 1917701"/>
              <a:gd name="connsiteX49" fmla="*/ 1288674 w 1694678"/>
              <a:gd name="connsiteY49" fmla="*/ 816770 h 1917701"/>
              <a:gd name="connsiteX50" fmla="*/ 1263799 w 1694678"/>
              <a:gd name="connsiteY50" fmla="*/ 850764 h 1917701"/>
              <a:gd name="connsiteX51" fmla="*/ 1248193 w 1694678"/>
              <a:gd name="connsiteY51" fmla="*/ 864395 h 1917701"/>
              <a:gd name="connsiteX52" fmla="*/ 1231524 w 1694678"/>
              <a:gd name="connsiteY52" fmla="*/ 878682 h 1917701"/>
              <a:gd name="connsiteX53" fmla="*/ 1195805 w 1694678"/>
              <a:gd name="connsiteY53" fmla="*/ 904876 h 1917701"/>
              <a:gd name="connsiteX54" fmla="*/ 1131180 w 1694678"/>
              <a:gd name="connsiteY54" fmla="*/ 969096 h 1917701"/>
              <a:gd name="connsiteX55" fmla="*/ 1129130 w 1694678"/>
              <a:gd name="connsiteY55" fmla="*/ 1014414 h 1917701"/>
              <a:gd name="connsiteX56" fmla="*/ 1113404 w 1694678"/>
              <a:gd name="connsiteY56" fmla="*/ 1039614 h 1917701"/>
              <a:gd name="connsiteX57" fmla="*/ 1070494 w 1694678"/>
              <a:gd name="connsiteY57" fmla="*/ 1071701 h 1917701"/>
              <a:gd name="connsiteX58" fmla="*/ 1043405 w 1694678"/>
              <a:gd name="connsiteY58" fmla="*/ 1088232 h 1917701"/>
              <a:gd name="connsiteX59" fmla="*/ 1000543 w 1694678"/>
              <a:gd name="connsiteY59" fmla="*/ 1126332 h 1917701"/>
              <a:gd name="connsiteX60" fmla="*/ 913897 w 1694678"/>
              <a:gd name="connsiteY60" fmla="*/ 1216557 h 1917701"/>
              <a:gd name="connsiteX61" fmla="*/ 950111 w 1694678"/>
              <a:gd name="connsiteY61" fmla="*/ 1213540 h 1917701"/>
              <a:gd name="connsiteX62" fmla="*/ 959165 w 1694678"/>
              <a:gd name="connsiteY62" fmla="*/ 1231646 h 1917701"/>
              <a:gd name="connsiteX63" fmla="*/ 933868 w 1694678"/>
              <a:gd name="connsiteY63" fmla="*/ 1262064 h 1917701"/>
              <a:gd name="connsiteX64" fmla="*/ 917199 w 1694678"/>
              <a:gd name="connsiteY64" fmla="*/ 1293020 h 1917701"/>
              <a:gd name="connsiteX65" fmla="*/ 906258 w 1694678"/>
              <a:gd name="connsiteY65" fmla="*/ 1304875 h 1917701"/>
              <a:gd name="connsiteX66" fmla="*/ 874337 w 1694678"/>
              <a:gd name="connsiteY66" fmla="*/ 1326357 h 1917701"/>
              <a:gd name="connsiteX67" fmla="*/ 850051 w 1694678"/>
              <a:gd name="connsiteY67" fmla="*/ 1364430 h 1917701"/>
              <a:gd name="connsiteX68" fmla="*/ 781113 w 1694678"/>
              <a:gd name="connsiteY68" fmla="*/ 1403661 h 1917701"/>
              <a:gd name="connsiteX69" fmla="*/ 681525 w 1694678"/>
              <a:gd name="connsiteY69" fmla="*/ 1470053 h 1917701"/>
              <a:gd name="connsiteX70" fmla="*/ 619543 w 1694678"/>
              <a:gd name="connsiteY70" fmla="*/ 1559720 h 1917701"/>
              <a:gd name="connsiteX71" fmla="*/ 609097 w 1694678"/>
              <a:gd name="connsiteY71" fmla="*/ 1592275 h 1917701"/>
              <a:gd name="connsiteX72" fmla="*/ 524598 w 1694678"/>
              <a:gd name="connsiteY72" fmla="*/ 1666212 h 1917701"/>
              <a:gd name="connsiteX73" fmla="*/ 485367 w 1694678"/>
              <a:gd name="connsiteY73" fmla="*/ 1711479 h 1917701"/>
              <a:gd name="connsiteX74" fmla="*/ 434064 w 1694678"/>
              <a:gd name="connsiteY74" fmla="*/ 1726568 h 1917701"/>
              <a:gd name="connsiteX75" fmla="*/ 382761 w 1694678"/>
              <a:gd name="connsiteY75" fmla="*/ 1732604 h 1917701"/>
              <a:gd name="connsiteX76" fmla="*/ 313350 w 1694678"/>
              <a:gd name="connsiteY76" fmla="*/ 1762783 h 1917701"/>
              <a:gd name="connsiteX77" fmla="*/ 216780 w 1694678"/>
              <a:gd name="connsiteY77" fmla="*/ 1765800 h 1917701"/>
              <a:gd name="connsiteX78" fmla="*/ 123228 w 1694678"/>
              <a:gd name="connsiteY78" fmla="*/ 1783907 h 1917701"/>
              <a:gd name="connsiteX79" fmla="*/ 14586 w 1694678"/>
              <a:gd name="connsiteY79" fmla="*/ 1795978 h 1917701"/>
              <a:gd name="connsiteX80" fmla="*/ 35711 w 1694678"/>
              <a:gd name="connsiteY80" fmla="*/ 1820121 h 1917701"/>
              <a:gd name="connsiteX81" fmla="*/ 119480 w 1694678"/>
              <a:gd name="connsiteY81" fmla="*/ 1871664 h 1917701"/>
              <a:gd name="connsiteX82" fmla="*/ 186155 w 1694678"/>
              <a:gd name="connsiteY82" fmla="*/ 1902620 h 1917701"/>
              <a:gd name="connsiteX83" fmla="*/ 367130 w 1694678"/>
              <a:gd name="connsiteY83" fmla="*/ 1907382 h 1917701"/>
              <a:gd name="connsiteX84" fmla="*/ 550487 w 1694678"/>
              <a:gd name="connsiteY84" fmla="*/ 1840708 h 1917701"/>
              <a:gd name="connsiteX85" fmla="*/ 724318 w 1694678"/>
              <a:gd name="connsiteY85" fmla="*/ 1778795 h 1917701"/>
              <a:gd name="connsiteX86" fmla="*/ 786230 w 1694678"/>
              <a:gd name="connsiteY86" fmla="*/ 1669257 h 1917701"/>
              <a:gd name="connsiteX87" fmla="*/ 1095791 w 1694678"/>
              <a:gd name="connsiteY87" fmla="*/ 1504949 h 1917701"/>
              <a:gd name="connsiteX88" fmla="*/ 1132910 w 1694678"/>
              <a:gd name="connsiteY88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376780 w 1694678"/>
              <a:gd name="connsiteY2" fmla="*/ 1157289 h 1917701"/>
              <a:gd name="connsiteX3" fmla="*/ 1457743 w 1694678"/>
              <a:gd name="connsiteY3" fmla="*/ 1069182 h 1917701"/>
              <a:gd name="connsiteX4" fmla="*/ 1505368 w 1694678"/>
              <a:gd name="connsiteY4" fmla="*/ 1069182 h 1917701"/>
              <a:gd name="connsiteX5" fmla="*/ 1557755 w 1694678"/>
              <a:gd name="connsiteY5" fmla="*/ 1016795 h 1917701"/>
              <a:gd name="connsiteX6" fmla="*/ 1517274 w 1694678"/>
              <a:gd name="connsiteY6" fmla="*/ 940595 h 1917701"/>
              <a:gd name="connsiteX7" fmla="*/ 1419643 w 1694678"/>
              <a:gd name="connsiteY7" fmla="*/ 973932 h 1917701"/>
              <a:gd name="connsiteX8" fmla="*/ 1491080 w 1694678"/>
              <a:gd name="connsiteY8" fmla="*/ 840582 h 1917701"/>
              <a:gd name="connsiteX9" fmla="*/ 1536324 w 1694678"/>
              <a:gd name="connsiteY9" fmla="*/ 821532 h 1917701"/>
              <a:gd name="connsiteX10" fmla="*/ 1552993 w 1694678"/>
              <a:gd name="connsiteY10" fmla="*/ 838201 h 1917701"/>
              <a:gd name="connsiteX11" fmla="*/ 1548230 w 1694678"/>
              <a:gd name="connsiteY11" fmla="*/ 854870 h 1917701"/>
              <a:gd name="connsiteX12" fmla="*/ 1560137 w 1694678"/>
              <a:gd name="connsiteY12" fmla="*/ 873920 h 1917701"/>
              <a:gd name="connsiteX13" fmla="*/ 1548230 w 1694678"/>
              <a:gd name="connsiteY13" fmla="*/ 912020 h 1917701"/>
              <a:gd name="connsiteX14" fmla="*/ 1595855 w 1694678"/>
              <a:gd name="connsiteY14" fmla="*/ 914401 h 1917701"/>
              <a:gd name="connsiteX15" fmla="*/ 1595855 w 1694678"/>
              <a:gd name="connsiteY15" fmla="*/ 888207 h 1917701"/>
              <a:gd name="connsiteX16" fmla="*/ 1598237 w 1694678"/>
              <a:gd name="connsiteY16" fmla="*/ 864395 h 1917701"/>
              <a:gd name="connsiteX17" fmla="*/ 1591093 w 1694678"/>
              <a:gd name="connsiteY17" fmla="*/ 847726 h 1917701"/>
              <a:gd name="connsiteX18" fmla="*/ 1612524 w 1694678"/>
              <a:gd name="connsiteY18" fmla="*/ 797720 h 1917701"/>
              <a:gd name="connsiteX19" fmla="*/ 1648243 w 1694678"/>
              <a:gd name="connsiteY19" fmla="*/ 757239 h 1917701"/>
              <a:gd name="connsiteX20" fmla="*/ 1669674 w 1694678"/>
              <a:gd name="connsiteY20" fmla="*/ 688182 h 1917701"/>
              <a:gd name="connsiteX21" fmla="*/ 1657768 w 1694678"/>
              <a:gd name="connsiteY21" fmla="*/ 645320 h 1917701"/>
              <a:gd name="connsiteX22" fmla="*/ 1643480 w 1694678"/>
              <a:gd name="connsiteY22" fmla="*/ 559595 h 1917701"/>
              <a:gd name="connsiteX23" fmla="*/ 1636337 w 1694678"/>
              <a:gd name="connsiteY23" fmla="*/ 490539 h 1917701"/>
              <a:gd name="connsiteX24" fmla="*/ 1657768 w 1694678"/>
              <a:gd name="connsiteY24" fmla="*/ 447676 h 1917701"/>
              <a:gd name="connsiteX25" fmla="*/ 1667293 w 1694678"/>
              <a:gd name="connsiteY25" fmla="*/ 371476 h 1917701"/>
              <a:gd name="connsiteX26" fmla="*/ 1660149 w 1694678"/>
              <a:gd name="connsiteY26" fmla="*/ 335757 h 1917701"/>
              <a:gd name="connsiteX27" fmla="*/ 1672055 w 1694678"/>
              <a:gd name="connsiteY27" fmla="*/ 311945 h 1917701"/>
              <a:gd name="connsiteX28" fmla="*/ 1660149 w 1694678"/>
              <a:gd name="connsiteY28" fmla="*/ 261939 h 1917701"/>
              <a:gd name="connsiteX29" fmla="*/ 1672055 w 1694678"/>
              <a:gd name="connsiteY29" fmla="*/ 228601 h 1917701"/>
              <a:gd name="connsiteX30" fmla="*/ 1664912 w 1694678"/>
              <a:gd name="connsiteY30" fmla="*/ 190501 h 1917701"/>
              <a:gd name="connsiteX31" fmla="*/ 1683962 w 1694678"/>
              <a:gd name="connsiteY31" fmla="*/ 135732 h 1917701"/>
              <a:gd name="connsiteX32" fmla="*/ 1669674 w 1694678"/>
              <a:gd name="connsiteY32" fmla="*/ 88107 h 1917701"/>
              <a:gd name="connsiteX33" fmla="*/ 1691106 w 1694678"/>
              <a:gd name="connsiteY33" fmla="*/ 52389 h 1917701"/>
              <a:gd name="connsiteX34" fmla="*/ 1648243 w 1694678"/>
              <a:gd name="connsiteY34" fmla="*/ 7144 h 1917701"/>
              <a:gd name="connsiteX35" fmla="*/ 1576805 w 1694678"/>
              <a:gd name="connsiteY35" fmla="*/ 9525 h 1917701"/>
              <a:gd name="connsiteX36" fmla="*/ 1536324 w 1694678"/>
              <a:gd name="connsiteY36" fmla="*/ 64295 h 1917701"/>
              <a:gd name="connsiteX37" fmla="*/ 1495843 w 1694678"/>
              <a:gd name="connsiteY37" fmla="*/ 111920 h 1917701"/>
              <a:gd name="connsiteX38" fmla="*/ 1502987 w 1694678"/>
              <a:gd name="connsiteY38" fmla="*/ 245270 h 1917701"/>
              <a:gd name="connsiteX39" fmla="*/ 1491080 w 1694678"/>
              <a:gd name="connsiteY39" fmla="*/ 314325 h 1917701"/>
              <a:gd name="connsiteX40" fmla="*/ 1472030 w 1694678"/>
              <a:gd name="connsiteY40" fmla="*/ 338139 h 1917701"/>
              <a:gd name="connsiteX41" fmla="*/ 1448218 w 1694678"/>
              <a:gd name="connsiteY41" fmla="*/ 361951 h 1917701"/>
              <a:gd name="connsiteX42" fmla="*/ 1436312 w 1694678"/>
              <a:gd name="connsiteY42" fmla="*/ 407195 h 1917701"/>
              <a:gd name="connsiteX43" fmla="*/ 1426787 w 1694678"/>
              <a:gd name="connsiteY43" fmla="*/ 454820 h 1917701"/>
              <a:gd name="connsiteX44" fmla="*/ 1412499 w 1694678"/>
              <a:gd name="connsiteY44" fmla="*/ 507206 h 1917701"/>
              <a:gd name="connsiteX45" fmla="*/ 1364874 w 1694678"/>
              <a:gd name="connsiteY45" fmla="*/ 595314 h 1917701"/>
              <a:gd name="connsiteX46" fmla="*/ 1357730 w 1694678"/>
              <a:gd name="connsiteY46" fmla="*/ 647700 h 1917701"/>
              <a:gd name="connsiteX47" fmla="*/ 1312487 w 1694678"/>
              <a:gd name="connsiteY47" fmla="*/ 723901 h 1917701"/>
              <a:gd name="connsiteX48" fmla="*/ 1305343 w 1694678"/>
              <a:gd name="connsiteY48" fmla="*/ 766764 h 1917701"/>
              <a:gd name="connsiteX49" fmla="*/ 1288674 w 1694678"/>
              <a:gd name="connsiteY49" fmla="*/ 783432 h 1917701"/>
              <a:gd name="connsiteX50" fmla="*/ 1288674 w 1694678"/>
              <a:gd name="connsiteY50" fmla="*/ 816770 h 1917701"/>
              <a:gd name="connsiteX51" fmla="*/ 1263799 w 1694678"/>
              <a:gd name="connsiteY51" fmla="*/ 850764 h 1917701"/>
              <a:gd name="connsiteX52" fmla="*/ 1248193 w 1694678"/>
              <a:gd name="connsiteY52" fmla="*/ 864395 h 1917701"/>
              <a:gd name="connsiteX53" fmla="*/ 1231524 w 1694678"/>
              <a:gd name="connsiteY53" fmla="*/ 878682 h 1917701"/>
              <a:gd name="connsiteX54" fmla="*/ 1195805 w 1694678"/>
              <a:gd name="connsiteY54" fmla="*/ 904876 h 1917701"/>
              <a:gd name="connsiteX55" fmla="*/ 1131180 w 1694678"/>
              <a:gd name="connsiteY55" fmla="*/ 969096 h 1917701"/>
              <a:gd name="connsiteX56" fmla="*/ 1129130 w 1694678"/>
              <a:gd name="connsiteY56" fmla="*/ 1014414 h 1917701"/>
              <a:gd name="connsiteX57" fmla="*/ 1113404 w 1694678"/>
              <a:gd name="connsiteY57" fmla="*/ 1039614 h 1917701"/>
              <a:gd name="connsiteX58" fmla="*/ 1070494 w 1694678"/>
              <a:gd name="connsiteY58" fmla="*/ 1071701 h 1917701"/>
              <a:gd name="connsiteX59" fmla="*/ 1043405 w 1694678"/>
              <a:gd name="connsiteY59" fmla="*/ 1088232 h 1917701"/>
              <a:gd name="connsiteX60" fmla="*/ 1000543 w 1694678"/>
              <a:gd name="connsiteY60" fmla="*/ 1126332 h 1917701"/>
              <a:gd name="connsiteX61" fmla="*/ 913897 w 1694678"/>
              <a:gd name="connsiteY61" fmla="*/ 1216557 h 1917701"/>
              <a:gd name="connsiteX62" fmla="*/ 950111 w 1694678"/>
              <a:gd name="connsiteY62" fmla="*/ 1213540 h 1917701"/>
              <a:gd name="connsiteX63" fmla="*/ 959165 w 1694678"/>
              <a:gd name="connsiteY63" fmla="*/ 1231646 h 1917701"/>
              <a:gd name="connsiteX64" fmla="*/ 933868 w 1694678"/>
              <a:gd name="connsiteY64" fmla="*/ 1262064 h 1917701"/>
              <a:gd name="connsiteX65" fmla="*/ 917199 w 1694678"/>
              <a:gd name="connsiteY65" fmla="*/ 1293020 h 1917701"/>
              <a:gd name="connsiteX66" fmla="*/ 906258 w 1694678"/>
              <a:gd name="connsiteY66" fmla="*/ 1304875 h 1917701"/>
              <a:gd name="connsiteX67" fmla="*/ 874337 w 1694678"/>
              <a:gd name="connsiteY67" fmla="*/ 1326357 h 1917701"/>
              <a:gd name="connsiteX68" fmla="*/ 850051 w 1694678"/>
              <a:gd name="connsiteY68" fmla="*/ 1364430 h 1917701"/>
              <a:gd name="connsiteX69" fmla="*/ 781113 w 1694678"/>
              <a:gd name="connsiteY69" fmla="*/ 1403661 h 1917701"/>
              <a:gd name="connsiteX70" fmla="*/ 681525 w 1694678"/>
              <a:gd name="connsiteY70" fmla="*/ 1470053 h 1917701"/>
              <a:gd name="connsiteX71" fmla="*/ 619543 w 1694678"/>
              <a:gd name="connsiteY71" fmla="*/ 1559720 h 1917701"/>
              <a:gd name="connsiteX72" fmla="*/ 609097 w 1694678"/>
              <a:gd name="connsiteY72" fmla="*/ 1592275 h 1917701"/>
              <a:gd name="connsiteX73" fmla="*/ 524598 w 1694678"/>
              <a:gd name="connsiteY73" fmla="*/ 1666212 h 1917701"/>
              <a:gd name="connsiteX74" fmla="*/ 485367 w 1694678"/>
              <a:gd name="connsiteY74" fmla="*/ 1711479 h 1917701"/>
              <a:gd name="connsiteX75" fmla="*/ 434064 w 1694678"/>
              <a:gd name="connsiteY75" fmla="*/ 1726568 h 1917701"/>
              <a:gd name="connsiteX76" fmla="*/ 382761 w 1694678"/>
              <a:gd name="connsiteY76" fmla="*/ 1732604 h 1917701"/>
              <a:gd name="connsiteX77" fmla="*/ 313350 w 1694678"/>
              <a:gd name="connsiteY77" fmla="*/ 1762783 h 1917701"/>
              <a:gd name="connsiteX78" fmla="*/ 216780 w 1694678"/>
              <a:gd name="connsiteY78" fmla="*/ 1765800 h 1917701"/>
              <a:gd name="connsiteX79" fmla="*/ 123228 w 1694678"/>
              <a:gd name="connsiteY79" fmla="*/ 1783907 h 1917701"/>
              <a:gd name="connsiteX80" fmla="*/ 14586 w 1694678"/>
              <a:gd name="connsiteY80" fmla="*/ 1795978 h 1917701"/>
              <a:gd name="connsiteX81" fmla="*/ 35711 w 1694678"/>
              <a:gd name="connsiteY81" fmla="*/ 1820121 h 1917701"/>
              <a:gd name="connsiteX82" fmla="*/ 119480 w 1694678"/>
              <a:gd name="connsiteY82" fmla="*/ 1871664 h 1917701"/>
              <a:gd name="connsiteX83" fmla="*/ 186155 w 1694678"/>
              <a:gd name="connsiteY83" fmla="*/ 1902620 h 1917701"/>
              <a:gd name="connsiteX84" fmla="*/ 367130 w 1694678"/>
              <a:gd name="connsiteY84" fmla="*/ 1907382 h 1917701"/>
              <a:gd name="connsiteX85" fmla="*/ 550487 w 1694678"/>
              <a:gd name="connsiteY85" fmla="*/ 1840708 h 1917701"/>
              <a:gd name="connsiteX86" fmla="*/ 724318 w 1694678"/>
              <a:gd name="connsiteY86" fmla="*/ 1778795 h 1917701"/>
              <a:gd name="connsiteX87" fmla="*/ 786230 w 1694678"/>
              <a:gd name="connsiteY87" fmla="*/ 1669257 h 1917701"/>
              <a:gd name="connsiteX88" fmla="*/ 1095791 w 1694678"/>
              <a:gd name="connsiteY88" fmla="*/ 1504949 h 1917701"/>
              <a:gd name="connsiteX89" fmla="*/ 1132910 w 1694678"/>
              <a:gd name="connsiteY89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379162 w 1694678"/>
              <a:gd name="connsiteY2" fmla="*/ 1197770 h 1917701"/>
              <a:gd name="connsiteX3" fmla="*/ 1376780 w 1694678"/>
              <a:gd name="connsiteY3" fmla="*/ 1157289 h 1917701"/>
              <a:gd name="connsiteX4" fmla="*/ 1457743 w 1694678"/>
              <a:gd name="connsiteY4" fmla="*/ 1069182 h 1917701"/>
              <a:gd name="connsiteX5" fmla="*/ 1505368 w 1694678"/>
              <a:gd name="connsiteY5" fmla="*/ 1069182 h 1917701"/>
              <a:gd name="connsiteX6" fmla="*/ 1557755 w 1694678"/>
              <a:gd name="connsiteY6" fmla="*/ 1016795 h 1917701"/>
              <a:gd name="connsiteX7" fmla="*/ 1517274 w 1694678"/>
              <a:gd name="connsiteY7" fmla="*/ 940595 h 1917701"/>
              <a:gd name="connsiteX8" fmla="*/ 1419643 w 1694678"/>
              <a:gd name="connsiteY8" fmla="*/ 973932 h 1917701"/>
              <a:gd name="connsiteX9" fmla="*/ 1491080 w 1694678"/>
              <a:gd name="connsiteY9" fmla="*/ 840582 h 1917701"/>
              <a:gd name="connsiteX10" fmla="*/ 1536324 w 1694678"/>
              <a:gd name="connsiteY10" fmla="*/ 821532 h 1917701"/>
              <a:gd name="connsiteX11" fmla="*/ 1552993 w 1694678"/>
              <a:gd name="connsiteY11" fmla="*/ 838201 h 1917701"/>
              <a:gd name="connsiteX12" fmla="*/ 1548230 w 1694678"/>
              <a:gd name="connsiteY12" fmla="*/ 854870 h 1917701"/>
              <a:gd name="connsiteX13" fmla="*/ 1560137 w 1694678"/>
              <a:gd name="connsiteY13" fmla="*/ 873920 h 1917701"/>
              <a:gd name="connsiteX14" fmla="*/ 1548230 w 1694678"/>
              <a:gd name="connsiteY14" fmla="*/ 912020 h 1917701"/>
              <a:gd name="connsiteX15" fmla="*/ 1595855 w 1694678"/>
              <a:gd name="connsiteY15" fmla="*/ 914401 h 1917701"/>
              <a:gd name="connsiteX16" fmla="*/ 1595855 w 1694678"/>
              <a:gd name="connsiteY16" fmla="*/ 888207 h 1917701"/>
              <a:gd name="connsiteX17" fmla="*/ 1598237 w 1694678"/>
              <a:gd name="connsiteY17" fmla="*/ 864395 h 1917701"/>
              <a:gd name="connsiteX18" fmla="*/ 1591093 w 1694678"/>
              <a:gd name="connsiteY18" fmla="*/ 847726 h 1917701"/>
              <a:gd name="connsiteX19" fmla="*/ 1612524 w 1694678"/>
              <a:gd name="connsiteY19" fmla="*/ 797720 h 1917701"/>
              <a:gd name="connsiteX20" fmla="*/ 1648243 w 1694678"/>
              <a:gd name="connsiteY20" fmla="*/ 757239 h 1917701"/>
              <a:gd name="connsiteX21" fmla="*/ 1669674 w 1694678"/>
              <a:gd name="connsiteY21" fmla="*/ 688182 h 1917701"/>
              <a:gd name="connsiteX22" fmla="*/ 1657768 w 1694678"/>
              <a:gd name="connsiteY22" fmla="*/ 645320 h 1917701"/>
              <a:gd name="connsiteX23" fmla="*/ 1643480 w 1694678"/>
              <a:gd name="connsiteY23" fmla="*/ 559595 h 1917701"/>
              <a:gd name="connsiteX24" fmla="*/ 1636337 w 1694678"/>
              <a:gd name="connsiteY24" fmla="*/ 490539 h 1917701"/>
              <a:gd name="connsiteX25" fmla="*/ 1657768 w 1694678"/>
              <a:gd name="connsiteY25" fmla="*/ 447676 h 1917701"/>
              <a:gd name="connsiteX26" fmla="*/ 1667293 w 1694678"/>
              <a:gd name="connsiteY26" fmla="*/ 371476 h 1917701"/>
              <a:gd name="connsiteX27" fmla="*/ 1660149 w 1694678"/>
              <a:gd name="connsiteY27" fmla="*/ 335757 h 1917701"/>
              <a:gd name="connsiteX28" fmla="*/ 1672055 w 1694678"/>
              <a:gd name="connsiteY28" fmla="*/ 311945 h 1917701"/>
              <a:gd name="connsiteX29" fmla="*/ 1660149 w 1694678"/>
              <a:gd name="connsiteY29" fmla="*/ 261939 h 1917701"/>
              <a:gd name="connsiteX30" fmla="*/ 1672055 w 1694678"/>
              <a:gd name="connsiteY30" fmla="*/ 228601 h 1917701"/>
              <a:gd name="connsiteX31" fmla="*/ 1664912 w 1694678"/>
              <a:gd name="connsiteY31" fmla="*/ 190501 h 1917701"/>
              <a:gd name="connsiteX32" fmla="*/ 1683962 w 1694678"/>
              <a:gd name="connsiteY32" fmla="*/ 135732 h 1917701"/>
              <a:gd name="connsiteX33" fmla="*/ 1669674 w 1694678"/>
              <a:gd name="connsiteY33" fmla="*/ 88107 h 1917701"/>
              <a:gd name="connsiteX34" fmla="*/ 1691106 w 1694678"/>
              <a:gd name="connsiteY34" fmla="*/ 52389 h 1917701"/>
              <a:gd name="connsiteX35" fmla="*/ 1648243 w 1694678"/>
              <a:gd name="connsiteY35" fmla="*/ 7144 h 1917701"/>
              <a:gd name="connsiteX36" fmla="*/ 1576805 w 1694678"/>
              <a:gd name="connsiteY36" fmla="*/ 9525 h 1917701"/>
              <a:gd name="connsiteX37" fmla="*/ 1536324 w 1694678"/>
              <a:gd name="connsiteY37" fmla="*/ 64295 h 1917701"/>
              <a:gd name="connsiteX38" fmla="*/ 1495843 w 1694678"/>
              <a:gd name="connsiteY38" fmla="*/ 111920 h 1917701"/>
              <a:gd name="connsiteX39" fmla="*/ 1502987 w 1694678"/>
              <a:gd name="connsiteY39" fmla="*/ 245270 h 1917701"/>
              <a:gd name="connsiteX40" fmla="*/ 1491080 w 1694678"/>
              <a:gd name="connsiteY40" fmla="*/ 314325 h 1917701"/>
              <a:gd name="connsiteX41" fmla="*/ 1472030 w 1694678"/>
              <a:gd name="connsiteY41" fmla="*/ 338139 h 1917701"/>
              <a:gd name="connsiteX42" fmla="*/ 1448218 w 1694678"/>
              <a:gd name="connsiteY42" fmla="*/ 361951 h 1917701"/>
              <a:gd name="connsiteX43" fmla="*/ 1436312 w 1694678"/>
              <a:gd name="connsiteY43" fmla="*/ 407195 h 1917701"/>
              <a:gd name="connsiteX44" fmla="*/ 1426787 w 1694678"/>
              <a:gd name="connsiteY44" fmla="*/ 454820 h 1917701"/>
              <a:gd name="connsiteX45" fmla="*/ 1412499 w 1694678"/>
              <a:gd name="connsiteY45" fmla="*/ 507206 h 1917701"/>
              <a:gd name="connsiteX46" fmla="*/ 1364874 w 1694678"/>
              <a:gd name="connsiteY46" fmla="*/ 595314 h 1917701"/>
              <a:gd name="connsiteX47" fmla="*/ 1357730 w 1694678"/>
              <a:gd name="connsiteY47" fmla="*/ 647700 h 1917701"/>
              <a:gd name="connsiteX48" fmla="*/ 1312487 w 1694678"/>
              <a:gd name="connsiteY48" fmla="*/ 723901 h 1917701"/>
              <a:gd name="connsiteX49" fmla="*/ 1305343 w 1694678"/>
              <a:gd name="connsiteY49" fmla="*/ 766764 h 1917701"/>
              <a:gd name="connsiteX50" fmla="*/ 1288674 w 1694678"/>
              <a:gd name="connsiteY50" fmla="*/ 783432 h 1917701"/>
              <a:gd name="connsiteX51" fmla="*/ 1288674 w 1694678"/>
              <a:gd name="connsiteY51" fmla="*/ 816770 h 1917701"/>
              <a:gd name="connsiteX52" fmla="*/ 1263799 w 1694678"/>
              <a:gd name="connsiteY52" fmla="*/ 850764 h 1917701"/>
              <a:gd name="connsiteX53" fmla="*/ 1248193 w 1694678"/>
              <a:gd name="connsiteY53" fmla="*/ 864395 h 1917701"/>
              <a:gd name="connsiteX54" fmla="*/ 1231524 w 1694678"/>
              <a:gd name="connsiteY54" fmla="*/ 878682 h 1917701"/>
              <a:gd name="connsiteX55" fmla="*/ 1195805 w 1694678"/>
              <a:gd name="connsiteY55" fmla="*/ 904876 h 1917701"/>
              <a:gd name="connsiteX56" fmla="*/ 1131180 w 1694678"/>
              <a:gd name="connsiteY56" fmla="*/ 969096 h 1917701"/>
              <a:gd name="connsiteX57" fmla="*/ 1129130 w 1694678"/>
              <a:gd name="connsiteY57" fmla="*/ 1014414 h 1917701"/>
              <a:gd name="connsiteX58" fmla="*/ 1113404 w 1694678"/>
              <a:gd name="connsiteY58" fmla="*/ 1039614 h 1917701"/>
              <a:gd name="connsiteX59" fmla="*/ 1070494 w 1694678"/>
              <a:gd name="connsiteY59" fmla="*/ 1071701 h 1917701"/>
              <a:gd name="connsiteX60" fmla="*/ 1043405 w 1694678"/>
              <a:gd name="connsiteY60" fmla="*/ 1088232 h 1917701"/>
              <a:gd name="connsiteX61" fmla="*/ 1000543 w 1694678"/>
              <a:gd name="connsiteY61" fmla="*/ 1126332 h 1917701"/>
              <a:gd name="connsiteX62" fmla="*/ 913897 w 1694678"/>
              <a:gd name="connsiteY62" fmla="*/ 1216557 h 1917701"/>
              <a:gd name="connsiteX63" fmla="*/ 950111 w 1694678"/>
              <a:gd name="connsiteY63" fmla="*/ 1213540 h 1917701"/>
              <a:gd name="connsiteX64" fmla="*/ 959165 w 1694678"/>
              <a:gd name="connsiteY64" fmla="*/ 1231646 h 1917701"/>
              <a:gd name="connsiteX65" fmla="*/ 933868 w 1694678"/>
              <a:gd name="connsiteY65" fmla="*/ 1262064 h 1917701"/>
              <a:gd name="connsiteX66" fmla="*/ 917199 w 1694678"/>
              <a:gd name="connsiteY66" fmla="*/ 1293020 h 1917701"/>
              <a:gd name="connsiteX67" fmla="*/ 906258 w 1694678"/>
              <a:gd name="connsiteY67" fmla="*/ 1304875 h 1917701"/>
              <a:gd name="connsiteX68" fmla="*/ 874337 w 1694678"/>
              <a:gd name="connsiteY68" fmla="*/ 1326357 h 1917701"/>
              <a:gd name="connsiteX69" fmla="*/ 850051 w 1694678"/>
              <a:gd name="connsiteY69" fmla="*/ 1364430 h 1917701"/>
              <a:gd name="connsiteX70" fmla="*/ 781113 w 1694678"/>
              <a:gd name="connsiteY70" fmla="*/ 1403661 h 1917701"/>
              <a:gd name="connsiteX71" fmla="*/ 681525 w 1694678"/>
              <a:gd name="connsiteY71" fmla="*/ 1470053 h 1917701"/>
              <a:gd name="connsiteX72" fmla="*/ 619543 w 1694678"/>
              <a:gd name="connsiteY72" fmla="*/ 1559720 h 1917701"/>
              <a:gd name="connsiteX73" fmla="*/ 609097 w 1694678"/>
              <a:gd name="connsiteY73" fmla="*/ 1592275 h 1917701"/>
              <a:gd name="connsiteX74" fmla="*/ 524598 w 1694678"/>
              <a:gd name="connsiteY74" fmla="*/ 1666212 h 1917701"/>
              <a:gd name="connsiteX75" fmla="*/ 485367 w 1694678"/>
              <a:gd name="connsiteY75" fmla="*/ 1711479 h 1917701"/>
              <a:gd name="connsiteX76" fmla="*/ 434064 w 1694678"/>
              <a:gd name="connsiteY76" fmla="*/ 1726568 h 1917701"/>
              <a:gd name="connsiteX77" fmla="*/ 382761 w 1694678"/>
              <a:gd name="connsiteY77" fmla="*/ 1732604 h 1917701"/>
              <a:gd name="connsiteX78" fmla="*/ 313350 w 1694678"/>
              <a:gd name="connsiteY78" fmla="*/ 1762783 h 1917701"/>
              <a:gd name="connsiteX79" fmla="*/ 216780 w 1694678"/>
              <a:gd name="connsiteY79" fmla="*/ 1765800 h 1917701"/>
              <a:gd name="connsiteX80" fmla="*/ 123228 w 1694678"/>
              <a:gd name="connsiteY80" fmla="*/ 1783907 h 1917701"/>
              <a:gd name="connsiteX81" fmla="*/ 14586 w 1694678"/>
              <a:gd name="connsiteY81" fmla="*/ 1795978 h 1917701"/>
              <a:gd name="connsiteX82" fmla="*/ 35711 w 1694678"/>
              <a:gd name="connsiteY82" fmla="*/ 1820121 h 1917701"/>
              <a:gd name="connsiteX83" fmla="*/ 119480 w 1694678"/>
              <a:gd name="connsiteY83" fmla="*/ 1871664 h 1917701"/>
              <a:gd name="connsiteX84" fmla="*/ 186155 w 1694678"/>
              <a:gd name="connsiteY84" fmla="*/ 1902620 h 1917701"/>
              <a:gd name="connsiteX85" fmla="*/ 367130 w 1694678"/>
              <a:gd name="connsiteY85" fmla="*/ 1907382 h 1917701"/>
              <a:gd name="connsiteX86" fmla="*/ 550487 w 1694678"/>
              <a:gd name="connsiteY86" fmla="*/ 1840708 h 1917701"/>
              <a:gd name="connsiteX87" fmla="*/ 724318 w 1694678"/>
              <a:gd name="connsiteY87" fmla="*/ 1778795 h 1917701"/>
              <a:gd name="connsiteX88" fmla="*/ 786230 w 1694678"/>
              <a:gd name="connsiteY88" fmla="*/ 1669257 h 1917701"/>
              <a:gd name="connsiteX89" fmla="*/ 1095791 w 1694678"/>
              <a:gd name="connsiteY89" fmla="*/ 1504949 h 1917701"/>
              <a:gd name="connsiteX90" fmla="*/ 1132910 w 1694678"/>
              <a:gd name="connsiteY90" fmla="*/ 1647264 h 1917701"/>
              <a:gd name="connsiteX0" fmla="*/ 1132910 w 1694678"/>
              <a:gd name="connsiteY0" fmla="*/ 1647264 h 1917701"/>
              <a:gd name="connsiteX1" fmla="*/ 1250575 w 1694678"/>
              <a:gd name="connsiteY1" fmla="*/ 1321595 h 1917701"/>
              <a:gd name="connsiteX2" fmla="*/ 1379162 w 1694678"/>
              <a:gd name="connsiteY2" fmla="*/ 1197770 h 1917701"/>
              <a:gd name="connsiteX3" fmla="*/ 1376780 w 1694678"/>
              <a:gd name="connsiteY3" fmla="*/ 1157289 h 1917701"/>
              <a:gd name="connsiteX4" fmla="*/ 1457743 w 1694678"/>
              <a:gd name="connsiteY4" fmla="*/ 1069182 h 1917701"/>
              <a:gd name="connsiteX5" fmla="*/ 1505368 w 1694678"/>
              <a:gd name="connsiteY5" fmla="*/ 1069182 h 1917701"/>
              <a:gd name="connsiteX6" fmla="*/ 1557755 w 1694678"/>
              <a:gd name="connsiteY6" fmla="*/ 1016795 h 1917701"/>
              <a:gd name="connsiteX7" fmla="*/ 1517274 w 1694678"/>
              <a:gd name="connsiteY7" fmla="*/ 940595 h 1917701"/>
              <a:gd name="connsiteX8" fmla="*/ 1419643 w 1694678"/>
              <a:gd name="connsiteY8" fmla="*/ 973932 h 1917701"/>
              <a:gd name="connsiteX9" fmla="*/ 1491080 w 1694678"/>
              <a:gd name="connsiteY9" fmla="*/ 840582 h 1917701"/>
              <a:gd name="connsiteX10" fmla="*/ 1536324 w 1694678"/>
              <a:gd name="connsiteY10" fmla="*/ 821532 h 1917701"/>
              <a:gd name="connsiteX11" fmla="*/ 1552993 w 1694678"/>
              <a:gd name="connsiteY11" fmla="*/ 838201 h 1917701"/>
              <a:gd name="connsiteX12" fmla="*/ 1548230 w 1694678"/>
              <a:gd name="connsiteY12" fmla="*/ 854870 h 1917701"/>
              <a:gd name="connsiteX13" fmla="*/ 1560137 w 1694678"/>
              <a:gd name="connsiteY13" fmla="*/ 873920 h 1917701"/>
              <a:gd name="connsiteX14" fmla="*/ 1548230 w 1694678"/>
              <a:gd name="connsiteY14" fmla="*/ 912020 h 1917701"/>
              <a:gd name="connsiteX15" fmla="*/ 1595855 w 1694678"/>
              <a:gd name="connsiteY15" fmla="*/ 914401 h 1917701"/>
              <a:gd name="connsiteX16" fmla="*/ 1595855 w 1694678"/>
              <a:gd name="connsiteY16" fmla="*/ 888207 h 1917701"/>
              <a:gd name="connsiteX17" fmla="*/ 1598237 w 1694678"/>
              <a:gd name="connsiteY17" fmla="*/ 864395 h 1917701"/>
              <a:gd name="connsiteX18" fmla="*/ 1591093 w 1694678"/>
              <a:gd name="connsiteY18" fmla="*/ 847726 h 1917701"/>
              <a:gd name="connsiteX19" fmla="*/ 1612524 w 1694678"/>
              <a:gd name="connsiteY19" fmla="*/ 797720 h 1917701"/>
              <a:gd name="connsiteX20" fmla="*/ 1648243 w 1694678"/>
              <a:gd name="connsiteY20" fmla="*/ 757239 h 1917701"/>
              <a:gd name="connsiteX21" fmla="*/ 1669674 w 1694678"/>
              <a:gd name="connsiteY21" fmla="*/ 688182 h 1917701"/>
              <a:gd name="connsiteX22" fmla="*/ 1657768 w 1694678"/>
              <a:gd name="connsiteY22" fmla="*/ 645320 h 1917701"/>
              <a:gd name="connsiteX23" fmla="*/ 1643480 w 1694678"/>
              <a:gd name="connsiteY23" fmla="*/ 559595 h 1917701"/>
              <a:gd name="connsiteX24" fmla="*/ 1636337 w 1694678"/>
              <a:gd name="connsiteY24" fmla="*/ 490539 h 1917701"/>
              <a:gd name="connsiteX25" fmla="*/ 1657768 w 1694678"/>
              <a:gd name="connsiteY25" fmla="*/ 447676 h 1917701"/>
              <a:gd name="connsiteX26" fmla="*/ 1667293 w 1694678"/>
              <a:gd name="connsiteY26" fmla="*/ 371476 h 1917701"/>
              <a:gd name="connsiteX27" fmla="*/ 1660149 w 1694678"/>
              <a:gd name="connsiteY27" fmla="*/ 335757 h 1917701"/>
              <a:gd name="connsiteX28" fmla="*/ 1672055 w 1694678"/>
              <a:gd name="connsiteY28" fmla="*/ 311945 h 1917701"/>
              <a:gd name="connsiteX29" fmla="*/ 1660149 w 1694678"/>
              <a:gd name="connsiteY29" fmla="*/ 261939 h 1917701"/>
              <a:gd name="connsiteX30" fmla="*/ 1672055 w 1694678"/>
              <a:gd name="connsiteY30" fmla="*/ 228601 h 1917701"/>
              <a:gd name="connsiteX31" fmla="*/ 1664912 w 1694678"/>
              <a:gd name="connsiteY31" fmla="*/ 190501 h 1917701"/>
              <a:gd name="connsiteX32" fmla="*/ 1683962 w 1694678"/>
              <a:gd name="connsiteY32" fmla="*/ 135732 h 1917701"/>
              <a:gd name="connsiteX33" fmla="*/ 1669674 w 1694678"/>
              <a:gd name="connsiteY33" fmla="*/ 88107 h 1917701"/>
              <a:gd name="connsiteX34" fmla="*/ 1691106 w 1694678"/>
              <a:gd name="connsiteY34" fmla="*/ 52389 h 1917701"/>
              <a:gd name="connsiteX35" fmla="*/ 1648243 w 1694678"/>
              <a:gd name="connsiteY35" fmla="*/ 7144 h 1917701"/>
              <a:gd name="connsiteX36" fmla="*/ 1576805 w 1694678"/>
              <a:gd name="connsiteY36" fmla="*/ 9525 h 1917701"/>
              <a:gd name="connsiteX37" fmla="*/ 1536324 w 1694678"/>
              <a:gd name="connsiteY37" fmla="*/ 64295 h 1917701"/>
              <a:gd name="connsiteX38" fmla="*/ 1495843 w 1694678"/>
              <a:gd name="connsiteY38" fmla="*/ 111920 h 1917701"/>
              <a:gd name="connsiteX39" fmla="*/ 1502987 w 1694678"/>
              <a:gd name="connsiteY39" fmla="*/ 245270 h 1917701"/>
              <a:gd name="connsiteX40" fmla="*/ 1491080 w 1694678"/>
              <a:gd name="connsiteY40" fmla="*/ 314325 h 1917701"/>
              <a:gd name="connsiteX41" fmla="*/ 1472030 w 1694678"/>
              <a:gd name="connsiteY41" fmla="*/ 338139 h 1917701"/>
              <a:gd name="connsiteX42" fmla="*/ 1448218 w 1694678"/>
              <a:gd name="connsiteY42" fmla="*/ 361951 h 1917701"/>
              <a:gd name="connsiteX43" fmla="*/ 1436312 w 1694678"/>
              <a:gd name="connsiteY43" fmla="*/ 407195 h 1917701"/>
              <a:gd name="connsiteX44" fmla="*/ 1426787 w 1694678"/>
              <a:gd name="connsiteY44" fmla="*/ 454820 h 1917701"/>
              <a:gd name="connsiteX45" fmla="*/ 1412499 w 1694678"/>
              <a:gd name="connsiteY45" fmla="*/ 507206 h 1917701"/>
              <a:gd name="connsiteX46" fmla="*/ 1364874 w 1694678"/>
              <a:gd name="connsiteY46" fmla="*/ 595314 h 1917701"/>
              <a:gd name="connsiteX47" fmla="*/ 1357730 w 1694678"/>
              <a:gd name="connsiteY47" fmla="*/ 647700 h 1917701"/>
              <a:gd name="connsiteX48" fmla="*/ 1312487 w 1694678"/>
              <a:gd name="connsiteY48" fmla="*/ 723901 h 1917701"/>
              <a:gd name="connsiteX49" fmla="*/ 1305343 w 1694678"/>
              <a:gd name="connsiteY49" fmla="*/ 766764 h 1917701"/>
              <a:gd name="connsiteX50" fmla="*/ 1288674 w 1694678"/>
              <a:gd name="connsiteY50" fmla="*/ 783432 h 1917701"/>
              <a:gd name="connsiteX51" fmla="*/ 1288674 w 1694678"/>
              <a:gd name="connsiteY51" fmla="*/ 816770 h 1917701"/>
              <a:gd name="connsiteX52" fmla="*/ 1263799 w 1694678"/>
              <a:gd name="connsiteY52" fmla="*/ 850764 h 1917701"/>
              <a:gd name="connsiteX53" fmla="*/ 1248193 w 1694678"/>
              <a:gd name="connsiteY53" fmla="*/ 864395 h 1917701"/>
              <a:gd name="connsiteX54" fmla="*/ 1231524 w 1694678"/>
              <a:gd name="connsiteY54" fmla="*/ 878682 h 1917701"/>
              <a:gd name="connsiteX55" fmla="*/ 1195805 w 1694678"/>
              <a:gd name="connsiteY55" fmla="*/ 904876 h 1917701"/>
              <a:gd name="connsiteX56" fmla="*/ 1131180 w 1694678"/>
              <a:gd name="connsiteY56" fmla="*/ 969096 h 1917701"/>
              <a:gd name="connsiteX57" fmla="*/ 1129130 w 1694678"/>
              <a:gd name="connsiteY57" fmla="*/ 1014414 h 1917701"/>
              <a:gd name="connsiteX58" fmla="*/ 1113404 w 1694678"/>
              <a:gd name="connsiteY58" fmla="*/ 1039614 h 1917701"/>
              <a:gd name="connsiteX59" fmla="*/ 1070494 w 1694678"/>
              <a:gd name="connsiteY59" fmla="*/ 1071701 h 1917701"/>
              <a:gd name="connsiteX60" fmla="*/ 1043405 w 1694678"/>
              <a:gd name="connsiteY60" fmla="*/ 1088232 h 1917701"/>
              <a:gd name="connsiteX61" fmla="*/ 1000543 w 1694678"/>
              <a:gd name="connsiteY61" fmla="*/ 1126332 h 1917701"/>
              <a:gd name="connsiteX62" fmla="*/ 913897 w 1694678"/>
              <a:gd name="connsiteY62" fmla="*/ 1216557 h 1917701"/>
              <a:gd name="connsiteX63" fmla="*/ 950111 w 1694678"/>
              <a:gd name="connsiteY63" fmla="*/ 1213540 h 1917701"/>
              <a:gd name="connsiteX64" fmla="*/ 959165 w 1694678"/>
              <a:gd name="connsiteY64" fmla="*/ 1231646 h 1917701"/>
              <a:gd name="connsiteX65" fmla="*/ 933868 w 1694678"/>
              <a:gd name="connsiteY65" fmla="*/ 1262064 h 1917701"/>
              <a:gd name="connsiteX66" fmla="*/ 917199 w 1694678"/>
              <a:gd name="connsiteY66" fmla="*/ 1293020 h 1917701"/>
              <a:gd name="connsiteX67" fmla="*/ 906258 w 1694678"/>
              <a:gd name="connsiteY67" fmla="*/ 1304875 h 1917701"/>
              <a:gd name="connsiteX68" fmla="*/ 874337 w 1694678"/>
              <a:gd name="connsiteY68" fmla="*/ 1326357 h 1917701"/>
              <a:gd name="connsiteX69" fmla="*/ 850051 w 1694678"/>
              <a:gd name="connsiteY69" fmla="*/ 1364430 h 1917701"/>
              <a:gd name="connsiteX70" fmla="*/ 781113 w 1694678"/>
              <a:gd name="connsiteY70" fmla="*/ 1403661 h 1917701"/>
              <a:gd name="connsiteX71" fmla="*/ 681525 w 1694678"/>
              <a:gd name="connsiteY71" fmla="*/ 1470053 h 1917701"/>
              <a:gd name="connsiteX72" fmla="*/ 619543 w 1694678"/>
              <a:gd name="connsiteY72" fmla="*/ 1559720 h 1917701"/>
              <a:gd name="connsiteX73" fmla="*/ 609097 w 1694678"/>
              <a:gd name="connsiteY73" fmla="*/ 1592275 h 1917701"/>
              <a:gd name="connsiteX74" fmla="*/ 524598 w 1694678"/>
              <a:gd name="connsiteY74" fmla="*/ 1666212 h 1917701"/>
              <a:gd name="connsiteX75" fmla="*/ 485367 w 1694678"/>
              <a:gd name="connsiteY75" fmla="*/ 1711479 h 1917701"/>
              <a:gd name="connsiteX76" fmla="*/ 434064 w 1694678"/>
              <a:gd name="connsiteY76" fmla="*/ 1726568 h 1917701"/>
              <a:gd name="connsiteX77" fmla="*/ 382761 w 1694678"/>
              <a:gd name="connsiteY77" fmla="*/ 1732604 h 1917701"/>
              <a:gd name="connsiteX78" fmla="*/ 313350 w 1694678"/>
              <a:gd name="connsiteY78" fmla="*/ 1762783 h 1917701"/>
              <a:gd name="connsiteX79" fmla="*/ 216780 w 1694678"/>
              <a:gd name="connsiteY79" fmla="*/ 1765800 h 1917701"/>
              <a:gd name="connsiteX80" fmla="*/ 123228 w 1694678"/>
              <a:gd name="connsiteY80" fmla="*/ 1783907 h 1917701"/>
              <a:gd name="connsiteX81" fmla="*/ 14586 w 1694678"/>
              <a:gd name="connsiteY81" fmla="*/ 1795978 h 1917701"/>
              <a:gd name="connsiteX82" fmla="*/ 35711 w 1694678"/>
              <a:gd name="connsiteY82" fmla="*/ 1820121 h 1917701"/>
              <a:gd name="connsiteX83" fmla="*/ 119480 w 1694678"/>
              <a:gd name="connsiteY83" fmla="*/ 1871664 h 1917701"/>
              <a:gd name="connsiteX84" fmla="*/ 186155 w 1694678"/>
              <a:gd name="connsiteY84" fmla="*/ 1902620 h 1917701"/>
              <a:gd name="connsiteX85" fmla="*/ 367130 w 1694678"/>
              <a:gd name="connsiteY85" fmla="*/ 1907382 h 1917701"/>
              <a:gd name="connsiteX86" fmla="*/ 550487 w 1694678"/>
              <a:gd name="connsiteY86" fmla="*/ 1840708 h 1917701"/>
              <a:gd name="connsiteX87" fmla="*/ 724318 w 1694678"/>
              <a:gd name="connsiteY87" fmla="*/ 1778795 h 1917701"/>
              <a:gd name="connsiteX88" fmla="*/ 786230 w 1694678"/>
              <a:gd name="connsiteY88" fmla="*/ 1669257 h 1917701"/>
              <a:gd name="connsiteX89" fmla="*/ 1095791 w 1694678"/>
              <a:gd name="connsiteY89" fmla="*/ 1504949 h 1917701"/>
              <a:gd name="connsiteX90" fmla="*/ 1132910 w 1694678"/>
              <a:gd name="connsiteY90" fmla="*/ 1647264 h 1917701"/>
              <a:gd name="connsiteX0" fmla="*/ 1132910 w 1694678"/>
              <a:gd name="connsiteY0" fmla="*/ 1647264 h 1917701"/>
              <a:gd name="connsiteX1" fmla="*/ 1157705 w 1694678"/>
              <a:gd name="connsiteY1" fmla="*/ 1338264 h 1917701"/>
              <a:gd name="connsiteX2" fmla="*/ 1250575 w 1694678"/>
              <a:gd name="connsiteY2" fmla="*/ 1321595 h 1917701"/>
              <a:gd name="connsiteX3" fmla="*/ 1379162 w 1694678"/>
              <a:gd name="connsiteY3" fmla="*/ 1197770 h 1917701"/>
              <a:gd name="connsiteX4" fmla="*/ 1376780 w 1694678"/>
              <a:gd name="connsiteY4" fmla="*/ 1157289 h 1917701"/>
              <a:gd name="connsiteX5" fmla="*/ 1457743 w 1694678"/>
              <a:gd name="connsiteY5" fmla="*/ 1069182 h 1917701"/>
              <a:gd name="connsiteX6" fmla="*/ 1505368 w 1694678"/>
              <a:gd name="connsiteY6" fmla="*/ 1069182 h 1917701"/>
              <a:gd name="connsiteX7" fmla="*/ 1557755 w 1694678"/>
              <a:gd name="connsiteY7" fmla="*/ 1016795 h 1917701"/>
              <a:gd name="connsiteX8" fmla="*/ 1517274 w 1694678"/>
              <a:gd name="connsiteY8" fmla="*/ 940595 h 1917701"/>
              <a:gd name="connsiteX9" fmla="*/ 1419643 w 1694678"/>
              <a:gd name="connsiteY9" fmla="*/ 973932 h 1917701"/>
              <a:gd name="connsiteX10" fmla="*/ 1491080 w 1694678"/>
              <a:gd name="connsiteY10" fmla="*/ 840582 h 1917701"/>
              <a:gd name="connsiteX11" fmla="*/ 1536324 w 1694678"/>
              <a:gd name="connsiteY11" fmla="*/ 821532 h 1917701"/>
              <a:gd name="connsiteX12" fmla="*/ 1552993 w 1694678"/>
              <a:gd name="connsiteY12" fmla="*/ 838201 h 1917701"/>
              <a:gd name="connsiteX13" fmla="*/ 1548230 w 1694678"/>
              <a:gd name="connsiteY13" fmla="*/ 854870 h 1917701"/>
              <a:gd name="connsiteX14" fmla="*/ 1560137 w 1694678"/>
              <a:gd name="connsiteY14" fmla="*/ 873920 h 1917701"/>
              <a:gd name="connsiteX15" fmla="*/ 1548230 w 1694678"/>
              <a:gd name="connsiteY15" fmla="*/ 912020 h 1917701"/>
              <a:gd name="connsiteX16" fmla="*/ 1595855 w 1694678"/>
              <a:gd name="connsiteY16" fmla="*/ 914401 h 1917701"/>
              <a:gd name="connsiteX17" fmla="*/ 1595855 w 1694678"/>
              <a:gd name="connsiteY17" fmla="*/ 888207 h 1917701"/>
              <a:gd name="connsiteX18" fmla="*/ 1598237 w 1694678"/>
              <a:gd name="connsiteY18" fmla="*/ 864395 h 1917701"/>
              <a:gd name="connsiteX19" fmla="*/ 1591093 w 1694678"/>
              <a:gd name="connsiteY19" fmla="*/ 847726 h 1917701"/>
              <a:gd name="connsiteX20" fmla="*/ 1612524 w 1694678"/>
              <a:gd name="connsiteY20" fmla="*/ 797720 h 1917701"/>
              <a:gd name="connsiteX21" fmla="*/ 1648243 w 1694678"/>
              <a:gd name="connsiteY21" fmla="*/ 757239 h 1917701"/>
              <a:gd name="connsiteX22" fmla="*/ 1669674 w 1694678"/>
              <a:gd name="connsiteY22" fmla="*/ 688182 h 1917701"/>
              <a:gd name="connsiteX23" fmla="*/ 1657768 w 1694678"/>
              <a:gd name="connsiteY23" fmla="*/ 645320 h 1917701"/>
              <a:gd name="connsiteX24" fmla="*/ 1643480 w 1694678"/>
              <a:gd name="connsiteY24" fmla="*/ 559595 h 1917701"/>
              <a:gd name="connsiteX25" fmla="*/ 1636337 w 1694678"/>
              <a:gd name="connsiteY25" fmla="*/ 490539 h 1917701"/>
              <a:gd name="connsiteX26" fmla="*/ 1657768 w 1694678"/>
              <a:gd name="connsiteY26" fmla="*/ 447676 h 1917701"/>
              <a:gd name="connsiteX27" fmla="*/ 1667293 w 1694678"/>
              <a:gd name="connsiteY27" fmla="*/ 371476 h 1917701"/>
              <a:gd name="connsiteX28" fmla="*/ 1660149 w 1694678"/>
              <a:gd name="connsiteY28" fmla="*/ 335757 h 1917701"/>
              <a:gd name="connsiteX29" fmla="*/ 1672055 w 1694678"/>
              <a:gd name="connsiteY29" fmla="*/ 311945 h 1917701"/>
              <a:gd name="connsiteX30" fmla="*/ 1660149 w 1694678"/>
              <a:gd name="connsiteY30" fmla="*/ 261939 h 1917701"/>
              <a:gd name="connsiteX31" fmla="*/ 1672055 w 1694678"/>
              <a:gd name="connsiteY31" fmla="*/ 228601 h 1917701"/>
              <a:gd name="connsiteX32" fmla="*/ 1664912 w 1694678"/>
              <a:gd name="connsiteY32" fmla="*/ 190501 h 1917701"/>
              <a:gd name="connsiteX33" fmla="*/ 1683962 w 1694678"/>
              <a:gd name="connsiteY33" fmla="*/ 135732 h 1917701"/>
              <a:gd name="connsiteX34" fmla="*/ 1669674 w 1694678"/>
              <a:gd name="connsiteY34" fmla="*/ 88107 h 1917701"/>
              <a:gd name="connsiteX35" fmla="*/ 1691106 w 1694678"/>
              <a:gd name="connsiteY35" fmla="*/ 52389 h 1917701"/>
              <a:gd name="connsiteX36" fmla="*/ 1648243 w 1694678"/>
              <a:gd name="connsiteY36" fmla="*/ 7144 h 1917701"/>
              <a:gd name="connsiteX37" fmla="*/ 1576805 w 1694678"/>
              <a:gd name="connsiteY37" fmla="*/ 9525 h 1917701"/>
              <a:gd name="connsiteX38" fmla="*/ 1536324 w 1694678"/>
              <a:gd name="connsiteY38" fmla="*/ 64295 h 1917701"/>
              <a:gd name="connsiteX39" fmla="*/ 1495843 w 1694678"/>
              <a:gd name="connsiteY39" fmla="*/ 111920 h 1917701"/>
              <a:gd name="connsiteX40" fmla="*/ 1502987 w 1694678"/>
              <a:gd name="connsiteY40" fmla="*/ 245270 h 1917701"/>
              <a:gd name="connsiteX41" fmla="*/ 1491080 w 1694678"/>
              <a:gd name="connsiteY41" fmla="*/ 314325 h 1917701"/>
              <a:gd name="connsiteX42" fmla="*/ 1472030 w 1694678"/>
              <a:gd name="connsiteY42" fmla="*/ 338139 h 1917701"/>
              <a:gd name="connsiteX43" fmla="*/ 1448218 w 1694678"/>
              <a:gd name="connsiteY43" fmla="*/ 361951 h 1917701"/>
              <a:gd name="connsiteX44" fmla="*/ 1436312 w 1694678"/>
              <a:gd name="connsiteY44" fmla="*/ 407195 h 1917701"/>
              <a:gd name="connsiteX45" fmla="*/ 1426787 w 1694678"/>
              <a:gd name="connsiteY45" fmla="*/ 454820 h 1917701"/>
              <a:gd name="connsiteX46" fmla="*/ 1412499 w 1694678"/>
              <a:gd name="connsiteY46" fmla="*/ 507206 h 1917701"/>
              <a:gd name="connsiteX47" fmla="*/ 1364874 w 1694678"/>
              <a:gd name="connsiteY47" fmla="*/ 595314 h 1917701"/>
              <a:gd name="connsiteX48" fmla="*/ 1357730 w 1694678"/>
              <a:gd name="connsiteY48" fmla="*/ 647700 h 1917701"/>
              <a:gd name="connsiteX49" fmla="*/ 1312487 w 1694678"/>
              <a:gd name="connsiteY49" fmla="*/ 723901 h 1917701"/>
              <a:gd name="connsiteX50" fmla="*/ 1305343 w 1694678"/>
              <a:gd name="connsiteY50" fmla="*/ 766764 h 1917701"/>
              <a:gd name="connsiteX51" fmla="*/ 1288674 w 1694678"/>
              <a:gd name="connsiteY51" fmla="*/ 783432 h 1917701"/>
              <a:gd name="connsiteX52" fmla="*/ 1288674 w 1694678"/>
              <a:gd name="connsiteY52" fmla="*/ 816770 h 1917701"/>
              <a:gd name="connsiteX53" fmla="*/ 1263799 w 1694678"/>
              <a:gd name="connsiteY53" fmla="*/ 850764 h 1917701"/>
              <a:gd name="connsiteX54" fmla="*/ 1248193 w 1694678"/>
              <a:gd name="connsiteY54" fmla="*/ 864395 h 1917701"/>
              <a:gd name="connsiteX55" fmla="*/ 1231524 w 1694678"/>
              <a:gd name="connsiteY55" fmla="*/ 878682 h 1917701"/>
              <a:gd name="connsiteX56" fmla="*/ 1195805 w 1694678"/>
              <a:gd name="connsiteY56" fmla="*/ 904876 h 1917701"/>
              <a:gd name="connsiteX57" fmla="*/ 1131180 w 1694678"/>
              <a:gd name="connsiteY57" fmla="*/ 969096 h 1917701"/>
              <a:gd name="connsiteX58" fmla="*/ 1129130 w 1694678"/>
              <a:gd name="connsiteY58" fmla="*/ 1014414 h 1917701"/>
              <a:gd name="connsiteX59" fmla="*/ 1113404 w 1694678"/>
              <a:gd name="connsiteY59" fmla="*/ 1039614 h 1917701"/>
              <a:gd name="connsiteX60" fmla="*/ 1070494 w 1694678"/>
              <a:gd name="connsiteY60" fmla="*/ 1071701 h 1917701"/>
              <a:gd name="connsiteX61" fmla="*/ 1043405 w 1694678"/>
              <a:gd name="connsiteY61" fmla="*/ 1088232 h 1917701"/>
              <a:gd name="connsiteX62" fmla="*/ 1000543 w 1694678"/>
              <a:gd name="connsiteY62" fmla="*/ 1126332 h 1917701"/>
              <a:gd name="connsiteX63" fmla="*/ 913897 w 1694678"/>
              <a:gd name="connsiteY63" fmla="*/ 1216557 h 1917701"/>
              <a:gd name="connsiteX64" fmla="*/ 950111 w 1694678"/>
              <a:gd name="connsiteY64" fmla="*/ 1213540 h 1917701"/>
              <a:gd name="connsiteX65" fmla="*/ 959165 w 1694678"/>
              <a:gd name="connsiteY65" fmla="*/ 1231646 h 1917701"/>
              <a:gd name="connsiteX66" fmla="*/ 933868 w 1694678"/>
              <a:gd name="connsiteY66" fmla="*/ 1262064 h 1917701"/>
              <a:gd name="connsiteX67" fmla="*/ 917199 w 1694678"/>
              <a:gd name="connsiteY67" fmla="*/ 1293020 h 1917701"/>
              <a:gd name="connsiteX68" fmla="*/ 906258 w 1694678"/>
              <a:gd name="connsiteY68" fmla="*/ 1304875 h 1917701"/>
              <a:gd name="connsiteX69" fmla="*/ 874337 w 1694678"/>
              <a:gd name="connsiteY69" fmla="*/ 1326357 h 1917701"/>
              <a:gd name="connsiteX70" fmla="*/ 850051 w 1694678"/>
              <a:gd name="connsiteY70" fmla="*/ 1364430 h 1917701"/>
              <a:gd name="connsiteX71" fmla="*/ 781113 w 1694678"/>
              <a:gd name="connsiteY71" fmla="*/ 1403661 h 1917701"/>
              <a:gd name="connsiteX72" fmla="*/ 681525 w 1694678"/>
              <a:gd name="connsiteY72" fmla="*/ 1470053 h 1917701"/>
              <a:gd name="connsiteX73" fmla="*/ 619543 w 1694678"/>
              <a:gd name="connsiteY73" fmla="*/ 1559720 h 1917701"/>
              <a:gd name="connsiteX74" fmla="*/ 609097 w 1694678"/>
              <a:gd name="connsiteY74" fmla="*/ 1592275 h 1917701"/>
              <a:gd name="connsiteX75" fmla="*/ 524598 w 1694678"/>
              <a:gd name="connsiteY75" fmla="*/ 1666212 h 1917701"/>
              <a:gd name="connsiteX76" fmla="*/ 485367 w 1694678"/>
              <a:gd name="connsiteY76" fmla="*/ 1711479 h 1917701"/>
              <a:gd name="connsiteX77" fmla="*/ 434064 w 1694678"/>
              <a:gd name="connsiteY77" fmla="*/ 1726568 h 1917701"/>
              <a:gd name="connsiteX78" fmla="*/ 382761 w 1694678"/>
              <a:gd name="connsiteY78" fmla="*/ 1732604 h 1917701"/>
              <a:gd name="connsiteX79" fmla="*/ 313350 w 1694678"/>
              <a:gd name="connsiteY79" fmla="*/ 1762783 h 1917701"/>
              <a:gd name="connsiteX80" fmla="*/ 216780 w 1694678"/>
              <a:gd name="connsiteY80" fmla="*/ 1765800 h 1917701"/>
              <a:gd name="connsiteX81" fmla="*/ 123228 w 1694678"/>
              <a:gd name="connsiteY81" fmla="*/ 1783907 h 1917701"/>
              <a:gd name="connsiteX82" fmla="*/ 14586 w 1694678"/>
              <a:gd name="connsiteY82" fmla="*/ 1795978 h 1917701"/>
              <a:gd name="connsiteX83" fmla="*/ 35711 w 1694678"/>
              <a:gd name="connsiteY83" fmla="*/ 1820121 h 1917701"/>
              <a:gd name="connsiteX84" fmla="*/ 119480 w 1694678"/>
              <a:gd name="connsiteY84" fmla="*/ 1871664 h 1917701"/>
              <a:gd name="connsiteX85" fmla="*/ 186155 w 1694678"/>
              <a:gd name="connsiteY85" fmla="*/ 1902620 h 1917701"/>
              <a:gd name="connsiteX86" fmla="*/ 367130 w 1694678"/>
              <a:gd name="connsiteY86" fmla="*/ 1907382 h 1917701"/>
              <a:gd name="connsiteX87" fmla="*/ 550487 w 1694678"/>
              <a:gd name="connsiteY87" fmla="*/ 1840708 h 1917701"/>
              <a:gd name="connsiteX88" fmla="*/ 724318 w 1694678"/>
              <a:gd name="connsiteY88" fmla="*/ 1778795 h 1917701"/>
              <a:gd name="connsiteX89" fmla="*/ 786230 w 1694678"/>
              <a:gd name="connsiteY89" fmla="*/ 1669257 h 1917701"/>
              <a:gd name="connsiteX90" fmla="*/ 1095791 w 1694678"/>
              <a:gd name="connsiteY90" fmla="*/ 1504949 h 1917701"/>
              <a:gd name="connsiteX91" fmla="*/ 1132910 w 1694678"/>
              <a:gd name="connsiteY91" fmla="*/ 1647264 h 1917701"/>
              <a:gd name="connsiteX0" fmla="*/ 1095791 w 1694678"/>
              <a:gd name="connsiteY0" fmla="*/ 1504949 h 1917701"/>
              <a:gd name="connsiteX1" fmla="*/ 1157705 w 1694678"/>
              <a:gd name="connsiteY1" fmla="*/ 1338264 h 1917701"/>
              <a:gd name="connsiteX2" fmla="*/ 1250575 w 1694678"/>
              <a:gd name="connsiteY2" fmla="*/ 1321595 h 1917701"/>
              <a:gd name="connsiteX3" fmla="*/ 1379162 w 1694678"/>
              <a:gd name="connsiteY3" fmla="*/ 1197770 h 1917701"/>
              <a:gd name="connsiteX4" fmla="*/ 1376780 w 1694678"/>
              <a:gd name="connsiteY4" fmla="*/ 1157289 h 1917701"/>
              <a:gd name="connsiteX5" fmla="*/ 1457743 w 1694678"/>
              <a:gd name="connsiteY5" fmla="*/ 1069182 h 1917701"/>
              <a:gd name="connsiteX6" fmla="*/ 1505368 w 1694678"/>
              <a:gd name="connsiteY6" fmla="*/ 1069182 h 1917701"/>
              <a:gd name="connsiteX7" fmla="*/ 1557755 w 1694678"/>
              <a:gd name="connsiteY7" fmla="*/ 1016795 h 1917701"/>
              <a:gd name="connsiteX8" fmla="*/ 1517274 w 1694678"/>
              <a:gd name="connsiteY8" fmla="*/ 940595 h 1917701"/>
              <a:gd name="connsiteX9" fmla="*/ 1419643 w 1694678"/>
              <a:gd name="connsiteY9" fmla="*/ 973932 h 1917701"/>
              <a:gd name="connsiteX10" fmla="*/ 1491080 w 1694678"/>
              <a:gd name="connsiteY10" fmla="*/ 840582 h 1917701"/>
              <a:gd name="connsiteX11" fmla="*/ 1536324 w 1694678"/>
              <a:gd name="connsiteY11" fmla="*/ 821532 h 1917701"/>
              <a:gd name="connsiteX12" fmla="*/ 1552993 w 1694678"/>
              <a:gd name="connsiteY12" fmla="*/ 838201 h 1917701"/>
              <a:gd name="connsiteX13" fmla="*/ 1548230 w 1694678"/>
              <a:gd name="connsiteY13" fmla="*/ 854870 h 1917701"/>
              <a:gd name="connsiteX14" fmla="*/ 1560137 w 1694678"/>
              <a:gd name="connsiteY14" fmla="*/ 873920 h 1917701"/>
              <a:gd name="connsiteX15" fmla="*/ 1548230 w 1694678"/>
              <a:gd name="connsiteY15" fmla="*/ 912020 h 1917701"/>
              <a:gd name="connsiteX16" fmla="*/ 1595855 w 1694678"/>
              <a:gd name="connsiteY16" fmla="*/ 914401 h 1917701"/>
              <a:gd name="connsiteX17" fmla="*/ 1595855 w 1694678"/>
              <a:gd name="connsiteY17" fmla="*/ 888207 h 1917701"/>
              <a:gd name="connsiteX18" fmla="*/ 1598237 w 1694678"/>
              <a:gd name="connsiteY18" fmla="*/ 864395 h 1917701"/>
              <a:gd name="connsiteX19" fmla="*/ 1591093 w 1694678"/>
              <a:gd name="connsiteY19" fmla="*/ 847726 h 1917701"/>
              <a:gd name="connsiteX20" fmla="*/ 1612524 w 1694678"/>
              <a:gd name="connsiteY20" fmla="*/ 797720 h 1917701"/>
              <a:gd name="connsiteX21" fmla="*/ 1648243 w 1694678"/>
              <a:gd name="connsiteY21" fmla="*/ 757239 h 1917701"/>
              <a:gd name="connsiteX22" fmla="*/ 1669674 w 1694678"/>
              <a:gd name="connsiteY22" fmla="*/ 688182 h 1917701"/>
              <a:gd name="connsiteX23" fmla="*/ 1657768 w 1694678"/>
              <a:gd name="connsiteY23" fmla="*/ 645320 h 1917701"/>
              <a:gd name="connsiteX24" fmla="*/ 1643480 w 1694678"/>
              <a:gd name="connsiteY24" fmla="*/ 559595 h 1917701"/>
              <a:gd name="connsiteX25" fmla="*/ 1636337 w 1694678"/>
              <a:gd name="connsiteY25" fmla="*/ 490539 h 1917701"/>
              <a:gd name="connsiteX26" fmla="*/ 1657768 w 1694678"/>
              <a:gd name="connsiteY26" fmla="*/ 447676 h 1917701"/>
              <a:gd name="connsiteX27" fmla="*/ 1667293 w 1694678"/>
              <a:gd name="connsiteY27" fmla="*/ 371476 h 1917701"/>
              <a:gd name="connsiteX28" fmla="*/ 1660149 w 1694678"/>
              <a:gd name="connsiteY28" fmla="*/ 335757 h 1917701"/>
              <a:gd name="connsiteX29" fmla="*/ 1672055 w 1694678"/>
              <a:gd name="connsiteY29" fmla="*/ 311945 h 1917701"/>
              <a:gd name="connsiteX30" fmla="*/ 1660149 w 1694678"/>
              <a:gd name="connsiteY30" fmla="*/ 261939 h 1917701"/>
              <a:gd name="connsiteX31" fmla="*/ 1672055 w 1694678"/>
              <a:gd name="connsiteY31" fmla="*/ 228601 h 1917701"/>
              <a:gd name="connsiteX32" fmla="*/ 1664912 w 1694678"/>
              <a:gd name="connsiteY32" fmla="*/ 190501 h 1917701"/>
              <a:gd name="connsiteX33" fmla="*/ 1683962 w 1694678"/>
              <a:gd name="connsiteY33" fmla="*/ 135732 h 1917701"/>
              <a:gd name="connsiteX34" fmla="*/ 1669674 w 1694678"/>
              <a:gd name="connsiteY34" fmla="*/ 88107 h 1917701"/>
              <a:gd name="connsiteX35" fmla="*/ 1691106 w 1694678"/>
              <a:gd name="connsiteY35" fmla="*/ 52389 h 1917701"/>
              <a:gd name="connsiteX36" fmla="*/ 1648243 w 1694678"/>
              <a:gd name="connsiteY36" fmla="*/ 7144 h 1917701"/>
              <a:gd name="connsiteX37" fmla="*/ 1576805 w 1694678"/>
              <a:gd name="connsiteY37" fmla="*/ 9525 h 1917701"/>
              <a:gd name="connsiteX38" fmla="*/ 1536324 w 1694678"/>
              <a:gd name="connsiteY38" fmla="*/ 64295 h 1917701"/>
              <a:gd name="connsiteX39" fmla="*/ 1495843 w 1694678"/>
              <a:gd name="connsiteY39" fmla="*/ 111920 h 1917701"/>
              <a:gd name="connsiteX40" fmla="*/ 1502987 w 1694678"/>
              <a:gd name="connsiteY40" fmla="*/ 245270 h 1917701"/>
              <a:gd name="connsiteX41" fmla="*/ 1491080 w 1694678"/>
              <a:gd name="connsiteY41" fmla="*/ 314325 h 1917701"/>
              <a:gd name="connsiteX42" fmla="*/ 1472030 w 1694678"/>
              <a:gd name="connsiteY42" fmla="*/ 338139 h 1917701"/>
              <a:gd name="connsiteX43" fmla="*/ 1448218 w 1694678"/>
              <a:gd name="connsiteY43" fmla="*/ 361951 h 1917701"/>
              <a:gd name="connsiteX44" fmla="*/ 1436312 w 1694678"/>
              <a:gd name="connsiteY44" fmla="*/ 407195 h 1917701"/>
              <a:gd name="connsiteX45" fmla="*/ 1426787 w 1694678"/>
              <a:gd name="connsiteY45" fmla="*/ 454820 h 1917701"/>
              <a:gd name="connsiteX46" fmla="*/ 1412499 w 1694678"/>
              <a:gd name="connsiteY46" fmla="*/ 507206 h 1917701"/>
              <a:gd name="connsiteX47" fmla="*/ 1364874 w 1694678"/>
              <a:gd name="connsiteY47" fmla="*/ 595314 h 1917701"/>
              <a:gd name="connsiteX48" fmla="*/ 1357730 w 1694678"/>
              <a:gd name="connsiteY48" fmla="*/ 647700 h 1917701"/>
              <a:gd name="connsiteX49" fmla="*/ 1312487 w 1694678"/>
              <a:gd name="connsiteY49" fmla="*/ 723901 h 1917701"/>
              <a:gd name="connsiteX50" fmla="*/ 1305343 w 1694678"/>
              <a:gd name="connsiteY50" fmla="*/ 766764 h 1917701"/>
              <a:gd name="connsiteX51" fmla="*/ 1288674 w 1694678"/>
              <a:gd name="connsiteY51" fmla="*/ 783432 h 1917701"/>
              <a:gd name="connsiteX52" fmla="*/ 1288674 w 1694678"/>
              <a:gd name="connsiteY52" fmla="*/ 816770 h 1917701"/>
              <a:gd name="connsiteX53" fmla="*/ 1263799 w 1694678"/>
              <a:gd name="connsiteY53" fmla="*/ 850764 h 1917701"/>
              <a:gd name="connsiteX54" fmla="*/ 1248193 w 1694678"/>
              <a:gd name="connsiteY54" fmla="*/ 864395 h 1917701"/>
              <a:gd name="connsiteX55" fmla="*/ 1231524 w 1694678"/>
              <a:gd name="connsiteY55" fmla="*/ 878682 h 1917701"/>
              <a:gd name="connsiteX56" fmla="*/ 1195805 w 1694678"/>
              <a:gd name="connsiteY56" fmla="*/ 904876 h 1917701"/>
              <a:gd name="connsiteX57" fmla="*/ 1131180 w 1694678"/>
              <a:gd name="connsiteY57" fmla="*/ 969096 h 1917701"/>
              <a:gd name="connsiteX58" fmla="*/ 1129130 w 1694678"/>
              <a:gd name="connsiteY58" fmla="*/ 1014414 h 1917701"/>
              <a:gd name="connsiteX59" fmla="*/ 1113404 w 1694678"/>
              <a:gd name="connsiteY59" fmla="*/ 1039614 h 1917701"/>
              <a:gd name="connsiteX60" fmla="*/ 1070494 w 1694678"/>
              <a:gd name="connsiteY60" fmla="*/ 1071701 h 1917701"/>
              <a:gd name="connsiteX61" fmla="*/ 1043405 w 1694678"/>
              <a:gd name="connsiteY61" fmla="*/ 1088232 h 1917701"/>
              <a:gd name="connsiteX62" fmla="*/ 1000543 w 1694678"/>
              <a:gd name="connsiteY62" fmla="*/ 1126332 h 1917701"/>
              <a:gd name="connsiteX63" fmla="*/ 913897 w 1694678"/>
              <a:gd name="connsiteY63" fmla="*/ 1216557 h 1917701"/>
              <a:gd name="connsiteX64" fmla="*/ 950111 w 1694678"/>
              <a:gd name="connsiteY64" fmla="*/ 1213540 h 1917701"/>
              <a:gd name="connsiteX65" fmla="*/ 959165 w 1694678"/>
              <a:gd name="connsiteY65" fmla="*/ 1231646 h 1917701"/>
              <a:gd name="connsiteX66" fmla="*/ 933868 w 1694678"/>
              <a:gd name="connsiteY66" fmla="*/ 1262064 h 1917701"/>
              <a:gd name="connsiteX67" fmla="*/ 917199 w 1694678"/>
              <a:gd name="connsiteY67" fmla="*/ 1293020 h 1917701"/>
              <a:gd name="connsiteX68" fmla="*/ 906258 w 1694678"/>
              <a:gd name="connsiteY68" fmla="*/ 1304875 h 1917701"/>
              <a:gd name="connsiteX69" fmla="*/ 874337 w 1694678"/>
              <a:gd name="connsiteY69" fmla="*/ 1326357 h 1917701"/>
              <a:gd name="connsiteX70" fmla="*/ 850051 w 1694678"/>
              <a:gd name="connsiteY70" fmla="*/ 1364430 h 1917701"/>
              <a:gd name="connsiteX71" fmla="*/ 781113 w 1694678"/>
              <a:gd name="connsiteY71" fmla="*/ 1403661 h 1917701"/>
              <a:gd name="connsiteX72" fmla="*/ 681525 w 1694678"/>
              <a:gd name="connsiteY72" fmla="*/ 1470053 h 1917701"/>
              <a:gd name="connsiteX73" fmla="*/ 619543 w 1694678"/>
              <a:gd name="connsiteY73" fmla="*/ 1559720 h 1917701"/>
              <a:gd name="connsiteX74" fmla="*/ 609097 w 1694678"/>
              <a:gd name="connsiteY74" fmla="*/ 1592275 h 1917701"/>
              <a:gd name="connsiteX75" fmla="*/ 524598 w 1694678"/>
              <a:gd name="connsiteY75" fmla="*/ 1666212 h 1917701"/>
              <a:gd name="connsiteX76" fmla="*/ 485367 w 1694678"/>
              <a:gd name="connsiteY76" fmla="*/ 1711479 h 1917701"/>
              <a:gd name="connsiteX77" fmla="*/ 434064 w 1694678"/>
              <a:gd name="connsiteY77" fmla="*/ 1726568 h 1917701"/>
              <a:gd name="connsiteX78" fmla="*/ 382761 w 1694678"/>
              <a:gd name="connsiteY78" fmla="*/ 1732604 h 1917701"/>
              <a:gd name="connsiteX79" fmla="*/ 313350 w 1694678"/>
              <a:gd name="connsiteY79" fmla="*/ 1762783 h 1917701"/>
              <a:gd name="connsiteX80" fmla="*/ 216780 w 1694678"/>
              <a:gd name="connsiteY80" fmla="*/ 1765800 h 1917701"/>
              <a:gd name="connsiteX81" fmla="*/ 123228 w 1694678"/>
              <a:gd name="connsiteY81" fmla="*/ 1783907 h 1917701"/>
              <a:gd name="connsiteX82" fmla="*/ 14586 w 1694678"/>
              <a:gd name="connsiteY82" fmla="*/ 1795978 h 1917701"/>
              <a:gd name="connsiteX83" fmla="*/ 35711 w 1694678"/>
              <a:gd name="connsiteY83" fmla="*/ 1820121 h 1917701"/>
              <a:gd name="connsiteX84" fmla="*/ 119480 w 1694678"/>
              <a:gd name="connsiteY84" fmla="*/ 1871664 h 1917701"/>
              <a:gd name="connsiteX85" fmla="*/ 186155 w 1694678"/>
              <a:gd name="connsiteY85" fmla="*/ 1902620 h 1917701"/>
              <a:gd name="connsiteX86" fmla="*/ 367130 w 1694678"/>
              <a:gd name="connsiteY86" fmla="*/ 1907382 h 1917701"/>
              <a:gd name="connsiteX87" fmla="*/ 550487 w 1694678"/>
              <a:gd name="connsiteY87" fmla="*/ 1840708 h 1917701"/>
              <a:gd name="connsiteX88" fmla="*/ 724318 w 1694678"/>
              <a:gd name="connsiteY88" fmla="*/ 1778795 h 1917701"/>
              <a:gd name="connsiteX89" fmla="*/ 786230 w 1694678"/>
              <a:gd name="connsiteY89" fmla="*/ 1669257 h 1917701"/>
              <a:gd name="connsiteX90" fmla="*/ 1095791 w 1694678"/>
              <a:gd name="connsiteY90" fmla="*/ 1504949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250575 w 1694678"/>
              <a:gd name="connsiteY2" fmla="*/ 1321595 h 1917701"/>
              <a:gd name="connsiteX3" fmla="*/ 1379162 w 1694678"/>
              <a:gd name="connsiteY3" fmla="*/ 1197770 h 1917701"/>
              <a:gd name="connsiteX4" fmla="*/ 1376780 w 1694678"/>
              <a:gd name="connsiteY4" fmla="*/ 1157289 h 1917701"/>
              <a:gd name="connsiteX5" fmla="*/ 1457743 w 1694678"/>
              <a:gd name="connsiteY5" fmla="*/ 1069182 h 1917701"/>
              <a:gd name="connsiteX6" fmla="*/ 1505368 w 1694678"/>
              <a:gd name="connsiteY6" fmla="*/ 1069182 h 1917701"/>
              <a:gd name="connsiteX7" fmla="*/ 1557755 w 1694678"/>
              <a:gd name="connsiteY7" fmla="*/ 1016795 h 1917701"/>
              <a:gd name="connsiteX8" fmla="*/ 1517274 w 1694678"/>
              <a:gd name="connsiteY8" fmla="*/ 940595 h 1917701"/>
              <a:gd name="connsiteX9" fmla="*/ 1419643 w 1694678"/>
              <a:gd name="connsiteY9" fmla="*/ 973932 h 1917701"/>
              <a:gd name="connsiteX10" fmla="*/ 1491080 w 1694678"/>
              <a:gd name="connsiteY10" fmla="*/ 840582 h 1917701"/>
              <a:gd name="connsiteX11" fmla="*/ 1536324 w 1694678"/>
              <a:gd name="connsiteY11" fmla="*/ 821532 h 1917701"/>
              <a:gd name="connsiteX12" fmla="*/ 1552993 w 1694678"/>
              <a:gd name="connsiteY12" fmla="*/ 838201 h 1917701"/>
              <a:gd name="connsiteX13" fmla="*/ 1548230 w 1694678"/>
              <a:gd name="connsiteY13" fmla="*/ 854870 h 1917701"/>
              <a:gd name="connsiteX14" fmla="*/ 1560137 w 1694678"/>
              <a:gd name="connsiteY14" fmla="*/ 873920 h 1917701"/>
              <a:gd name="connsiteX15" fmla="*/ 1548230 w 1694678"/>
              <a:gd name="connsiteY15" fmla="*/ 912020 h 1917701"/>
              <a:gd name="connsiteX16" fmla="*/ 1595855 w 1694678"/>
              <a:gd name="connsiteY16" fmla="*/ 914401 h 1917701"/>
              <a:gd name="connsiteX17" fmla="*/ 1595855 w 1694678"/>
              <a:gd name="connsiteY17" fmla="*/ 888207 h 1917701"/>
              <a:gd name="connsiteX18" fmla="*/ 1598237 w 1694678"/>
              <a:gd name="connsiteY18" fmla="*/ 864395 h 1917701"/>
              <a:gd name="connsiteX19" fmla="*/ 1591093 w 1694678"/>
              <a:gd name="connsiteY19" fmla="*/ 847726 h 1917701"/>
              <a:gd name="connsiteX20" fmla="*/ 1612524 w 1694678"/>
              <a:gd name="connsiteY20" fmla="*/ 797720 h 1917701"/>
              <a:gd name="connsiteX21" fmla="*/ 1648243 w 1694678"/>
              <a:gd name="connsiteY21" fmla="*/ 757239 h 1917701"/>
              <a:gd name="connsiteX22" fmla="*/ 1669674 w 1694678"/>
              <a:gd name="connsiteY22" fmla="*/ 688182 h 1917701"/>
              <a:gd name="connsiteX23" fmla="*/ 1657768 w 1694678"/>
              <a:gd name="connsiteY23" fmla="*/ 645320 h 1917701"/>
              <a:gd name="connsiteX24" fmla="*/ 1643480 w 1694678"/>
              <a:gd name="connsiteY24" fmla="*/ 559595 h 1917701"/>
              <a:gd name="connsiteX25" fmla="*/ 1636337 w 1694678"/>
              <a:gd name="connsiteY25" fmla="*/ 490539 h 1917701"/>
              <a:gd name="connsiteX26" fmla="*/ 1657768 w 1694678"/>
              <a:gd name="connsiteY26" fmla="*/ 447676 h 1917701"/>
              <a:gd name="connsiteX27" fmla="*/ 1667293 w 1694678"/>
              <a:gd name="connsiteY27" fmla="*/ 371476 h 1917701"/>
              <a:gd name="connsiteX28" fmla="*/ 1660149 w 1694678"/>
              <a:gd name="connsiteY28" fmla="*/ 335757 h 1917701"/>
              <a:gd name="connsiteX29" fmla="*/ 1672055 w 1694678"/>
              <a:gd name="connsiteY29" fmla="*/ 311945 h 1917701"/>
              <a:gd name="connsiteX30" fmla="*/ 1660149 w 1694678"/>
              <a:gd name="connsiteY30" fmla="*/ 261939 h 1917701"/>
              <a:gd name="connsiteX31" fmla="*/ 1672055 w 1694678"/>
              <a:gd name="connsiteY31" fmla="*/ 228601 h 1917701"/>
              <a:gd name="connsiteX32" fmla="*/ 1664912 w 1694678"/>
              <a:gd name="connsiteY32" fmla="*/ 190501 h 1917701"/>
              <a:gd name="connsiteX33" fmla="*/ 1683962 w 1694678"/>
              <a:gd name="connsiteY33" fmla="*/ 135732 h 1917701"/>
              <a:gd name="connsiteX34" fmla="*/ 1669674 w 1694678"/>
              <a:gd name="connsiteY34" fmla="*/ 88107 h 1917701"/>
              <a:gd name="connsiteX35" fmla="*/ 1691106 w 1694678"/>
              <a:gd name="connsiteY35" fmla="*/ 52389 h 1917701"/>
              <a:gd name="connsiteX36" fmla="*/ 1648243 w 1694678"/>
              <a:gd name="connsiteY36" fmla="*/ 7144 h 1917701"/>
              <a:gd name="connsiteX37" fmla="*/ 1576805 w 1694678"/>
              <a:gd name="connsiteY37" fmla="*/ 9525 h 1917701"/>
              <a:gd name="connsiteX38" fmla="*/ 1536324 w 1694678"/>
              <a:gd name="connsiteY38" fmla="*/ 64295 h 1917701"/>
              <a:gd name="connsiteX39" fmla="*/ 1495843 w 1694678"/>
              <a:gd name="connsiteY39" fmla="*/ 111920 h 1917701"/>
              <a:gd name="connsiteX40" fmla="*/ 1502987 w 1694678"/>
              <a:gd name="connsiteY40" fmla="*/ 245270 h 1917701"/>
              <a:gd name="connsiteX41" fmla="*/ 1491080 w 1694678"/>
              <a:gd name="connsiteY41" fmla="*/ 314325 h 1917701"/>
              <a:gd name="connsiteX42" fmla="*/ 1472030 w 1694678"/>
              <a:gd name="connsiteY42" fmla="*/ 338139 h 1917701"/>
              <a:gd name="connsiteX43" fmla="*/ 1448218 w 1694678"/>
              <a:gd name="connsiteY43" fmla="*/ 361951 h 1917701"/>
              <a:gd name="connsiteX44" fmla="*/ 1436312 w 1694678"/>
              <a:gd name="connsiteY44" fmla="*/ 407195 h 1917701"/>
              <a:gd name="connsiteX45" fmla="*/ 1426787 w 1694678"/>
              <a:gd name="connsiteY45" fmla="*/ 454820 h 1917701"/>
              <a:gd name="connsiteX46" fmla="*/ 1412499 w 1694678"/>
              <a:gd name="connsiteY46" fmla="*/ 507206 h 1917701"/>
              <a:gd name="connsiteX47" fmla="*/ 1364874 w 1694678"/>
              <a:gd name="connsiteY47" fmla="*/ 595314 h 1917701"/>
              <a:gd name="connsiteX48" fmla="*/ 1357730 w 1694678"/>
              <a:gd name="connsiteY48" fmla="*/ 647700 h 1917701"/>
              <a:gd name="connsiteX49" fmla="*/ 1312487 w 1694678"/>
              <a:gd name="connsiteY49" fmla="*/ 723901 h 1917701"/>
              <a:gd name="connsiteX50" fmla="*/ 1305343 w 1694678"/>
              <a:gd name="connsiteY50" fmla="*/ 766764 h 1917701"/>
              <a:gd name="connsiteX51" fmla="*/ 1288674 w 1694678"/>
              <a:gd name="connsiteY51" fmla="*/ 783432 h 1917701"/>
              <a:gd name="connsiteX52" fmla="*/ 1288674 w 1694678"/>
              <a:gd name="connsiteY52" fmla="*/ 816770 h 1917701"/>
              <a:gd name="connsiteX53" fmla="*/ 1263799 w 1694678"/>
              <a:gd name="connsiteY53" fmla="*/ 850764 h 1917701"/>
              <a:gd name="connsiteX54" fmla="*/ 1248193 w 1694678"/>
              <a:gd name="connsiteY54" fmla="*/ 864395 h 1917701"/>
              <a:gd name="connsiteX55" fmla="*/ 1231524 w 1694678"/>
              <a:gd name="connsiteY55" fmla="*/ 878682 h 1917701"/>
              <a:gd name="connsiteX56" fmla="*/ 1195805 w 1694678"/>
              <a:gd name="connsiteY56" fmla="*/ 904876 h 1917701"/>
              <a:gd name="connsiteX57" fmla="*/ 1131180 w 1694678"/>
              <a:gd name="connsiteY57" fmla="*/ 969096 h 1917701"/>
              <a:gd name="connsiteX58" fmla="*/ 1129130 w 1694678"/>
              <a:gd name="connsiteY58" fmla="*/ 1014414 h 1917701"/>
              <a:gd name="connsiteX59" fmla="*/ 1113404 w 1694678"/>
              <a:gd name="connsiteY59" fmla="*/ 1039614 h 1917701"/>
              <a:gd name="connsiteX60" fmla="*/ 1070494 w 1694678"/>
              <a:gd name="connsiteY60" fmla="*/ 1071701 h 1917701"/>
              <a:gd name="connsiteX61" fmla="*/ 1043405 w 1694678"/>
              <a:gd name="connsiteY61" fmla="*/ 1088232 h 1917701"/>
              <a:gd name="connsiteX62" fmla="*/ 1000543 w 1694678"/>
              <a:gd name="connsiteY62" fmla="*/ 1126332 h 1917701"/>
              <a:gd name="connsiteX63" fmla="*/ 913897 w 1694678"/>
              <a:gd name="connsiteY63" fmla="*/ 1216557 h 1917701"/>
              <a:gd name="connsiteX64" fmla="*/ 950111 w 1694678"/>
              <a:gd name="connsiteY64" fmla="*/ 1213540 h 1917701"/>
              <a:gd name="connsiteX65" fmla="*/ 959165 w 1694678"/>
              <a:gd name="connsiteY65" fmla="*/ 1231646 h 1917701"/>
              <a:gd name="connsiteX66" fmla="*/ 933868 w 1694678"/>
              <a:gd name="connsiteY66" fmla="*/ 1262064 h 1917701"/>
              <a:gd name="connsiteX67" fmla="*/ 917199 w 1694678"/>
              <a:gd name="connsiteY67" fmla="*/ 1293020 h 1917701"/>
              <a:gd name="connsiteX68" fmla="*/ 906258 w 1694678"/>
              <a:gd name="connsiteY68" fmla="*/ 1304875 h 1917701"/>
              <a:gd name="connsiteX69" fmla="*/ 874337 w 1694678"/>
              <a:gd name="connsiteY69" fmla="*/ 1326357 h 1917701"/>
              <a:gd name="connsiteX70" fmla="*/ 850051 w 1694678"/>
              <a:gd name="connsiteY70" fmla="*/ 1364430 h 1917701"/>
              <a:gd name="connsiteX71" fmla="*/ 781113 w 1694678"/>
              <a:gd name="connsiteY71" fmla="*/ 1403661 h 1917701"/>
              <a:gd name="connsiteX72" fmla="*/ 681525 w 1694678"/>
              <a:gd name="connsiteY72" fmla="*/ 1470053 h 1917701"/>
              <a:gd name="connsiteX73" fmla="*/ 619543 w 1694678"/>
              <a:gd name="connsiteY73" fmla="*/ 1559720 h 1917701"/>
              <a:gd name="connsiteX74" fmla="*/ 609097 w 1694678"/>
              <a:gd name="connsiteY74" fmla="*/ 1592275 h 1917701"/>
              <a:gd name="connsiteX75" fmla="*/ 524598 w 1694678"/>
              <a:gd name="connsiteY75" fmla="*/ 1666212 h 1917701"/>
              <a:gd name="connsiteX76" fmla="*/ 485367 w 1694678"/>
              <a:gd name="connsiteY76" fmla="*/ 1711479 h 1917701"/>
              <a:gd name="connsiteX77" fmla="*/ 434064 w 1694678"/>
              <a:gd name="connsiteY77" fmla="*/ 1726568 h 1917701"/>
              <a:gd name="connsiteX78" fmla="*/ 382761 w 1694678"/>
              <a:gd name="connsiteY78" fmla="*/ 1732604 h 1917701"/>
              <a:gd name="connsiteX79" fmla="*/ 313350 w 1694678"/>
              <a:gd name="connsiteY79" fmla="*/ 1762783 h 1917701"/>
              <a:gd name="connsiteX80" fmla="*/ 216780 w 1694678"/>
              <a:gd name="connsiteY80" fmla="*/ 1765800 h 1917701"/>
              <a:gd name="connsiteX81" fmla="*/ 123228 w 1694678"/>
              <a:gd name="connsiteY81" fmla="*/ 1783907 h 1917701"/>
              <a:gd name="connsiteX82" fmla="*/ 14586 w 1694678"/>
              <a:gd name="connsiteY82" fmla="*/ 1795978 h 1917701"/>
              <a:gd name="connsiteX83" fmla="*/ 35711 w 1694678"/>
              <a:gd name="connsiteY83" fmla="*/ 1820121 h 1917701"/>
              <a:gd name="connsiteX84" fmla="*/ 119480 w 1694678"/>
              <a:gd name="connsiteY84" fmla="*/ 1871664 h 1917701"/>
              <a:gd name="connsiteX85" fmla="*/ 186155 w 1694678"/>
              <a:gd name="connsiteY85" fmla="*/ 1902620 h 1917701"/>
              <a:gd name="connsiteX86" fmla="*/ 367130 w 1694678"/>
              <a:gd name="connsiteY86" fmla="*/ 1907382 h 1917701"/>
              <a:gd name="connsiteX87" fmla="*/ 550487 w 1694678"/>
              <a:gd name="connsiteY87" fmla="*/ 1840708 h 1917701"/>
              <a:gd name="connsiteX88" fmla="*/ 724318 w 1694678"/>
              <a:gd name="connsiteY88" fmla="*/ 1778795 h 1917701"/>
              <a:gd name="connsiteX89" fmla="*/ 786230 w 1694678"/>
              <a:gd name="connsiteY89" fmla="*/ 1669257 h 1917701"/>
              <a:gd name="connsiteX90" fmla="*/ 1100553 w 1694678"/>
              <a:gd name="connsiteY9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250575 w 1694678"/>
              <a:gd name="connsiteY2" fmla="*/ 1321595 h 1917701"/>
              <a:gd name="connsiteX3" fmla="*/ 1329155 w 1694678"/>
              <a:gd name="connsiteY3" fmla="*/ 1252539 h 1917701"/>
              <a:gd name="connsiteX4" fmla="*/ 1379162 w 1694678"/>
              <a:gd name="connsiteY4" fmla="*/ 1197770 h 1917701"/>
              <a:gd name="connsiteX5" fmla="*/ 1376780 w 1694678"/>
              <a:gd name="connsiteY5" fmla="*/ 1157289 h 1917701"/>
              <a:gd name="connsiteX6" fmla="*/ 1457743 w 1694678"/>
              <a:gd name="connsiteY6" fmla="*/ 1069182 h 1917701"/>
              <a:gd name="connsiteX7" fmla="*/ 1505368 w 1694678"/>
              <a:gd name="connsiteY7" fmla="*/ 1069182 h 1917701"/>
              <a:gd name="connsiteX8" fmla="*/ 1557755 w 1694678"/>
              <a:gd name="connsiteY8" fmla="*/ 1016795 h 1917701"/>
              <a:gd name="connsiteX9" fmla="*/ 1517274 w 1694678"/>
              <a:gd name="connsiteY9" fmla="*/ 940595 h 1917701"/>
              <a:gd name="connsiteX10" fmla="*/ 1419643 w 1694678"/>
              <a:gd name="connsiteY10" fmla="*/ 973932 h 1917701"/>
              <a:gd name="connsiteX11" fmla="*/ 1491080 w 1694678"/>
              <a:gd name="connsiteY11" fmla="*/ 840582 h 1917701"/>
              <a:gd name="connsiteX12" fmla="*/ 1536324 w 1694678"/>
              <a:gd name="connsiteY12" fmla="*/ 821532 h 1917701"/>
              <a:gd name="connsiteX13" fmla="*/ 1552993 w 1694678"/>
              <a:gd name="connsiteY13" fmla="*/ 838201 h 1917701"/>
              <a:gd name="connsiteX14" fmla="*/ 1548230 w 1694678"/>
              <a:gd name="connsiteY14" fmla="*/ 854870 h 1917701"/>
              <a:gd name="connsiteX15" fmla="*/ 1560137 w 1694678"/>
              <a:gd name="connsiteY15" fmla="*/ 873920 h 1917701"/>
              <a:gd name="connsiteX16" fmla="*/ 1548230 w 1694678"/>
              <a:gd name="connsiteY16" fmla="*/ 912020 h 1917701"/>
              <a:gd name="connsiteX17" fmla="*/ 1595855 w 1694678"/>
              <a:gd name="connsiteY17" fmla="*/ 914401 h 1917701"/>
              <a:gd name="connsiteX18" fmla="*/ 1595855 w 1694678"/>
              <a:gd name="connsiteY18" fmla="*/ 888207 h 1917701"/>
              <a:gd name="connsiteX19" fmla="*/ 1598237 w 1694678"/>
              <a:gd name="connsiteY19" fmla="*/ 864395 h 1917701"/>
              <a:gd name="connsiteX20" fmla="*/ 1591093 w 1694678"/>
              <a:gd name="connsiteY20" fmla="*/ 847726 h 1917701"/>
              <a:gd name="connsiteX21" fmla="*/ 1612524 w 1694678"/>
              <a:gd name="connsiteY21" fmla="*/ 797720 h 1917701"/>
              <a:gd name="connsiteX22" fmla="*/ 1648243 w 1694678"/>
              <a:gd name="connsiteY22" fmla="*/ 757239 h 1917701"/>
              <a:gd name="connsiteX23" fmla="*/ 1669674 w 1694678"/>
              <a:gd name="connsiteY23" fmla="*/ 688182 h 1917701"/>
              <a:gd name="connsiteX24" fmla="*/ 1657768 w 1694678"/>
              <a:gd name="connsiteY24" fmla="*/ 645320 h 1917701"/>
              <a:gd name="connsiteX25" fmla="*/ 1643480 w 1694678"/>
              <a:gd name="connsiteY25" fmla="*/ 559595 h 1917701"/>
              <a:gd name="connsiteX26" fmla="*/ 1636337 w 1694678"/>
              <a:gd name="connsiteY26" fmla="*/ 490539 h 1917701"/>
              <a:gd name="connsiteX27" fmla="*/ 1657768 w 1694678"/>
              <a:gd name="connsiteY27" fmla="*/ 447676 h 1917701"/>
              <a:gd name="connsiteX28" fmla="*/ 1667293 w 1694678"/>
              <a:gd name="connsiteY28" fmla="*/ 371476 h 1917701"/>
              <a:gd name="connsiteX29" fmla="*/ 1660149 w 1694678"/>
              <a:gd name="connsiteY29" fmla="*/ 335757 h 1917701"/>
              <a:gd name="connsiteX30" fmla="*/ 1672055 w 1694678"/>
              <a:gd name="connsiteY30" fmla="*/ 311945 h 1917701"/>
              <a:gd name="connsiteX31" fmla="*/ 1660149 w 1694678"/>
              <a:gd name="connsiteY31" fmla="*/ 261939 h 1917701"/>
              <a:gd name="connsiteX32" fmla="*/ 1672055 w 1694678"/>
              <a:gd name="connsiteY32" fmla="*/ 228601 h 1917701"/>
              <a:gd name="connsiteX33" fmla="*/ 1664912 w 1694678"/>
              <a:gd name="connsiteY33" fmla="*/ 190501 h 1917701"/>
              <a:gd name="connsiteX34" fmla="*/ 1683962 w 1694678"/>
              <a:gd name="connsiteY34" fmla="*/ 135732 h 1917701"/>
              <a:gd name="connsiteX35" fmla="*/ 1669674 w 1694678"/>
              <a:gd name="connsiteY35" fmla="*/ 88107 h 1917701"/>
              <a:gd name="connsiteX36" fmla="*/ 1691106 w 1694678"/>
              <a:gd name="connsiteY36" fmla="*/ 52389 h 1917701"/>
              <a:gd name="connsiteX37" fmla="*/ 1648243 w 1694678"/>
              <a:gd name="connsiteY37" fmla="*/ 7144 h 1917701"/>
              <a:gd name="connsiteX38" fmla="*/ 1576805 w 1694678"/>
              <a:gd name="connsiteY38" fmla="*/ 9525 h 1917701"/>
              <a:gd name="connsiteX39" fmla="*/ 1536324 w 1694678"/>
              <a:gd name="connsiteY39" fmla="*/ 64295 h 1917701"/>
              <a:gd name="connsiteX40" fmla="*/ 1495843 w 1694678"/>
              <a:gd name="connsiteY40" fmla="*/ 111920 h 1917701"/>
              <a:gd name="connsiteX41" fmla="*/ 1502987 w 1694678"/>
              <a:gd name="connsiteY41" fmla="*/ 245270 h 1917701"/>
              <a:gd name="connsiteX42" fmla="*/ 1491080 w 1694678"/>
              <a:gd name="connsiteY42" fmla="*/ 314325 h 1917701"/>
              <a:gd name="connsiteX43" fmla="*/ 1472030 w 1694678"/>
              <a:gd name="connsiteY43" fmla="*/ 338139 h 1917701"/>
              <a:gd name="connsiteX44" fmla="*/ 1448218 w 1694678"/>
              <a:gd name="connsiteY44" fmla="*/ 361951 h 1917701"/>
              <a:gd name="connsiteX45" fmla="*/ 1436312 w 1694678"/>
              <a:gd name="connsiteY45" fmla="*/ 407195 h 1917701"/>
              <a:gd name="connsiteX46" fmla="*/ 1426787 w 1694678"/>
              <a:gd name="connsiteY46" fmla="*/ 454820 h 1917701"/>
              <a:gd name="connsiteX47" fmla="*/ 1412499 w 1694678"/>
              <a:gd name="connsiteY47" fmla="*/ 507206 h 1917701"/>
              <a:gd name="connsiteX48" fmla="*/ 1364874 w 1694678"/>
              <a:gd name="connsiteY48" fmla="*/ 595314 h 1917701"/>
              <a:gd name="connsiteX49" fmla="*/ 1357730 w 1694678"/>
              <a:gd name="connsiteY49" fmla="*/ 647700 h 1917701"/>
              <a:gd name="connsiteX50" fmla="*/ 1312487 w 1694678"/>
              <a:gd name="connsiteY50" fmla="*/ 723901 h 1917701"/>
              <a:gd name="connsiteX51" fmla="*/ 1305343 w 1694678"/>
              <a:gd name="connsiteY51" fmla="*/ 766764 h 1917701"/>
              <a:gd name="connsiteX52" fmla="*/ 1288674 w 1694678"/>
              <a:gd name="connsiteY52" fmla="*/ 783432 h 1917701"/>
              <a:gd name="connsiteX53" fmla="*/ 1288674 w 1694678"/>
              <a:gd name="connsiteY53" fmla="*/ 816770 h 1917701"/>
              <a:gd name="connsiteX54" fmla="*/ 1263799 w 1694678"/>
              <a:gd name="connsiteY54" fmla="*/ 850764 h 1917701"/>
              <a:gd name="connsiteX55" fmla="*/ 1248193 w 1694678"/>
              <a:gd name="connsiteY55" fmla="*/ 864395 h 1917701"/>
              <a:gd name="connsiteX56" fmla="*/ 1231524 w 1694678"/>
              <a:gd name="connsiteY56" fmla="*/ 878682 h 1917701"/>
              <a:gd name="connsiteX57" fmla="*/ 1195805 w 1694678"/>
              <a:gd name="connsiteY57" fmla="*/ 904876 h 1917701"/>
              <a:gd name="connsiteX58" fmla="*/ 1131180 w 1694678"/>
              <a:gd name="connsiteY58" fmla="*/ 969096 h 1917701"/>
              <a:gd name="connsiteX59" fmla="*/ 1129130 w 1694678"/>
              <a:gd name="connsiteY59" fmla="*/ 1014414 h 1917701"/>
              <a:gd name="connsiteX60" fmla="*/ 1113404 w 1694678"/>
              <a:gd name="connsiteY60" fmla="*/ 1039614 h 1917701"/>
              <a:gd name="connsiteX61" fmla="*/ 1070494 w 1694678"/>
              <a:gd name="connsiteY61" fmla="*/ 1071701 h 1917701"/>
              <a:gd name="connsiteX62" fmla="*/ 1043405 w 1694678"/>
              <a:gd name="connsiteY62" fmla="*/ 1088232 h 1917701"/>
              <a:gd name="connsiteX63" fmla="*/ 1000543 w 1694678"/>
              <a:gd name="connsiteY63" fmla="*/ 1126332 h 1917701"/>
              <a:gd name="connsiteX64" fmla="*/ 913897 w 1694678"/>
              <a:gd name="connsiteY64" fmla="*/ 1216557 h 1917701"/>
              <a:gd name="connsiteX65" fmla="*/ 950111 w 1694678"/>
              <a:gd name="connsiteY65" fmla="*/ 1213540 h 1917701"/>
              <a:gd name="connsiteX66" fmla="*/ 959165 w 1694678"/>
              <a:gd name="connsiteY66" fmla="*/ 1231646 h 1917701"/>
              <a:gd name="connsiteX67" fmla="*/ 933868 w 1694678"/>
              <a:gd name="connsiteY67" fmla="*/ 1262064 h 1917701"/>
              <a:gd name="connsiteX68" fmla="*/ 917199 w 1694678"/>
              <a:gd name="connsiteY68" fmla="*/ 1293020 h 1917701"/>
              <a:gd name="connsiteX69" fmla="*/ 906258 w 1694678"/>
              <a:gd name="connsiteY69" fmla="*/ 1304875 h 1917701"/>
              <a:gd name="connsiteX70" fmla="*/ 874337 w 1694678"/>
              <a:gd name="connsiteY70" fmla="*/ 1326357 h 1917701"/>
              <a:gd name="connsiteX71" fmla="*/ 850051 w 1694678"/>
              <a:gd name="connsiteY71" fmla="*/ 1364430 h 1917701"/>
              <a:gd name="connsiteX72" fmla="*/ 781113 w 1694678"/>
              <a:gd name="connsiteY72" fmla="*/ 1403661 h 1917701"/>
              <a:gd name="connsiteX73" fmla="*/ 681525 w 1694678"/>
              <a:gd name="connsiteY73" fmla="*/ 1470053 h 1917701"/>
              <a:gd name="connsiteX74" fmla="*/ 619543 w 1694678"/>
              <a:gd name="connsiteY74" fmla="*/ 1559720 h 1917701"/>
              <a:gd name="connsiteX75" fmla="*/ 609097 w 1694678"/>
              <a:gd name="connsiteY75" fmla="*/ 1592275 h 1917701"/>
              <a:gd name="connsiteX76" fmla="*/ 524598 w 1694678"/>
              <a:gd name="connsiteY76" fmla="*/ 1666212 h 1917701"/>
              <a:gd name="connsiteX77" fmla="*/ 485367 w 1694678"/>
              <a:gd name="connsiteY77" fmla="*/ 1711479 h 1917701"/>
              <a:gd name="connsiteX78" fmla="*/ 434064 w 1694678"/>
              <a:gd name="connsiteY78" fmla="*/ 1726568 h 1917701"/>
              <a:gd name="connsiteX79" fmla="*/ 382761 w 1694678"/>
              <a:gd name="connsiteY79" fmla="*/ 1732604 h 1917701"/>
              <a:gd name="connsiteX80" fmla="*/ 313350 w 1694678"/>
              <a:gd name="connsiteY80" fmla="*/ 1762783 h 1917701"/>
              <a:gd name="connsiteX81" fmla="*/ 216780 w 1694678"/>
              <a:gd name="connsiteY81" fmla="*/ 1765800 h 1917701"/>
              <a:gd name="connsiteX82" fmla="*/ 123228 w 1694678"/>
              <a:gd name="connsiteY82" fmla="*/ 1783907 h 1917701"/>
              <a:gd name="connsiteX83" fmla="*/ 14586 w 1694678"/>
              <a:gd name="connsiteY83" fmla="*/ 1795978 h 1917701"/>
              <a:gd name="connsiteX84" fmla="*/ 35711 w 1694678"/>
              <a:gd name="connsiteY84" fmla="*/ 1820121 h 1917701"/>
              <a:gd name="connsiteX85" fmla="*/ 119480 w 1694678"/>
              <a:gd name="connsiteY85" fmla="*/ 1871664 h 1917701"/>
              <a:gd name="connsiteX86" fmla="*/ 186155 w 1694678"/>
              <a:gd name="connsiteY86" fmla="*/ 1902620 h 1917701"/>
              <a:gd name="connsiteX87" fmla="*/ 367130 w 1694678"/>
              <a:gd name="connsiteY87" fmla="*/ 1907382 h 1917701"/>
              <a:gd name="connsiteX88" fmla="*/ 550487 w 1694678"/>
              <a:gd name="connsiteY88" fmla="*/ 1840708 h 1917701"/>
              <a:gd name="connsiteX89" fmla="*/ 724318 w 1694678"/>
              <a:gd name="connsiteY89" fmla="*/ 1778795 h 1917701"/>
              <a:gd name="connsiteX90" fmla="*/ 786230 w 1694678"/>
              <a:gd name="connsiteY90" fmla="*/ 1669257 h 1917701"/>
              <a:gd name="connsiteX91" fmla="*/ 1100553 w 1694678"/>
              <a:gd name="connsiteY91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329155 w 1694678"/>
              <a:gd name="connsiteY4" fmla="*/ 1252539 h 1917701"/>
              <a:gd name="connsiteX5" fmla="*/ 1379162 w 1694678"/>
              <a:gd name="connsiteY5" fmla="*/ 1197770 h 1917701"/>
              <a:gd name="connsiteX6" fmla="*/ 1376780 w 1694678"/>
              <a:gd name="connsiteY6" fmla="*/ 1157289 h 1917701"/>
              <a:gd name="connsiteX7" fmla="*/ 1457743 w 1694678"/>
              <a:gd name="connsiteY7" fmla="*/ 1069182 h 1917701"/>
              <a:gd name="connsiteX8" fmla="*/ 1505368 w 1694678"/>
              <a:gd name="connsiteY8" fmla="*/ 1069182 h 1917701"/>
              <a:gd name="connsiteX9" fmla="*/ 1557755 w 1694678"/>
              <a:gd name="connsiteY9" fmla="*/ 1016795 h 1917701"/>
              <a:gd name="connsiteX10" fmla="*/ 1517274 w 1694678"/>
              <a:gd name="connsiteY10" fmla="*/ 940595 h 1917701"/>
              <a:gd name="connsiteX11" fmla="*/ 1419643 w 1694678"/>
              <a:gd name="connsiteY11" fmla="*/ 973932 h 1917701"/>
              <a:gd name="connsiteX12" fmla="*/ 1491080 w 1694678"/>
              <a:gd name="connsiteY12" fmla="*/ 840582 h 1917701"/>
              <a:gd name="connsiteX13" fmla="*/ 1536324 w 1694678"/>
              <a:gd name="connsiteY13" fmla="*/ 821532 h 1917701"/>
              <a:gd name="connsiteX14" fmla="*/ 1552993 w 1694678"/>
              <a:gd name="connsiteY14" fmla="*/ 838201 h 1917701"/>
              <a:gd name="connsiteX15" fmla="*/ 1548230 w 1694678"/>
              <a:gd name="connsiteY15" fmla="*/ 854870 h 1917701"/>
              <a:gd name="connsiteX16" fmla="*/ 1560137 w 1694678"/>
              <a:gd name="connsiteY16" fmla="*/ 873920 h 1917701"/>
              <a:gd name="connsiteX17" fmla="*/ 1548230 w 1694678"/>
              <a:gd name="connsiteY17" fmla="*/ 912020 h 1917701"/>
              <a:gd name="connsiteX18" fmla="*/ 1595855 w 1694678"/>
              <a:gd name="connsiteY18" fmla="*/ 914401 h 1917701"/>
              <a:gd name="connsiteX19" fmla="*/ 1595855 w 1694678"/>
              <a:gd name="connsiteY19" fmla="*/ 888207 h 1917701"/>
              <a:gd name="connsiteX20" fmla="*/ 1598237 w 1694678"/>
              <a:gd name="connsiteY20" fmla="*/ 864395 h 1917701"/>
              <a:gd name="connsiteX21" fmla="*/ 1591093 w 1694678"/>
              <a:gd name="connsiteY21" fmla="*/ 847726 h 1917701"/>
              <a:gd name="connsiteX22" fmla="*/ 1612524 w 1694678"/>
              <a:gd name="connsiteY22" fmla="*/ 797720 h 1917701"/>
              <a:gd name="connsiteX23" fmla="*/ 1648243 w 1694678"/>
              <a:gd name="connsiteY23" fmla="*/ 757239 h 1917701"/>
              <a:gd name="connsiteX24" fmla="*/ 1669674 w 1694678"/>
              <a:gd name="connsiteY24" fmla="*/ 688182 h 1917701"/>
              <a:gd name="connsiteX25" fmla="*/ 1657768 w 1694678"/>
              <a:gd name="connsiteY25" fmla="*/ 645320 h 1917701"/>
              <a:gd name="connsiteX26" fmla="*/ 1643480 w 1694678"/>
              <a:gd name="connsiteY26" fmla="*/ 559595 h 1917701"/>
              <a:gd name="connsiteX27" fmla="*/ 1636337 w 1694678"/>
              <a:gd name="connsiteY27" fmla="*/ 490539 h 1917701"/>
              <a:gd name="connsiteX28" fmla="*/ 1657768 w 1694678"/>
              <a:gd name="connsiteY28" fmla="*/ 447676 h 1917701"/>
              <a:gd name="connsiteX29" fmla="*/ 1667293 w 1694678"/>
              <a:gd name="connsiteY29" fmla="*/ 371476 h 1917701"/>
              <a:gd name="connsiteX30" fmla="*/ 1660149 w 1694678"/>
              <a:gd name="connsiteY30" fmla="*/ 335757 h 1917701"/>
              <a:gd name="connsiteX31" fmla="*/ 1672055 w 1694678"/>
              <a:gd name="connsiteY31" fmla="*/ 311945 h 1917701"/>
              <a:gd name="connsiteX32" fmla="*/ 1660149 w 1694678"/>
              <a:gd name="connsiteY32" fmla="*/ 261939 h 1917701"/>
              <a:gd name="connsiteX33" fmla="*/ 1672055 w 1694678"/>
              <a:gd name="connsiteY33" fmla="*/ 228601 h 1917701"/>
              <a:gd name="connsiteX34" fmla="*/ 1664912 w 1694678"/>
              <a:gd name="connsiteY34" fmla="*/ 190501 h 1917701"/>
              <a:gd name="connsiteX35" fmla="*/ 1683962 w 1694678"/>
              <a:gd name="connsiteY35" fmla="*/ 135732 h 1917701"/>
              <a:gd name="connsiteX36" fmla="*/ 1669674 w 1694678"/>
              <a:gd name="connsiteY36" fmla="*/ 88107 h 1917701"/>
              <a:gd name="connsiteX37" fmla="*/ 1691106 w 1694678"/>
              <a:gd name="connsiteY37" fmla="*/ 52389 h 1917701"/>
              <a:gd name="connsiteX38" fmla="*/ 1648243 w 1694678"/>
              <a:gd name="connsiteY38" fmla="*/ 7144 h 1917701"/>
              <a:gd name="connsiteX39" fmla="*/ 1576805 w 1694678"/>
              <a:gd name="connsiteY39" fmla="*/ 9525 h 1917701"/>
              <a:gd name="connsiteX40" fmla="*/ 1536324 w 1694678"/>
              <a:gd name="connsiteY40" fmla="*/ 64295 h 1917701"/>
              <a:gd name="connsiteX41" fmla="*/ 1495843 w 1694678"/>
              <a:gd name="connsiteY41" fmla="*/ 111920 h 1917701"/>
              <a:gd name="connsiteX42" fmla="*/ 1502987 w 1694678"/>
              <a:gd name="connsiteY42" fmla="*/ 245270 h 1917701"/>
              <a:gd name="connsiteX43" fmla="*/ 1491080 w 1694678"/>
              <a:gd name="connsiteY43" fmla="*/ 314325 h 1917701"/>
              <a:gd name="connsiteX44" fmla="*/ 1472030 w 1694678"/>
              <a:gd name="connsiteY44" fmla="*/ 338139 h 1917701"/>
              <a:gd name="connsiteX45" fmla="*/ 1448218 w 1694678"/>
              <a:gd name="connsiteY45" fmla="*/ 361951 h 1917701"/>
              <a:gd name="connsiteX46" fmla="*/ 1436312 w 1694678"/>
              <a:gd name="connsiteY46" fmla="*/ 407195 h 1917701"/>
              <a:gd name="connsiteX47" fmla="*/ 1426787 w 1694678"/>
              <a:gd name="connsiteY47" fmla="*/ 454820 h 1917701"/>
              <a:gd name="connsiteX48" fmla="*/ 1412499 w 1694678"/>
              <a:gd name="connsiteY48" fmla="*/ 507206 h 1917701"/>
              <a:gd name="connsiteX49" fmla="*/ 1364874 w 1694678"/>
              <a:gd name="connsiteY49" fmla="*/ 595314 h 1917701"/>
              <a:gd name="connsiteX50" fmla="*/ 1357730 w 1694678"/>
              <a:gd name="connsiteY50" fmla="*/ 647700 h 1917701"/>
              <a:gd name="connsiteX51" fmla="*/ 1312487 w 1694678"/>
              <a:gd name="connsiteY51" fmla="*/ 723901 h 1917701"/>
              <a:gd name="connsiteX52" fmla="*/ 1305343 w 1694678"/>
              <a:gd name="connsiteY52" fmla="*/ 766764 h 1917701"/>
              <a:gd name="connsiteX53" fmla="*/ 1288674 w 1694678"/>
              <a:gd name="connsiteY53" fmla="*/ 783432 h 1917701"/>
              <a:gd name="connsiteX54" fmla="*/ 1288674 w 1694678"/>
              <a:gd name="connsiteY54" fmla="*/ 816770 h 1917701"/>
              <a:gd name="connsiteX55" fmla="*/ 1263799 w 1694678"/>
              <a:gd name="connsiteY55" fmla="*/ 850764 h 1917701"/>
              <a:gd name="connsiteX56" fmla="*/ 1248193 w 1694678"/>
              <a:gd name="connsiteY56" fmla="*/ 864395 h 1917701"/>
              <a:gd name="connsiteX57" fmla="*/ 1231524 w 1694678"/>
              <a:gd name="connsiteY57" fmla="*/ 878682 h 1917701"/>
              <a:gd name="connsiteX58" fmla="*/ 1195805 w 1694678"/>
              <a:gd name="connsiteY58" fmla="*/ 904876 h 1917701"/>
              <a:gd name="connsiteX59" fmla="*/ 1131180 w 1694678"/>
              <a:gd name="connsiteY59" fmla="*/ 969096 h 1917701"/>
              <a:gd name="connsiteX60" fmla="*/ 1129130 w 1694678"/>
              <a:gd name="connsiteY60" fmla="*/ 1014414 h 1917701"/>
              <a:gd name="connsiteX61" fmla="*/ 1113404 w 1694678"/>
              <a:gd name="connsiteY61" fmla="*/ 1039614 h 1917701"/>
              <a:gd name="connsiteX62" fmla="*/ 1070494 w 1694678"/>
              <a:gd name="connsiteY62" fmla="*/ 1071701 h 1917701"/>
              <a:gd name="connsiteX63" fmla="*/ 1043405 w 1694678"/>
              <a:gd name="connsiteY63" fmla="*/ 1088232 h 1917701"/>
              <a:gd name="connsiteX64" fmla="*/ 1000543 w 1694678"/>
              <a:gd name="connsiteY64" fmla="*/ 1126332 h 1917701"/>
              <a:gd name="connsiteX65" fmla="*/ 913897 w 1694678"/>
              <a:gd name="connsiteY65" fmla="*/ 1216557 h 1917701"/>
              <a:gd name="connsiteX66" fmla="*/ 950111 w 1694678"/>
              <a:gd name="connsiteY66" fmla="*/ 1213540 h 1917701"/>
              <a:gd name="connsiteX67" fmla="*/ 959165 w 1694678"/>
              <a:gd name="connsiteY67" fmla="*/ 1231646 h 1917701"/>
              <a:gd name="connsiteX68" fmla="*/ 933868 w 1694678"/>
              <a:gd name="connsiteY68" fmla="*/ 1262064 h 1917701"/>
              <a:gd name="connsiteX69" fmla="*/ 917199 w 1694678"/>
              <a:gd name="connsiteY69" fmla="*/ 1293020 h 1917701"/>
              <a:gd name="connsiteX70" fmla="*/ 906258 w 1694678"/>
              <a:gd name="connsiteY70" fmla="*/ 1304875 h 1917701"/>
              <a:gd name="connsiteX71" fmla="*/ 874337 w 1694678"/>
              <a:gd name="connsiteY71" fmla="*/ 1326357 h 1917701"/>
              <a:gd name="connsiteX72" fmla="*/ 850051 w 1694678"/>
              <a:gd name="connsiteY72" fmla="*/ 1364430 h 1917701"/>
              <a:gd name="connsiteX73" fmla="*/ 781113 w 1694678"/>
              <a:gd name="connsiteY73" fmla="*/ 1403661 h 1917701"/>
              <a:gd name="connsiteX74" fmla="*/ 681525 w 1694678"/>
              <a:gd name="connsiteY74" fmla="*/ 1470053 h 1917701"/>
              <a:gd name="connsiteX75" fmla="*/ 619543 w 1694678"/>
              <a:gd name="connsiteY75" fmla="*/ 1559720 h 1917701"/>
              <a:gd name="connsiteX76" fmla="*/ 609097 w 1694678"/>
              <a:gd name="connsiteY76" fmla="*/ 1592275 h 1917701"/>
              <a:gd name="connsiteX77" fmla="*/ 524598 w 1694678"/>
              <a:gd name="connsiteY77" fmla="*/ 1666212 h 1917701"/>
              <a:gd name="connsiteX78" fmla="*/ 485367 w 1694678"/>
              <a:gd name="connsiteY78" fmla="*/ 1711479 h 1917701"/>
              <a:gd name="connsiteX79" fmla="*/ 434064 w 1694678"/>
              <a:gd name="connsiteY79" fmla="*/ 1726568 h 1917701"/>
              <a:gd name="connsiteX80" fmla="*/ 382761 w 1694678"/>
              <a:gd name="connsiteY80" fmla="*/ 1732604 h 1917701"/>
              <a:gd name="connsiteX81" fmla="*/ 313350 w 1694678"/>
              <a:gd name="connsiteY81" fmla="*/ 1762783 h 1917701"/>
              <a:gd name="connsiteX82" fmla="*/ 216780 w 1694678"/>
              <a:gd name="connsiteY82" fmla="*/ 1765800 h 1917701"/>
              <a:gd name="connsiteX83" fmla="*/ 123228 w 1694678"/>
              <a:gd name="connsiteY83" fmla="*/ 1783907 h 1917701"/>
              <a:gd name="connsiteX84" fmla="*/ 14586 w 1694678"/>
              <a:gd name="connsiteY84" fmla="*/ 1795978 h 1917701"/>
              <a:gd name="connsiteX85" fmla="*/ 35711 w 1694678"/>
              <a:gd name="connsiteY85" fmla="*/ 1820121 h 1917701"/>
              <a:gd name="connsiteX86" fmla="*/ 119480 w 1694678"/>
              <a:gd name="connsiteY86" fmla="*/ 1871664 h 1917701"/>
              <a:gd name="connsiteX87" fmla="*/ 186155 w 1694678"/>
              <a:gd name="connsiteY87" fmla="*/ 1902620 h 1917701"/>
              <a:gd name="connsiteX88" fmla="*/ 367130 w 1694678"/>
              <a:gd name="connsiteY88" fmla="*/ 1907382 h 1917701"/>
              <a:gd name="connsiteX89" fmla="*/ 550487 w 1694678"/>
              <a:gd name="connsiteY89" fmla="*/ 1840708 h 1917701"/>
              <a:gd name="connsiteX90" fmla="*/ 724318 w 1694678"/>
              <a:gd name="connsiteY90" fmla="*/ 1778795 h 1917701"/>
              <a:gd name="connsiteX91" fmla="*/ 786230 w 1694678"/>
              <a:gd name="connsiteY91" fmla="*/ 1669257 h 1917701"/>
              <a:gd name="connsiteX92" fmla="*/ 1100553 w 1694678"/>
              <a:gd name="connsiteY92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57743 w 1694678"/>
              <a:gd name="connsiteY8" fmla="*/ 1069182 h 1917701"/>
              <a:gd name="connsiteX9" fmla="*/ 1505368 w 1694678"/>
              <a:gd name="connsiteY9" fmla="*/ 1069182 h 1917701"/>
              <a:gd name="connsiteX10" fmla="*/ 1557755 w 1694678"/>
              <a:gd name="connsiteY10" fmla="*/ 1016795 h 1917701"/>
              <a:gd name="connsiteX11" fmla="*/ 1517274 w 1694678"/>
              <a:gd name="connsiteY11" fmla="*/ 940595 h 1917701"/>
              <a:gd name="connsiteX12" fmla="*/ 1419643 w 1694678"/>
              <a:gd name="connsiteY12" fmla="*/ 973932 h 1917701"/>
              <a:gd name="connsiteX13" fmla="*/ 1491080 w 1694678"/>
              <a:gd name="connsiteY13" fmla="*/ 840582 h 1917701"/>
              <a:gd name="connsiteX14" fmla="*/ 1536324 w 1694678"/>
              <a:gd name="connsiteY14" fmla="*/ 821532 h 1917701"/>
              <a:gd name="connsiteX15" fmla="*/ 1552993 w 1694678"/>
              <a:gd name="connsiteY15" fmla="*/ 838201 h 1917701"/>
              <a:gd name="connsiteX16" fmla="*/ 1548230 w 1694678"/>
              <a:gd name="connsiteY16" fmla="*/ 854870 h 1917701"/>
              <a:gd name="connsiteX17" fmla="*/ 1560137 w 1694678"/>
              <a:gd name="connsiteY17" fmla="*/ 873920 h 1917701"/>
              <a:gd name="connsiteX18" fmla="*/ 1548230 w 1694678"/>
              <a:gd name="connsiteY18" fmla="*/ 912020 h 1917701"/>
              <a:gd name="connsiteX19" fmla="*/ 1595855 w 1694678"/>
              <a:gd name="connsiteY19" fmla="*/ 914401 h 1917701"/>
              <a:gd name="connsiteX20" fmla="*/ 1595855 w 1694678"/>
              <a:gd name="connsiteY20" fmla="*/ 888207 h 1917701"/>
              <a:gd name="connsiteX21" fmla="*/ 1598237 w 1694678"/>
              <a:gd name="connsiteY21" fmla="*/ 864395 h 1917701"/>
              <a:gd name="connsiteX22" fmla="*/ 1591093 w 1694678"/>
              <a:gd name="connsiteY22" fmla="*/ 847726 h 1917701"/>
              <a:gd name="connsiteX23" fmla="*/ 1612524 w 1694678"/>
              <a:gd name="connsiteY23" fmla="*/ 797720 h 1917701"/>
              <a:gd name="connsiteX24" fmla="*/ 1648243 w 1694678"/>
              <a:gd name="connsiteY24" fmla="*/ 757239 h 1917701"/>
              <a:gd name="connsiteX25" fmla="*/ 1669674 w 1694678"/>
              <a:gd name="connsiteY25" fmla="*/ 688182 h 1917701"/>
              <a:gd name="connsiteX26" fmla="*/ 1657768 w 1694678"/>
              <a:gd name="connsiteY26" fmla="*/ 645320 h 1917701"/>
              <a:gd name="connsiteX27" fmla="*/ 1643480 w 1694678"/>
              <a:gd name="connsiteY27" fmla="*/ 559595 h 1917701"/>
              <a:gd name="connsiteX28" fmla="*/ 1636337 w 1694678"/>
              <a:gd name="connsiteY28" fmla="*/ 490539 h 1917701"/>
              <a:gd name="connsiteX29" fmla="*/ 1657768 w 1694678"/>
              <a:gd name="connsiteY29" fmla="*/ 447676 h 1917701"/>
              <a:gd name="connsiteX30" fmla="*/ 1667293 w 1694678"/>
              <a:gd name="connsiteY30" fmla="*/ 371476 h 1917701"/>
              <a:gd name="connsiteX31" fmla="*/ 1660149 w 1694678"/>
              <a:gd name="connsiteY31" fmla="*/ 335757 h 1917701"/>
              <a:gd name="connsiteX32" fmla="*/ 1672055 w 1694678"/>
              <a:gd name="connsiteY32" fmla="*/ 311945 h 1917701"/>
              <a:gd name="connsiteX33" fmla="*/ 1660149 w 1694678"/>
              <a:gd name="connsiteY33" fmla="*/ 261939 h 1917701"/>
              <a:gd name="connsiteX34" fmla="*/ 1672055 w 1694678"/>
              <a:gd name="connsiteY34" fmla="*/ 228601 h 1917701"/>
              <a:gd name="connsiteX35" fmla="*/ 1664912 w 1694678"/>
              <a:gd name="connsiteY35" fmla="*/ 190501 h 1917701"/>
              <a:gd name="connsiteX36" fmla="*/ 1683962 w 1694678"/>
              <a:gd name="connsiteY36" fmla="*/ 135732 h 1917701"/>
              <a:gd name="connsiteX37" fmla="*/ 1669674 w 1694678"/>
              <a:gd name="connsiteY37" fmla="*/ 88107 h 1917701"/>
              <a:gd name="connsiteX38" fmla="*/ 1691106 w 1694678"/>
              <a:gd name="connsiteY38" fmla="*/ 52389 h 1917701"/>
              <a:gd name="connsiteX39" fmla="*/ 1648243 w 1694678"/>
              <a:gd name="connsiteY39" fmla="*/ 7144 h 1917701"/>
              <a:gd name="connsiteX40" fmla="*/ 1576805 w 1694678"/>
              <a:gd name="connsiteY40" fmla="*/ 9525 h 1917701"/>
              <a:gd name="connsiteX41" fmla="*/ 1536324 w 1694678"/>
              <a:gd name="connsiteY41" fmla="*/ 64295 h 1917701"/>
              <a:gd name="connsiteX42" fmla="*/ 1495843 w 1694678"/>
              <a:gd name="connsiteY42" fmla="*/ 111920 h 1917701"/>
              <a:gd name="connsiteX43" fmla="*/ 1502987 w 1694678"/>
              <a:gd name="connsiteY43" fmla="*/ 245270 h 1917701"/>
              <a:gd name="connsiteX44" fmla="*/ 1491080 w 1694678"/>
              <a:gd name="connsiteY44" fmla="*/ 314325 h 1917701"/>
              <a:gd name="connsiteX45" fmla="*/ 1472030 w 1694678"/>
              <a:gd name="connsiteY45" fmla="*/ 338139 h 1917701"/>
              <a:gd name="connsiteX46" fmla="*/ 1448218 w 1694678"/>
              <a:gd name="connsiteY46" fmla="*/ 361951 h 1917701"/>
              <a:gd name="connsiteX47" fmla="*/ 1436312 w 1694678"/>
              <a:gd name="connsiteY47" fmla="*/ 407195 h 1917701"/>
              <a:gd name="connsiteX48" fmla="*/ 1426787 w 1694678"/>
              <a:gd name="connsiteY48" fmla="*/ 454820 h 1917701"/>
              <a:gd name="connsiteX49" fmla="*/ 1412499 w 1694678"/>
              <a:gd name="connsiteY49" fmla="*/ 507206 h 1917701"/>
              <a:gd name="connsiteX50" fmla="*/ 1364874 w 1694678"/>
              <a:gd name="connsiteY50" fmla="*/ 595314 h 1917701"/>
              <a:gd name="connsiteX51" fmla="*/ 1357730 w 1694678"/>
              <a:gd name="connsiteY51" fmla="*/ 647700 h 1917701"/>
              <a:gd name="connsiteX52" fmla="*/ 1312487 w 1694678"/>
              <a:gd name="connsiteY52" fmla="*/ 723901 h 1917701"/>
              <a:gd name="connsiteX53" fmla="*/ 1305343 w 1694678"/>
              <a:gd name="connsiteY53" fmla="*/ 766764 h 1917701"/>
              <a:gd name="connsiteX54" fmla="*/ 1288674 w 1694678"/>
              <a:gd name="connsiteY54" fmla="*/ 783432 h 1917701"/>
              <a:gd name="connsiteX55" fmla="*/ 1288674 w 1694678"/>
              <a:gd name="connsiteY55" fmla="*/ 816770 h 1917701"/>
              <a:gd name="connsiteX56" fmla="*/ 1263799 w 1694678"/>
              <a:gd name="connsiteY56" fmla="*/ 850764 h 1917701"/>
              <a:gd name="connsiteX57" fmla="*/ 1248193 w 1694678"/>
              <a:gd name="connsiteY57" fmla="*/ 864395 h 1917701"/>
              <a:gd name="connsiteX58" fmla="*/ 1231524 w 1694678"/>
              <a:gd name="connsiteY58" fmla="*/ 878682 h 1917701"/>
              <a:gd name="connsiteX59" fmla="*/ 1195805 w 1694678"/>
              <a:gd name="connsiteY59" fmla="*/ 904876 h 1917701"/>
              <a:gd name="connsiteX60" fmla="*/ 1131180 w 1694678"/>
              <a:gd name="connsiteY60" fmla="*/ 969096 h 1917701"/>
              <a:gd name="connsiteX61" fmla="*/ 1129130 w 1694678"/>
              <a:gd name="connsiteY61" fmla="*/ 1014414 h 1917701"/>
              <a:gd name="connsiteX62" fmla="*/ 1113404 w 1694678"/>
              <a:gd name="connsiteY62" fmla="*/ 1039614 h 1917701"/>
              <a:gd name="connsiteX63" fmla="*/ 1070494 w 1694678"/>
              <a:gd name="connsiteY63" fmla="*/ 1071701 h 1917701"/>
              <a:gd name="connsiteX64" fmla="*/ 1043405 w 1694678"/>
              <a:gd name="connsiteY64" fmla="*/ 1088232 h 1917701"/>
              <a:gd name="connsiteX65" fmla="*/ 1000543 w 1694678"/>
              <a:gd name="connsiteY65" fmla="*/ 1126332 h 1917701"/>
              <a:gd name="connsiteX66" fmla="*/ 913897 w 1694678"/>
              <a:gd name="connsiteY66" fmla="*/ 1216557 h 1917701"/>
              <a:gd name="connsiteX67" fmla="*/ 950111 w 1694678"/>
              <a:gd name="connsiteY67" fmla="*/ 1213540 h 1917701"/>
              <a:gd name="connsiteX68" fmla="*/ 959165 w 1694678"/>
              <a:gd name="connsiteY68" fmla="*/ 1231646 h 1917701"/>
              <a:gd name="connsiteX69" fmla="*/ 933868 w 1694678"/>
              <a:gd name="connsiteY69" fmla="*/ 1262064 h 1917701"/>
              <a:gd name="connsiteX70" fmla="*/ 917199 w 1694678"/>
              <a:gd name="connsiteY70" fmla="*/ 1293020 h 1917701"/>
              <a:gd name="connsiteX71" fmla="*/ 906258 w 1694678"/>
              <a:gd name="connsiteY71" fmla="*/ 1304875 h 1917701"/>
              <a:gd name="connsiteX72" fmla="*/ 874337 w 1694678"/>
              <a:gd name="connsiteY72" fmla="*/ 1326357 h 1917701"/>
              <a:gd name="connsiteX73" fmla="*/ 850051 w 1694678"/>
              <a:gd name="connsiteY73" fmla="*/ 1364430 h 1917701"/>
              <a:gd name="connsiteX74" fmla="*/ 781113 w 1694678"/>
              <a:gd name="connsiteY74" fmla="*/ 1403661 h 1917701"/>
              <a:gd name="connsiteX75" fmla="*/ 681525 w 1694678"/>
              <a:gd name="connsiteY75" fmla="*/ 1470053 h 1917701"/>
              <a:gd name="connsiteX76" fmla="*/ 619543 w 1694678"/>
              <a:gd name="connsiteY76" fmla="*/ 1559720 h 1917701"/>
              <a:gd name="connsiteX77" fmla="*/ 609097 w 1694678"/>
              <a:gd name="connsiteY77" fmla="*/ 1592275 h 1917701"/>
              <a:gd name="connsiteX78" fmla="*/ 524598 w 1694678"/>
              <a:gd name="connsiteY78" fmla="*/ 1666212 h 1917701"/>
              <a:gd name="connsiteX79" fmla="*/ 485367 w 1694678"/>
              <a:gd name="connsiteY79" fmla="*/ 1711479 h 1917701"/>
              <a:gd name="connsiteX80" fmla="*/ 434064 w 1694678"/>
              <a:gd name="connsiteY80" fmla="*/ 1726568 h 1917701"/>
              <a:gd name="connsiteX81" fmla="*/ 382761 w 1694678"/>
              <a:gd name="connsiteY81" fmla="*/ 1732604 h 1917701"/>
              <a:gd name="connsiteX82" fmla="*/ 313350 w 1694678"/>
              <a:gd name="connsiteY82" fmla="*/ 1762783 h 1917701"/>
              <a:gd name="connsiteX83" fmla="*/ 216780 w 1694678"/>
              <a:gd name="connsiteY83" fmla="*/ 1765800 h 1917701"/>
              <a:gd name="connsiteX84" fmla="*/ 123228 w 1694678"/>
              <a:gd name="connsiteY84" fmla="*/ 1783907 h 1917701"/>
              <a:gd name="connsiteX85" fmla="*/ 14586 w 1694678"/>
              <a:gd name="connsiteY85" fmla="*/ 1795978 h 1917701"/>
              <a:gd name="connsiteX86" fmla="*/ 35711 w 1694678"/>
              <a:gd name="connsiteY86" fmla="*/ 1820121 h 1917701"/>
              <a:gd name="connsiteX87" fmla="*/ 119480 w 1694678"/>
              <a:gd name="connsiteY87" fmla="*/ 1871664 h 1917701"/>
              <a:gd name="connsiteX88" fmla="*/ 186155 w 1694678"/>
              <a:gd name="connsiteY88" fmla="*/ 1902620 h 1917701"/>
              <a:gd name="connsiteX89" fmla="*/ 367130 w 1694678"/>
              <a:gd name="connsiteY89" fmla="*/ 1907382 h 1917701"/>
              <a:gd name="connsiteX90" fmla="*/ 550487 w 1694678"/>
              <a:gd name="connsiteY90" fmla="*/ 1840708 h 1917701"/>
              <a:gd name="connsiteX91" fmla="*/ 724318 w 1694678"/>
              <a:gd name="connsiteY91" fmla="*/ 1778795 h 1917701"/>
              <a:gd name="connsiteX92" fmla="*/ 786230 w 1694678"/>
              <a:gd name="connsiteY92" fmla="*/ 1669257 h 1917701"/>
              <a:gd name="connsiteX93" fmla="*/ 1100553 w 1694678"/>
              <a:gd name="connsiteY93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57743 w 1694678"/>
              <a:gd name="connsiteY9" fmla="*/ 1069182 h 1917701"/>
              <a:gd name="connsiteX10" fmla="*/ 1505368 w 1694678"/>
              <a:gd name="connsiteY10" fmla="*/ 1069182 h 1917701"/>
              <a:gd name="connsiteX11" fmla="*/ 1557755 w 1694678"/>
              <a:gd name="connsiteY11" fmla="*/ 1016795 h 1917701"/>
              <a:gd name="connsiteX12" fmla="*/ 1517274 w 1694678"/>
              <a:gd name="connsiteY12" fmla="*/ 940595 h 1917701"/>
              <a:gd name="connsiteX13" fmla="*/ 1419643 w 1694678"/>
              <a:gd name="connsiteY13" fmla="*/ 973932 h 1917701"/>
              <a:gd name="connsiteX14" fmla="*/ 1491080 w 1694678"/>
              <a:gd name="connsiteY14" fmla="*/ 840582 h 1917701"/>
              <a:gd name="connsiteX15" fmla="*/ 1536324 w 1694678"/>
              <a:gd name="connsiteY15" fmla="*/ 821532 h 1917701"/>
              <a:gd name="connsiteX16" fmla="*/ 1552993 w 1694678"/>
              <a:gd name="connsiteY16" fmla="*/ 838201 h 1917701"/>
              <a:gd name="connsiteX17" fmla="*/ 1548230 w 1694678"/>
              <a:gd name="connsiteY17" fmla="*/ 854870 h 1917701"/>
              <a:gd name="connsiteX18" fmla="*/ 1560137 w 1694678"/>
              <a:gd name="connsiteY18" fmla="*/ 873920 h 1917701"/>
              <a:gd name="connsiteX19" fmla="*/ 1548230 w 1694678"/>
              <a:gd name="connsiteY19" fmla="*/ 912020 h 1917701"/>
              <a:gd name="connsiteX20" fmla="*/ 1595855 w 1694678"/>
              <a:gd name="connsiteY20" fmla="*/ 914401 h 1917701"/>
              <a:gd name="connsiteX21" fmla="*/ 1595855 w 1694678"/>
              <a:gd name="connsiteY21" fmla="*/ 888207 h 1917701"/>
              <a:gd name="connsiteX22" fmla="*/ 1598237 w 1694678"/>
              <a:gd name="connsiteY22" fmla="*/ 864395 h 1917701"/>
              <a:gd name="connsiteX23" fmla="*/ 1591093 w 1694678"/>
              <a:gd name="connsiteY23" fmla="*/ 847726 h 1917701"/>
              <a:gd name="connsiteX24" fmla="*/ 1612524 w 1694678"/>
              <a:gd name="connsiteY24" fmla="*/ 797720 h 1917701"/>
              <a:gd name="connsiteX25" fmla="*/ 1648243 w 1694678"/>
              <a:gd name="connsiteY25" fmla="*/ 757239 h 1917701"/>
              <a:gd name="connsiteX26" fmla="*/ 1669674 w 1694678"/>
              <a:gd name="connsiteY26" fmla="*/ 688182 h 1917701"/>
              <a:gd name="connsiteX27" fmla="*/ 1657768 w 1694678"/>
              <a:gd name="connsiteY27" fmla="*/ 645320 h 1917701"/>
              <a:gd name="connsiteX28" fmla="*/ 1643480 w 1694678"/>
              <a:gd name="connsiteY28" fmla="*/ 559595 h 1917701"/>
              <a:gd name="connsiteX29" fmla="*/ 1636337 w 1694678"/>
              <a:gd name="connsiteY29" fmla="*/ 490539 h 1917701"/>
              <a:gd name="connsiteX30" fmla="*/ 1657768 w 1694678"/>
              <a:gd name="connsiteY30" fmla="*/ 447676 h 1917701"/>
              <a:gd name="connsiteX31" fmla="*/ 1667293 w 1694678"/>
              <a:gd name="connsiteY31" fmla="*/ 371476 h 1917701"/>
              <a:gd name="connsiteX32" fmla="*/ 1660149 w 1694678"/>
              <a:gd name="connsiteY32" fmla="*/ 335757 h 1917701"/>
              <a:gd name="connsiteX33" fmla="*/ 1672055 w 1694678"/>
              <a:gd name="connsiteY33" fmla="*/ 311945 h 1917701"/>
              <a:gd name="connsiteX34" fmla="*/ 1660149 w 1694678"/>
              <a:gd name="connsiteY34" fmla="*/ 261939 h 1917701"/>
              <a:gd name="connsiteX35" fmla="*/ 1672055 w 1694678"/>
              <a:gd name="connsiteY35" fmla="*/ 228601 h 1917701"/>
              <a:gd name="connsiteX36" fmla="*/ 1664912 w 1694678"/>
              <a:gd name="connsiteY36" fmla="*/ 190501 h 1917701"/>
              <a:gd name="connsiteX37" fmla="*/ 1683962 w 1694678"/>
              <a:gd name="connsiteY37" fmla="*/ 135732 h 1917701"/>
              <a:gd name="connsiteX38" fmla="*/ 1669674 w 1694678"/>
              <a:gd name="connsiteY38" fmla="*/ 88107 h 1917701"/>
              <a:gd name="connsiteX39" fmla="*/ 1691106 w 1694678"/>
              <a:gd name="connsiteY39" fmla="*/ 52389 h 1917701"/>
              <a:gd name="connsiteX40" fmla="*/ 1648243 w 1694678"/>
              <a:gd name="connsiteY40" fmla="*/ 7144 h 1917701"/>
              <a:gd name="connsiteX41" fmla="*/ 1576805 w 1694678"/>
              <a:gd name="connsiteY41" fmla="*/ 9525 h 1917701"/>
              <a:gd name="connsiteX42" fmla="*/ 1536324 w 1694678"/>
              <a:gd name="connsiteY42" fmla="*/ 64295 h 1917701"/>
              <a:gd name="connsiteX43" fmla="*/ 1495843 w 1694678"/>
              <a:gd name="connsiteY43" fmla="*/ 111920 h 1917701"/>
              <a:gd name="connsiteX44" fmla="*/ 1502987 w 1694678"/>
              <a:gd name="connsiteY44" fmla="*/ 245270 h 1917701"/>
              <a:gd name="connsiteX45" fmla="*/ 1491080 w 1694678"/>
              <a:gd name="connsiteY45" fmla="*/ 314325 h 1917701"/>
              <a:gd name="connsiteX46" fmla="*/ 1472030 w 1694678"/>
              <a:gd name="connsiteY46" fmla="*/ 338139 h 1917701"/>
              <a:gd name="connsiteX47" fmla="*/ 1448218 w 1694678"/>
              <a:gd name="connsiteY47" fmla="*/ 361951 h 1917701"/>
              <a:gd name="connsiteX48" fmla="*/ 1436312 w 1694678"/>
              <a:gd name="connsiteY48" fmla="*/ 407195 h 1917701"/>
              <a:gd name="connsiteX49" fmla="*/ 1426787 w 1694678"/>
              <a:gd name="connsiteY49" fmla="*/ 454820 h 1917701"/>
              <a:gd name="connsiteX50" fmla="*/ 1412499 w 1694678"/>
              <a:gd name="connsiteY50" fmla="*/ 507206 h 1917701"/>
              <a:gd name="connsiteX51" fmla="*/ 1364874 w 1694678"/>
              <a:gd name="connsiteY51" fmla="*/ 595314 h 1917701"/>
              <a:gd name="connsiteX52" fmla="*/ 1357730 w 1694678"/>
              <a:gd name="connsiteY52" fmla="*/ 647700 h 1917701"/>
              <a:gd name="connsiteX53" fmla="*/ 1312487 w 1694678"/>
              <a:gd name="connsiteY53" fmla="*/ 723901 h 1917701"/>
              <a:gd name="connsiteX54" fmla="*/ 1305343 w 1694678"/>
              <a:gd name="connsiteY54" fmla="*/ 766764 h 1917701"/>
              <a:gd name="connsiteX55" fmla="*/ 1288674 w 1694678"/>
              <a:gd name="connsiteY55" fmla="*/ 783432 h 1917701"/>
              <a:gd name="connsiteX56" fmla="*/ 1288674 w 1694678"/>
              <a:gd name="connsiteY56" fmla="*/ 816770 h 1917701"/>
              <a:gd name="connsiteX57" fmla="*/ 1263799 w 1694678"/>
              <a:gd name="connsiteY57" fmla="*/ 850764 h 1917701"/>
              <a:gd name="connsiteX58" fmla="*/ 1248193 w 1694678"/>
              <a:gd name="connsiteY58" fmla="*/ 864395 h 1917701"/>
              <a:gd name="connsiteX59" fmla="*/ 1231524 w 1694678"/>
              <a:gd name="connsiteY59" fmla="*/ 878682 h 1917701"/>
              <a:gd name="connsiteX60" fmla="*/ 1195805 w 1694678"/>
              <a:gd name="connsiteY60" fmla="*/ 904876 h 1917701"/>
              <a:gd name="connsiteX61" fmla="*/ 1131180 w 1694678"/>
              <a:gd name="connsiteY61" fmla="*/ 969096 h 1917701"/>
              <a:gd name="connsiteX62" fmla="*/ 1129130 w 1694678"/>
              <a:gd name="connsiteY62" fmla="*/ 1014414 h 1917701"/>
              <a:gd name="connsiteX63" fmla="*/ 1113404 w 1694678"/>
              <a:gd name="connsiteY63" fmla="*/ 1039614 h 1917701"/>
              <a:gd name="connsiteX64" fmla="*/ 1070494 w 1694678"/>
              <a:gd name="connsiteY64" fmla="*/ 1071701 h 1917701"/>
              <a:gd name="connsiteX65" fmla="*/ 1043405 w 1694678"/>
              <a:gd name="connsiteY65" fmla="*/ 1088232 h 1917701"/>
              <a:gd name="connsiteX66" fmla="*/ 1000543 w 1694678"/>
              <a:gd name="connsiteY66" fmla="*/ 1126332 h 1917701"/>
              <a:gd name="connsiteX67" fmla="*/ 913897 w 1694678"/>
              <a:gd name="connsiteY67" fmla="*/ 1216557 h 1917701"/>
              <a:gd name="connsiteX68" fmla="*/ 950111 w 1694678"/>
              <a:gd name="connsiteY68" fmla="*/ 1213540 h 1917701"/>
              <a:gd name="connsiteX69" fmla="*/ 959165 w 1694678"/>
              <a:gd name="connsiteY69" fmla="*/ 1231646 h 1917701"/>
              <a:gd name="connsiteX70" fmla="*/ 933868 w 1694678"/>
              <a:gd name="connsiteY70" fmla="*/ 1262064 h 1917701"/>
              <a:gd name="connsiteX71" fmla="*/ 917199 w 1694678"/>
              <a:gd name="connsiteY71" fmla="*/ 1293020 h 1917701"/>
              <a:gd name="connsiteX72" fmla="*/ 906258 w 1694678"/>
              <a:gd name="connsiteY72" fmla="*/ 1304875 h 1917701"/>
              <a:gd name="connsiteX73" fmla="*/ 874337 w 1694678"/>
              <a:gd name="connsiteY73" fmla="*/ 1326357 h 1917701"/>
              <a:gd name="connsiteX74" fmla="*/ 850051 w 1694678"/>
              <a:gd name="connsiteY74" fmla="*/ 1364430 h 1917701"/>
              <a:gd name="connsiteX75" fmla="*/ 781113 w 1694678"/>
              <a:gd name="connsiteY75" fmla="*/ 1403661 h 1917701"/>
              <a:gd name="connsiteX76" fmla="*/ 681525 w 1694678"/>
              <a:gd name="connsiteY76" fmla="*/ 1470053 h 1917701"/>
              <a:gd name="connsiteX77" fmla="*/ 619543 w 1694678"/>
              <a:gd name="connsiteY77" fmla="*/ 1559720 h 1917701"/>
              <a:gd name="connsiteX78" fmla="*/ 609097 w 1694678"/>
              <a:gd name="connsiteY78" fmla="*/ 1592275 h 1917701"/>
              <a:gd name="connsiteX79" fmla="*/ 524598 w 1694678"/>
              <a:gd name="connsiteY79" fmla="*/ 1666212 h 1917701"/>
              <a:gd name="connsiteX80" fmla="*/ 485367 w 1694678"/>
              <a:gd name="connsiteY80" fmla="*/ 1711479 h 1917701"/>
              <a:gd name="connsiteX81" fmla="*/ 434064 w 1694678"/>
              <a:gd name="connsiteY81" fmla="*/ 1726568 h 1917701"/>
              <a:gd name="connsiteX82" fmla="*/ 382761 w 1694678"/>
              <a:gd name="connsiteY82" fmla="*/ 1732604 h 1917701"/>
              <a:gd name="connsiteX83" fmla="*/ 313350 w 1694678"/>
              <a:gd name="connsiteY83" fmla="*/ 1762783 h 1917701"/>
              <a:gd name="connsiteX84" fmla="*/ 216780 w 1694678"/>
              <a:gd name="connsiteY84" fmla="*/ 1765800 h 1917701"/>
              <a:gd name="connsiteX85" fmla="*/ 123228 w 1694678"/>
              <a:gd name="connsiteY85" fmla="*/ 1783907 h 1917701"/>
              <a:gd name="connsiteX86" fmla="*/ 14586 w 1694678"/>
              <a:gd name="connsiteY86" fmla="*/ 1795978 h 1917701"/>
              <a:gd name="connsiteX87" fmla="*/ 35711 w 1694678"/>
              <a:gd name="connsiteY87" fmla="*/ 1820121 h 1917701"/>
              <a:gd name="connsiteX88" fmla="*/ 119480 w 1694678"/>
              <a:gd name="connsiteY88" fmla="*/ 1871664 h 1917701"/>
              <a:gd name="connsiteX89" fmla="*/ 186155 w 1694678"/>
              <a:gd name="connsiteY89" fmla="*/ 1902620 h 1917701"/>
              <a:gd name="connsiteX90" fmla="*/ 367130 w 1694678"/>
              <a:gd name="connsiteY90" fmla="*/ 1907382 h 1917701"/>
              <a:gd name="connsiteX91" fmla="*/ 550487 w 1694678"/>
              <a:gd name="connsiteY91" fmla="*/ 1840708 h 1917701"/>
              <a:gd name="connsiteX92" fmla="*/ 724318 w 1694678"/>
              <a:gd name="connsiteY92" fmla="*/ 1778795 h 1917701"/>
              <a:gd name="connsiteX93" fmla="*/ 786230 w 1694678"/>
              <a:gd name="connsiteY93" fmla="*/ 1669257 h 1917701"/>
              <a:gd name="connsiteX94" fmla="*/ 1100553 w 1694678"/>
              <a:gd name="connsiteY94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91080 w 1694678"/>
              <a:gd name="connsiteY15" fmla="*/ 840582 h 1917701"/>
              <a:gd name="connsiteX16" fmla="*/ 1536324 w 1694678"/>
              <a:gd name="connsiteY16" fmla="*/ 821532 h 1917701"/>
              <a:gd name="connsiteX17" fmla="*/ 1552993 w 1694678"/>
              <a:gd name="connsiteY17" fmla="*/ 838201 h 1917701"/>
              <a:gd name="connsiteX18" fmla="*/ 1548230 w 1694678"/>
              <a:gd name="connsiteY18" fmla="*/ 854870 h 1917701"/>
              <a:gd name="connsiteX19" fmla="*/ 1560137 w 1694678"/>
              <a:gd name="connsiteY19" fmla="*/ 873920 h 1917701"/>
              <a:gd name="connsiteX20" fmla="*/ 1548230 w 1694678"/>
              <a:gd name="connsiteY20" fmla="*/ 912020 h 1917701"/>
              <a:gd name="connsiteX21" fmla="*/ 1595855 w 1694678"/>
              <a:gd name="connsiteY21" fmla="*/ 914401 h 1917701"/>
              <a:gd name="connsiteX22" fmla="*/ 1595855 w 1694678"/>
              <a:gd name="connsiteY22" fmla="*/ 888207 h 1917701"/>
              <a:gd name="connsiteX23" fmla="*/ 1598237 w 1694678"/>
              <a:gd name="connsiteY23" fmla="*/ 864395 h 1917701"/>
              <a:gd name="connsiteX24" fmla="*/ 1591093 w 1694678"/>
              <a:gd name="connsiteY24" fmla="*/ 847726 h 1917701"/>
              <a:gd name="connsiteX25" fmla="*/ 1612524 w 1694678"/>
              <a:gd name="connsiteY25" fmla="*/ 797720 h 1917701"/>
              <a:gd name="connsiteX26" fmla="*/ 1648243 w 1694678"/>
              <a:gd name="connsiteY26" fmla="*/ 757239 h 1917701"/>
              <a:gd name="connsiteX27" fmla="*/ 1669674 w 1694678"/>
              <a:gd name="connsiteY27" fmla="*/ 688182 h 1917701"/>
              <a:gd name="connsiteX28" fmla="*/ 1657768 w 1694678"/>
              <a:gd name="connsiteY28" fmla="*/ 645320 h 1917701"/>
              <a:gd name="connsiteX29" fmla="*/ 1643480 w 1694678"/>
              <a:gd name="connsiteY29" fmla="*/ 559595 h 1917701"/>
              <a:gd name="connsiteX30" fmla="*/ 1636337 w 1694678"/>
              <a:gd name="connsiteY30" fmla="*/ 490539 h 1917701"/>
              <a:gd name="connsiteX31" fmla="*/ 1657768 w 1694678"/>
              <a:gd name="connsiteY31" fmla="*/ 447676 h 1917701"/>
              <a:gd name="connsiteX32" fmla="*/ 1667293 w 1694678"/>
              <a:gd name="connsiteY32" fmla="*/ 371476 h 1917701"/>
              <a:gd name="connsiteX33" fmla="*/ 1660149 w 1694678"/>
              <a:gd name="connsiteY33" fmla="*/ 335757 h 1917701"/>
              <a:gd name="connsiteX34" fmla="*/ 1672055 w 1694678"/>
              <a:gd name="connsiteY34" fmla="*/ 311945 h 1917701"/>
              <a:gd name="connsiteX35" fmla="*/ 1660149 w 1694678"/>
              <a:gd name="connsiteY35" fmla="*/ 261939 h 1917701"/>
              <a:gd name="connsiteX36" fmla="*/ 1672055 w 1694678"/>
              <a:gd name="connsiteY36" fmla="*/ 228601 h 1917701"/>
              <a:gd name="connsiteX37" fmla="*/ 1664912 w 1694678"/>
              <a:gd name="connsiteY37" fmla="*/ 190501 h 1917701"/>
              <a:gd name="connsiteX38" fmla="*/ 1683962 w 1694678"/>
              <a:gd name="connsiteY38" fmla="*/ 135732 h 1917701"/>
              <a:gd name="connsiteX39" fmla="*/ 1669674 w 1694678"/>
              <a:gd name="connsiteY39" fmla="*/ 88107 h 1917701"/>
              <a:gd name="connsiteX40" fmla="*/ 1691106 w 1694678"/>
              <a:gd name="connsiteY40" fmla="*/ 52389 h 1917701"/>
              <a:gd name="connsiteX41" fmla="*/ 1648243 w 1694678"/>
              <a:gd name="connsiteY41" fmla="*/ 7144 h 1917701"/>
              <a:gd name="connsiteX42" fmla="*/ 1576805 w 1694678"/>
              <a:gd name="connsiteY42" fmla="*/ 9525 h 1917701"/>
              <a:gd name="connsiteX43" fmla="*/ 1536324 w 1694678"/>
              <a:gd name="connsiteY43" fmla="*/ 64295 h 1917701"/>
              <a:gd name="connsiteX44" fmla="*/ 1495843 w 1694678"/>
              <a:gd name="connsiteY44" fmla="*/ 111920 h 1917701"/>
              <a:gd name="connsiteX45" fmla="*/ 1502987 w 1694678"/>
              <a:gd name="connsiteY45" fmla="*/ 245270 h 1917701"/>
              <a:gd name="connsiteX46" fmla="*/ 1491080 w 1694678"/>
              <a:gd name="connsiteY46" fmla="*/ 314325 h 1917701"/>
              <a:gd name="connsiteX47" fmla="*/ 1472030 w 1694678"/>
              <a:gd name="connsiteY47" fmla="*/ 338139 h 1917701"/>
              <a:gd name="connsiteX48" fmla="*/ 1448218 w 1694678"/>
              <a:gd name="connsiteY48" fmla="*/ 361951 h 1917701"/>
              <a:gd name="connsiteX49" fmla="*/ 1436312 w 1694678"/>
              <a:gd name="connsiteY49" fmla="*/ 407195 h 1917701"/>
              <a:gd name="connsiteX50" fmla="*/ 1426787 w 1694678"/>
              <a:gd name="connsiteY50" fmla="*/ 454820 h 1917701"/>
              <a:gd name="connsiteX51" fmla="*/ 1412499 w 1694678"/>
              <a:gd name="connsiteY51" fmla="*/ 507206 h 1917701"/>
              <a:gd name="connsiteX52" fmla="*/ 1364874 w 1694678"/>
              <a:gd name="connsiteY52" fmla="*/ 595314 h 1917701"/>
              <a:gd name="connsiteX53" fmla="*/ 1357730 w 1694678"/>
              <a:gd name="connsiteY53" fmla="*/ 647700 h 1917701"/>
              <a:gd name="connsiteX54" fmla="*/ 1312487 w 1694678"/>
              <a:gd name="connsiteY54" fmla="*/ 723901 h 1917701"/>
              <a:gd name="connsiteX55" fmla="*/ 1305343 w 1694678"/>
              <a:gd name="connsiteY55" fmla="*/ 766764 h 1917701"/>
              <a:gd name="connsiteX56" fmla="*/ 1288674 w 1694678"/>
              <a:gd name="connsiteY56" fmla="*/ 783432 h 1917701"/>
              <a:gd name="connsiteX57" fmla="*/ 1288674 w 1694678"/>
              <a:gd name="connsiteY57" fmla="*/ 816770 h 1917701"/>
              <a:gd name="connsiteX58" fmla="*/ 1263799 w 1694678"/>
              <a:gd name="connsiteY58" fmla="*/ 850764 h 1917701"/>
              <a:gd name="connsiteX59" fmla="*/ 1248193 w 1694678"/>
              <a:gd name="connsiteY59" fmla="*/ 864395 h 1917701"/>
              <a:gd name="connsiteX60" fmla="*/ 1231524 w 1694678"/>
              <a:gd name="connsiteY60" fmla="*/ 878682 h 1917701"/>
              <a:gd name="connsiteX61" fmla="*/ 1195805 w 1694678"/>
              <a:gd name="connsiteY61" fmla="*/ 904876 h 1917701"/>
              <a:gd name="connsiteX62" fmla="*/ 1131180 w 1694678"/>
              <a:gd name="connsiteY62" fmla="*/ 969096 h 1917701"/>
              <a:gd name="connsiteX63" fmla="*/ 1129130 w 1694678"/>
              <a:gd name="connsiteY63" fmla="*/ 1014414 h 1917701"/>
              <a:gd name="connsiteX64" fmla="*/ 1113404 w 1694678"/>
              <a:gd name="connsiteY64" fmla="*/ 1039614 h 1917701"/>
              <a:gd name="connsiteX65" fmla="*/ 1070494 w 1694678"/>
              <a:gd name="connsiteY65" fmla="*/ 1071701 h 1917701"/>
              <a:gd name="connsiteX66" fmla="*/ 1043405 w 1694678"/>
              <a:gd name="connsiteY66" fmla="*/ 1088232 h 1917701"/>
              <a:gd name="connsiteX67" fmla="*/ 1000543 w 1694678"/>
              <a:gd name="connsiteY67" fmla="*/ 1126332 h 1917701"/>
              <a:gd name="connsiteX68" fmla="*/ 913897 w 1694678"/>
              <a:gd name="connsiteY68" fmla="*/ 1216557 h 1917701"/>
              <a:gd name="connsiteX69" fmla="*/ 950111 w 1694678"/>
              <a:gd name="connsiteY69" fmla="*/ 1213540 h 1917701"/>
              <a:gd name="connsiteX70" fmla="*/ 959165 w 1694678"/>
              <a:gd name="connsiteY70" fmla="*/ 1231646 h 1917701"/>
              <a:gd name="connsiteX71" fmla="*/ 933868 w 1694678"/>
              <a:gd name="connsiteY71" fmla="*/ 1262064 h 1917701"/>
              <a:gd name="connsiteX72" fmla="*/ 917199 w 1694678"/>
              <a:gd name="connsiteY72" fmla="*/ 1293020 h 1917701"/>
              <a:gd name="connsiteX73" fmla="*/ 906258 w 1694678"/>
              <a:gd name="connsiteY73" fmla="*/ 1304875 h 1917701"/>
              <a:gd name="connsiteX74" fmla="*/ 874337 w 1694678"/>
              <a:gd name="connsiteY74" fmla="*/ 1326357 h 1917701"/>
              <a:gd name="connsiteX75" fmla="*/ 850051 w 1694678"/>
              <a:gd name="connsiteY75" fmla="*/ 1364430 h 1917701"/>
              <a:gd name="connsiteX76" fmla="*/ 781113 w 1694678"/>
              <a:gd name="connsiteY76" fmla="*/ 1403661 h 1917701"/>
              <a:gd name="connsiteX77" fmla="*/ 681525 w 1694678"/>
              <a:gd name="connsiteY77" fmla="*/ 1470053 h 1917701"/>
              <a:gd name="connsiteX78" fmla="*/ 619543 w 1694678"/>
              <a:gd name="connsiteY78" fmla="*/ 1559720 h 1917701"/>
              <a:gd name="connsiteX79" fmla="*/ 609097 w 1694678"/>
              <a:gd name="connsiteY79" fmla="*/ 1592275 h 1917701"/>
              <a:gd name="connsiteX80" fmla="*/ 524598 w 1694678"/>
              <a:gd name="connsiteY80" fmla="*/ 1666212 h 1917701"/>
              <a:gd name="connsiteX81" fmla="*/ 485367 w 1694678"/>
              <a:gd name="connsiteY81" fmla="*/ 1711479 h 1917701"/>
              <a:gd name="connsiteX82" fmla="*/ 434064 w 1694678"/>
              <a:gd name="connsiteY82" fmla="*/ 1726568 h 1917701"/>
              <a:gd name="connsiteX83" fmla="*/ 382761 w 1694678"/>
              <a:gd name="connsiteY83" fmla="*/ 1732604 h 1917701"/>
              <a:gd name="connsiteX84" fmla="*/ 313350 w 1694678"/>
              <a:gd name="connsiteY84" fmla="*/ 1762783 h 1917701"/>
              <a:gd name="connsiteX85" fmla="*/ 216780 w 1694678"/>
              <a:gd name="connsiteY85" fmla="*/ 1765800 h 1917701"/>
              <a:gd name="connsiteX86" fmla="*/ 123228 w 1694678"/>
              <a:gd name="connsiteY86" fmla="*/ 1783907 h 1917701"/>
              <a:gd name="connsiteX87" fmla="*/ 14586 w 1694678"/>
              <a:gd name="connsiteY87" fmla="*/ 1795978 h 1917701"/>
              <a:gd name="connsiteX88" fmla="*/ 35711 w 1694678"/>
              <a:gd name="connsiteY88" fmla="*/ 1820121 h 1917701"/>
              <a:gd name="connsiteX89" fmla="*/ 119480 w 1694678"/>
              <a:gd name="connsiteY89" fmla="*/ 1871664 h 1917701"/>
              <a:gd name="connsiteX90" fmla="*/ 186155 w 1694678"/>
              <a:gd name="connsiteY90" fmla="*/ 1902620 h 1917701"/>
              <a:gd name="connsiteX91" fmla="*/ 367130 w 1694678"/>
              <a:gd name="connsiteY91" fmla="*/ 1907382 h 1917701"/>
              <a:gd name="connsiteX92" fmla="*/ 550487 w 1694678"/>
              <a:gd name="connsiteY92" fmla="*/ 1840708 h 1917701"/>
              <a:gd name="connsiteX93" fmla="*/ 724318 w 1694678"/>
              <a:gd name="connsiteY93" fmla="*/ 1778795 h 1917701"/>
              <a:gd name="connsiteX94" fmla="*/ 786230 w 1694678"/>
              <a:gd name="connsiteY94" fmla="*/ 1669257 h 1917701"/>
              <a:gd name="connsiteX95" fmla="*/ 1100553 w 1694678"/>
              <a:gd name="connsiteY95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1100553 w 1694678"/>
              <a:gd name="connsiteY96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1060074 w 1694678"/>
              <a:gd name="connsiteY96" fmla="*/ 1397795 h 1917701"/>
              <a:gd name="connsiteX97" fmla="*/ 1100553 w 1694678"/>
              <a:gd name="connsiteY97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991018 w 1694678"/>
              <a:gd name="connsiteY96" fmla="*/ 1447801 h 1917701"/>
              <a:gd name="connsiteX97" fmla="*/ 1060074 w 1694678"/>
              <a:gd name="connsiteY97" fmla="*/ 1397795 h 1917701"/>
              <a:gd name="connsiteX98" fmla="*/ 1100553 w 1694678"/>
              <a:gd name="connsiteY98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974349 w 1694678"/>
              <a:gd name="connsiteY96" fmla="*/ 1504951 h 1917701"/>
              <a:gd name="connsiteX97" fmla="*/ 991018 w 1694678"/>
              <a:gd name="connsiteY97" fmla="*/ 1447801 h 1917701"/>
              <a:gd name="connsiteX98" fmla="*/ 1060074 w 1694678"/>
              <a:gd name="connsiteY98" fmla="*/ 1397795 h 1917701"/>
              <a:gd name="connsiteX99" fmla="*/ 1100553 w 1694678"/>
              <a:gd name="connsiteY99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941012 w 1694678"/>
              <a:gd name="connsiteY96" fmla="*/ 1528764 h 1917701"/>
              <a:gd name="connsiteX97" fmla="*/ 974349 w 1694678"/>
              <a:gd name="connsiteY97" fmla="*/ 1504951 h 1917701"/>
              <a:gd name="connsiteX98" fmla="*/ 991018 w 1694678"/>
              <a:gd name="connsiteY98" fmla="*/ 1447801 h 1917701"/>
              <a:gd name="connsiteX99" fmla="*/ 1060074 w 1694678"/>
              <a:gd name="connsiteY99" fmla="*/ 1397795 h 1917701"/>
              <a:gd name="connsiteX100" fmla="*/ 1100553 w 1694678"/>
              <a:gd name="connsiteY10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81480 w 1694678"/>
              <a:gd name="connsiteY96" fmla="*/ 1488282 h 1917701"/>
              <a:gd name="connsiteX97" fmla="*/ 941012 w 1694678"/>
              <a:gd name="connsiteY97" fmla="*/ 1528764 h 1917701"/>
              <a:gd name="connsiteX98" fmla="*/ 974349 w 1694678"/>
              <a:gd name="connsiteY98" fmla="*/ 1504951 h 1917701"/>
              <a:gd name="connsiteX99" fmla="*/ 991018 w 1694678"/>
              <a:gd name="connsiteY99" fmla="*/ 1447801 h 1917701"/>
              <a:gd name="connsiteX100" fmla="*/ 1060074 w 1694678"/>
              <a:gd name="connsiteY100" fmla="*/ 1397795 h 1917701"/>
              <a:gd name="connsiteX101" fmla="*/ 1100553 w 1694678"/>
              <a:gd name="connsiteY101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81480 w 1694678"/>
              <a:gd name="connsiteY96" fmla="*/ 1488282 h 1917701"/>
              <a:gd name="connsiteX97" fmla="*/ 941012 w 1694678"/>
              <a:gd name="connsiteY97" fmla="*/ 1528764 h 1917701"/>
              <a:gd name="connsiteX98" fmla="*/ 974349 w 1694678"/>
              <a:gd name="connsiteY98" fmla="*/ 1504951 h 1917701"/>
              <a:gd name="connsiteX99" fmla="*/ 991018 w 1694678"/>
              <a:gd name="connsiteY99" fmla="*/ 1447801 h 1917701"/>
              <a:gd name="connsiteX100" fmla="*/ 1060074 w 1694678"/>
              <a:gd name="connsiteY100" fmla="*/ 1397795 h 1917701"/>
              <a:gd name="connsiteX101" fmla="*/ 1100553 w 1694678"/>
              <a:gd name="connsiteY101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05280 w 1694678"/>
              <a:gd name="connsiteY96" fmla="*/ 1540670 h 1917701"/>
              <a:gd name="connsiteX97" fmla="*/ 881480 w 1694678"/>
              <a:gd name="connsiteY97" fmla="*/ 1488282 h 1917701"/>
              <a:gd name="connsiteX98" fmla="*/ 941012 w 1694678"/>
              <a:gd name="connsiteY98" fmla="*/ 1528764 h 1917701"/>
              <a:gd name="connsiteX99" fmla="*/ 974349 w 1694678"/>
              <a:gd name="connsiteY99" fmla="*/ 1504951 h 1917701"/>
              <a:gd name="connsiteX100" fmla="*/ 991018 w 1694678"/>
              <a:gd name="connsiteY100" fmla="*/ 1447801 h 1917701"/>
              <a:gd name="connsiteX101" fmla="*/ 1060074 w 1694678"/>
              <a:gd name="connsiteY101" fmla="*/ 1397795 h 1917701"/>
              <a:gd name="connsiteX102" fmla="*/ 1100553 w 1694678"/>
              <a:gd name="connsiteY102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05280 w 1694678"/>
              <a:gd name="connsiteY96" fmla="*/ 1540670 h 1917701"/>
              <a:gd name="connsiteX97" fmla="*/ 840999 w 1694678"/>
              <a:gd name="connsiteY97" fmla="*/ 1507332 h 1917701"/>
              <a:gd name="connsiteX98" fmla="*/ 881480 w 1694678"/>
              <a:gd name="connsiteY98" fmla="*/ 1488282 h 1917701"/>
              <a:gd name="connsiteX99" fmla="*/ 941012 w 1694678"/>
              <a:gd name="connsiteY99" fmla="*/ 1528764 h 1917701"/>
              <a:gd name="connsiteX100" fmla="*/ 974349 w 1694678"/>
              <a:gd name="connsiteY100" fmla="*/ 1504951 h 1917701"/>
              <a:gd name="connsiteX101" fmla="*/ 991018 w 1694678"/>
              <a:gd name="connsiteY101" fmla="*/ 1447801 h 1917701"/>
              <a:gd name="connsiteX102" fmla="*/ 1060074 w 1694678"/>
              <a:gd name="connsiteY102" fmla="*/ 1397795 h 1917701"/>
              <a:gd name="connsiteX103" fmla="*/ 1100553 w 1694678"/>
              <a:gd name="connsiteY103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21949 w 1694678"/>
              <a:gd name="connsiteY96" fmla="*/ 1612107 h 1917701"/>
              <a:gd name="connsiteX97" fmla="*/ 805280 w 1694678"/>
              <a:gd name="connsiteY97" fmla="*/ 1540670 h 1917701"/>
              <a:gd name="connsiteX98" fmla="*/ 840999 w 1694678"/>
              <a:gd name="connsiteY98" fmla="*/ 1507332 h 1917701"/>
              <a:gd name="connsiteX99" fmla="*/ 881480 w 1694678"/>
              <a:gd name="connsiteY99" fmla="*/ 1488282 h 1917701"/>
              <a:gd name="connsiteX100" fmla="*/ 941012 w 1694678"/>
              <a:gd name="connsiteY100" fmla="*/ 1528764 h 1917701"/>
              <a:gd name="connsiteX101" fmla="*/ 974349 w 1694678"/>
              <a:gd name="connsiteY101" fmla="*/ 1504951 h 1917701"/>
              <a:gd name="connsiteX102" fmla="*/ 991018 w 1694678"/>
              <a:gd name="connsiteY102" fmla="*/ 1447801 h 1917701"/>
              <a:gd name="connsiteX103" fmla="*/ 1060074 w 1694678"/>
              <a:gd name="connsiteY103" fmla="*/ 1397795 h 1917701"/>
              <a:gd name="connsiteX104" fmla="*/ 1100553 w 1694678"/>
              <a:gd name="connsiteY104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21949 w 1694678"/>
              <a:gd name="connsiteY96" fmla="*/ 1612107 h 1917701"/>
              <a:gd name="connsiteX97" fmla="*/ 800518 w 1694678"/>
              <a:gd name="connsiteY97" fmla="*/ 1571626 h 1917701"/>
              <a:gd name="connsiteX98" fmla="*/ 805280 w 1694678"/>
              <a:gd name="connsiteY98" fmla="*/ 1540670 h 1917701"/>
              <a:gd name="connsiteX99" fmla="*/ 840999 w 1694678"/>
              <a:gd name="connsiteY99" fmla="*/ 1507332 h 1917701"/>
              <a:gd name="connsiteX100" fmla="*/ 881480 w 1694678"/>
              <a:gd name="connsiteY100" fmla="*/ 1488282 h 1917701"/>
              <a:gd name="connsiteX101" fmla="*/ 941012 w 1694678"/>
              <a:gd name="connsiteY101" fmla="*/ 1528764 h 1917701"/>
              <a:gd name="connsiteX102" fmla="*/ 974349 w 1694678"/>
              <a:gd name="connsiteY102" fmla="*/ 1504951 h 1917701"/>
              <a:gd name="connsiteX103" fmla="*/ 991018 w 1694678"/>
              <a:gd name="connsiteY103" fmla="*/ 1447801 h 1917701"/>
              <a:gd name="connsiteX104" fmla="*/ 1060074 w 1694678"/>
              <a:gd name="connsiteY104" fmla="*/ 1397795 h 1917701"/>
              <a:gd name="connsiteX105" fmla="*/ 1100553 w 1694678"/>
              <a:gd name="connsiteY105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21949 w 1694678"/>
              <a:gd name="connsiteY96" fmla="*/ 1612107 h 1917701"/>
              <a:gd name="connsiteX97" fmla="*/ 821949 w 1694678"/>
              <a:gd name="connsiteY97" fmla="*/ 1581151 h 1917701"/>
              <a:gd name="connsiteX98" fmla="*/ 800518 w 1694678"/>
              <a:gd name="connsiteY98" fmla="*/ 1571626 h 1917701"/>
              <a:gd name="connsiteX99" fmla="*/ 805280 w 1694678"/>
              <a:gd name="connsiteY99" fmla="*/ 1540670 h 1917701"/>
              <a:gd name="connsiteX100" fmla="*/ 840999 w 1694678"/>
              <a:gd name="connsiteY100" fmla="*/ 1507332 h 1917701"/>
              <a:gd name="connsiteX101" fmla="*/ 881480 w 1694678"/>
              <a:gd name="connsiteY101" fmla="*/ 1488282 h 1917701"/>
              <a:gd name="connsiteX102" fmla="*/ 941012 w 1694678"/>
              <a:gd name="connsiteY102" fmla="*/ 1528764 h 1917701"/>
              <a:gd name="connsiteX103" fmla="*/ 974349 w 1694678"/>
              <a:gd name="connsiteY103" fmla="*/ 1504951 h 1917701"/>
              <a:gd name="connsiteX104" fmla="*/ 991018 w 1694678"/>
              <a:gd name="connsiteY104" fmla="*/ 1447801 h 1917701"/>
              <a:gd name="connsiteX105" fmla="*/ 1060074 w 1694678"/>
              <a:gd name="connsiteY105" fmla="*/ 1397795 h 1917701"/>
              <a:gd name="connsiteX106" fmla="*/ 1100553 w 1694678"/>
              <a:gd name="connsiteY106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724318 w 1694678"/>
              <a:gd name="connsiteY95" fmla="*/ 1778795 h 1917701"/>
              <a:gd name="connsiteX96" fmla="*/ 786230 w 1694678"/>
              <a:gd name="connsiteY96" fmla="*/ 1669257 h 1917701"/>
              <a:gd name="connsiteX97" fmla="*/ 821949 w 1694678"/>
              <a:gd name="connsiteY97" fmla="*/ 1612107 h 1917701"/>
              <a:gd name="connsiteX98" fmla="*/ 821949 w 1694678"/>
              <a:gd name="connsiteY98" fmla="*/ 1581151 h 1917701"/>
              <a:gd name="connsiteX99" fmla="*/ 800518 w 1694678"/>
              <a:gd name="connsiteY99" fmla="*/ 1571626 h 1917701"/>
              <a:gd name="connsiteX100" fmla="*/ 805280 w 1694678"/>
              <a:gd name="connsiteY100" fmla="*/ 1540670 h 1917701"/>
              <a:gd name="connsiteX101" fmla="*/ 840999 w 1694678"/>
              <a:gd name="connsiteY101" fmla="*/ 1507332 h 1917701"/>
              <a:gd name="connsiteX102" fmla="*/ 881480 w 1694678"/>
              <a:gd name="connsiteY102" fmla="*/ 1488282 h 1917701"/>
              <a:gd name="connsiteX103" fmla="*/ 941012 w 1694678"/>
              <a:gd name="connsiteY103" fmla="*/ 1528764 h 1917701"/>
              <a:gd name="connsiteX104" fmla="*/ 974349 w 1694678"/>
              <a:gd name="connsiteY104" fmla="*/ 1504951 h 1917701"/>
              <a:gd name="connsiteX105" fmla="*/ 991018 w 1694678"/>
              <a:gd name="connsiteY105" fmla="*/ 1447801 h 1917701"/>
              <a:gd name="connsiteX106" fmla="*/ 1060074 w 1694678"/>
              <a:gd name="connsiteY106" fmla="*/ 1397795 h 1917701"/>
              <a:gd name="connsiteX107" fmla="*/ 1100553 w 1694678"/>
              <a:gd name="connsiteY107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724318 w 1694678"/>
              <a:gd name="connsiteY95" fmla="*/ 1778795 h 1917701"/>
              <a:gd name="connsiteX96" fmla="*/ 786230 w 1694678"/>
              <a:gd name="connsiteY96" fmla="*/ 1669257 h 1917701"/>
              <a:gd name="connsiteX97" fmla="*/ 793374 w 1694678"/>
              <a:gd name="connsiteY97" fmla="*/ 1635920 h 1917701"/>
              <a:gd name="connsiteX98" fmla="*/ 821949 w 1694678"/>
              <a:gd name="connsiteY98" fmla="*/ 1612107 h 1917701"/>
              <a:gd name="connsiteX99" fmla="*/ 821949 w 1694678"/>
              <a:gd name="connsiteY99" fmla="*/ 1581151 h 1917701"/>
              <a:gd name="connsiteX100" fmla="*/ 800518 w 1694678"/>
              <a:gd name="connsiteY100" fmla="*/ 1571626 h 1917701"/>
              <a:gd name="connsiteX101" fmla="*/ 805280 w 1694678"/>
              <a:gd name="connsiteY101" fmla="*/ 1540670 h 1917701"/>
              <a:gd name="connsiteX102" fmla="*/ 840999 w 1694678"/>
              <a:gd name="connsiteY102" fmla="*/ 1507332 h 1917701"/>
              <a:gd name="connsiteX103" fmla="*/ 881480 w 1694678"/>
              <a:gd name="connsiteY103" fmla="*/ 1488282 h 1917701"/>
              <a:gd name="connsiteX104" fmla="*/ 941012 w 1694678"/>
              <a:gd name="connsiteY104" fmla="*/ 1528764 h 1917701"/>
              <a:gd name="connsiteX105" fmla="*/ 974349 w 1694678"/>
              <a:gd name="connsiteY105" fmla="*/ 1504951 h 1917701"/>
              <a:gd name="connsiteX106" fmla="*/ 991018 w 1694678"/>
              <a:gd name="connsiteY106" fmla="*/ 1447801 h 1917701"/>
              <a:gd name="connsiteX107" fmla="*/ 1060074 w 1694678"/>
              <a:gd name="connsiteY107" fmla="*/ 1397795 h 1917701"/>
              <a:gd name="connsiteX108" fmla="*/ 1100553 w 1694678"/>
              <a:gd name="connsiteY108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724318 w 1694678"/>
              <a:gd name="connsiteY95" fmla="*/ 1778795 h 1917701"/>
              <a:gd name="connsiteX96" fmla="*/ 783849 w 1694678"/>
              <a:gd name="connsiteY96" fmla="*/ 1683545 h 1917701"/>
              <a:gd name="connsiteX97" fmla="*/ 786230 w 1694678"/>
              <a:gd name="connsiteY97" fmla="*/ 1669257 h 1917701"/>
              <a:gd name="connsiteX98" fmla="*/ 793374 w 1694678"/>
              <a:gd name="connsiteY98" fmla="*/ 1635920 h 1917701"/>
              <a:gd name="connsiteX99" fmla="*/ 821949 w 1694678"/>
              <a:gd name="connsiteY99" fmla="*/ 1612107 h 1917701"/>
              <a:gd name="connsiteX100" fmla="*/ 821949 w 1694678"/>
              <a:gd name="connsiteY100" fmla="*/ 1581151 h 1917701"/>
              <a:gd name="connsiteX101" fmla="*/ 800518 w 1694678"/>
              <a:gd name="connsiteY101" fmla="*/ 1571626 h 1917701"/>
              <a:gd name="connsiteX102" fmla="*/ 805280 w 1694678"/>
              <a:gd name="connsiteY102" fmla="*/ 1540670 h 1917701"/>
              <a:gd name="connsiteX103" fmla="*/ 840999 w 1694678"/>
              <a:gd name="connsiteY103" fmla="*/ 1507332 h 1917701"/>
              <a:gd name="connsiteX104" fmla="*/ 881480 w 1694678"/>
              <a:gd name="connsiteY104" fmla="*/ 1488282 h 1917701"/>
              <a:gd name="connsiteX105" fmla="*/ 941012 w 1694678"/>
              <a:gd name="connsiteY105" fmla="*/ 1528764 h 1917701"/>
              <a:gd name="connsiteX106" fmla="*/ 974349 w 1694678"/>
              <a:gd name="connsiteY106" fmla="*/ 1504951 h 1917701"/>
              <a:gd name="connsiteX107" fmla="*/ 991018 w 1694678"/>
              <a:gd name="connsiteY107" fmla="*/ 1447801 h 1917701"/>
              <a:gd name="connsiteX108" fmla="*/ 1060074 w 1694678"/>
              <a:gd name="connsiteY108" fmla="*/ 1397795 h 1917701"/>
              <a:gd name="connsiteX109" fmla="*/ 1100553 w 1694678"/>
              <a:gd name="connsiteY109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83849 w 1694678"/>
              <a:gd name="connsiteY96" fmla="*/ 1683545 h 1917701"/>
              <a:gd name="connsiteX97" fmla="*/ 786230 w 1694678"/>
              <a:gd name="connsiteY97" fmla="*/ 1669257 h 1917701"/>
              <a:gd name="connsiteX98" fmla="*/ 793374 w 1694678"/>
              <a:gd name="connsiteY98" fmla="*/ 1635920 h 1917701"/>
              <a:gd name="connsiteX99" fmla="*/ 821949 w 1694678"/>
              <a:gd name="connsiteY99" fmla="*/ 1612107 h 1917701"/>
              <a:gd name="connsiteX100" fmla="*/ 821949 w 1694678"/>
              <a:gd name="connsiteY100" fmla="*/ 1581151 h 1917701"/>
              <a:gd name="connsiteX101" fmla="*/ 800518 w 1694678"/>
              <a:gd name="connsiteY101" fmla="*/ 1571626 h 1917701"/>
              <a:gd name="connsiteX102" fmla="*/ 805280 w 1694678"/>
              <a:gd name="connsiteY102" fmla="*/ 1540670 h 1917701"/>
              <a:gd name="connsiteX103" fmla="*/ 840999 w 1694678"/>
              <a:gd name="connsiteY103" fmla="*/ 1507332 h 1917701"/>
              <a:gd name="connsiteX104" fmla="*/ 881480 w 1694678"/>
              <a:gd name="connsiteY104" fmla="*/ 1488282 h 1917701"/>
              <a:gd name="connsiteX105" fmla="*/ 941012 w 1694678"/>
              <a:gd name="connsiteY105" fmla="*/ 1528764 h 1917701"/>
              <a:gd name="connsiteX106" fmla="*/ 974349 w 1694678"/>
              <a:gd name="connsiteY106" fmla="*/ 1504951 h 1917701"/>
              <a:gd name="connsiteX107" fmla="*/ 991018 w 1694678"/>
              <a:gd name="connsiteY107" fmla="*/ 1447801 h 1917701"/>
              <a:gd name="connsiteX108" fmla="*/ 1060074 w 1694678"/>
              <a:gd name="connsiteY108" fmla="*/ 1397795 h 1917701"/>
              <a:gd name="connsiteX109" fmla="*/ 1100553 w 1694678"/>
              <a:gd name="connsiteY109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76805 w 1694678"/>
              <a:gd name="connsiteY22" fmla="*/ 926307 h 1917701"/>
              <a:gd name="connsiteX23" fmla="*/ 1595855 w 1694678"/>
              <a:gd name="connsiteY23" fmla="*/ 914401 h 1917701"/>
              <a:gd name="connsiteX24" fmla="*/ 1595855 w 1694678"/>
              <a:gd name="connsiteY24" fmla="*/ 888207 h 1917701"/>
              <a:gd name="connsiteX25" fmla="*/ 1598237 w 1694678"/>
              <a:gd name="connsiteY25" fmla="*/ 864395 h 1917701"/>
              <a:gd name="connsiteX26" fmla="*/ 1591093 w 1694678"/>
              <a:gd name="connsiteY26" fmla="*/ 847726 h 1917701"/>
              <a:gd name="connsiteX27" fmla="*/ 1612524 w 1694678"/>
              <a:gd name="connsiteY27" fmla="*/ 797720 h 1917701"/>
              <a:gd name="connsiteX28" fmla="*/ 1648243 w 1694678"/>
              <a:gd name="connsiteY28" fmla="*/ 757239 h 1917701"/>
              <a:gd name="connsiteX29" fmla="*/ 1669674 w 1694678"/>
              <a:gd name="connsiteY29" fmla="*/ 688182 h 1917701"/>
              <a:gd name="connsiteX30" fmla="*/ 1657768 w 1694678"/>
              <a:gd name="connsiteY30" fmla="*/ 645320 h 1917701"/>
              <a:gd name="connsiteX31" fmla="*/ 1643480 w 1694678"/>
              <a:gd name="connsiteY31" fmla="*/ 559595 h 1917701"/>
              <a:gd name="connsiteX32" fmla="*/ 1636337 w 1694678"/>
              <a:gd name="connsiteY32" fmla="*/ 490539 h 1917701"/>
              <a:gd name="connsiteX33" fmla="*/ 1657768 w 1694678"/>
              <a:gd name="connsiteY33" fmla="*/ 447676 h 1917701"/>
              <a:gd name="connsiteX34" fmla="*/ 1667293 w 1694678"/>
              <a:gd name="connsiteY34" fmla="*/ 371476 h 1917701"/>
              <a:gd name="connsiteX35" fmla="*/ 1660149 w 1694678"/>
              <a:gd name="connsiteY35" fmla="*/ 335757 h 1917701"/>
              <a:gd name="connsiteX36" fmla="*/ 1672055 w 1694678"/>
              <a:gd name="connsiteY36" fmla="*/ 311945 h 1917701"/>
              <a:gd name="connsiteX37" fmla="*/ 1660149 w 1694678"/>
              <a:gd name="connsiteY37" fmla="*/ 261939 h 1917701"/>
              <a:gd name="connsiteX38" fmla="*/ 1672055 w 1694678"/>
              <a:gd name="connsiteY38" fmla="*/ 228601 h 1917701"/>
              <a:gd name="connsiteX39" fmla="*/ 1664912 w 1694678"/>
              <a:gd name="connsiteY39" fmla="*/ 190501 h 1917701"/>
              <a:gd name="connsiteX40" fmla="*/ 1683962 w 1694678"/>
              <a:gd name="connsiteY40" fmla="*/ 135732 h 1917701"/>
              <a:gd name="connsiteX41" fmla="*/ 1669674 w 1694678"/>
              <a:gd name="connsiteY41" fmla="*/ 88107 h 1917701"/>
              <a:gd name="connsiteX42" fmla="*/ 1691106 w 1694678"/>
              <a:gd name="connsiteY42" fmla="*/ 52389 h 1917701"/>
              <a:gd name="connsiteX43" fmla="*/ 1648243 w 1694678"/>
              <a:gd name="connsiteY43" fmla="*/ 7144 h 1917701"/>
              <a:gd name="connsiteX44" fmla="*/ 1576805 w 1694678"/>
              <a:gd name="connsiteY44" fmla="*/ 9525 h 1917701"/>
              <a:gd name="connsiteX45" fmla="*/ 1536324 w 1694678"/>
              <a:gd name="connsiteY45" fmla="*/ 64295 h 1917701"/>
              <a:gd name="connsiteX46" fmla="*/ 1495843 w 1694678"/>
              <a:gd name="connsiteY46" fmla="*/ 111920 h 1917701"/>
              <a:gd name="connsiteX47" fmla="*/ 1502987 w 1694678"/>
              <a:gd name="connsiteY47" fmla="*/ 245270 h 1917701"/>
              <a:gd name="connsiteX48" fmla="*/ 1491080 w 1694678"/>
              <a:gd name="connsiteY48" fmla="*/ 314325 h 1917701"/>
              <a:gd name="connsiteX49" fmla="*/ 1472030 w 1694678"/>
              <a:gd name="connsiteY49" fmla="*/ 338139 h 1917701"/>
              <a:gd name="connsiteX50" fmla="*/ 1448218 w 1694678"/>
              <a:gd name="connsiteY50" fmla="*/ 361951 h 1917701"/>
              <a:gd name="connsiteX51" fmla="*/ 1436312 w 1694678"/>
              <a:gd name="connsiteY51" fmla="*/ 407195 h 1917701"/>
              <a:gd name="connsiteX52" fmla="*/ 1426787 w 1694678"/>
              <a:gd name="connsiteY52" fmla="*/ 454820 h 1917701"/>
              <a:gd name="connsiteX53" fmla="*/ 1412499 w 1694678"/>
              <a:gd name="connsiteY53" fmla="*/ 507206 h 1917701"/>
              <a:gd name="connsiteX54" fmla="*/ 1364874 w 1694678"/>
              <a:gd name="connsiteY54" fmla="*/ 595314 h 1917701"/>
              <a:gd name="connsiteX55" fmla="*/ 1357730 w 1694678"/>
              <a:gd name="connsiteY55" fmla="*/ 647700 h 1917701"/>
              <a:gd name="connsiteX56" fmla="*/ 1312487 w 1694678"/>
              <a:gd name="connsiteY56" fmla="*/ 723901 h 1917701"/>
              <a:gd name="connsiteX57" fmla="*/ 1305343 w 1694678"/>
              <a:gd name="connsiteY57" fmla="*/ 766764 h 1917701"/>
              <a:gd name="connsiteX58" fmla="*/ 1288674 w 1694678"/>
              <a:gd name="connsiteY58" fmla="*/ 783432 h 1917701"/>
              <a:gd name="connsiteX59" fmla="*/ 1288674 w 1694678"/>
              <a:gd name="connsiteY59" fmla="*/ 816770 h 1917701"/>
              <a:gd name="connsiteX60" fmla="*/ 1263799 w 1694678"/>
              <a:gd name="connsiteY60" fmla="*/ 850764 h 1917701"/>
              <a:gd name="connsiteX61" fmla="*/ 1248193 w 1694678"/>
              <a:gd name="connsiteY61" fmla="*/ 864395 h 1917701"/>
              <a:gd name="connsiteX62" fmla="*/ 1231524 w 1694678"/>
              <a:gd name="connsiteY62" fmla="*/ 878682 h 1917701"/>
              <a:gd name="connsiteX63" fmla="*/ 1195805 w 1694678"/>
              <a:gd name="connsiteY63" fmla="*/ 904876 h 1917701"/>
              <a:gd name="connsiteX64" fmla="*/ 1131180 w 1694678"/>
              <a:gd name="connsiteY64" fmla="*/ 969096 h 1917701"/>
              <a:gd name="connsiteX65" fmla="*/ 1129130 w 1694678"/>
              <a:gd name="connsiteY65" fmla="*/ 1014414 h 1917701"/>
              <a:gd name="connsiteX66" fmla="*/ 1113404 w 1694678"/>
              <a:gd name="connsiteY66" fmla="*/ 1039614 h 1917701"/>
              <a:gd name="connsiteX67" fmla="*/ 1070494 w 1694678"/>
              <a:gd name="connsiteY67" fmla="*/ 1071701 h 1917701"/>
              <a:gd name="connsiteX68" fmla="*/ 1043405 w 1694678"/>
              <a:gd name="connsiteY68" fmla="*/ 1088232 h 1917701"/>
              <a:gd name="connsiteX69" fmla="*/ 1000543 w 1694678"/>
              <a:gd name="connsiteY69" fmla="*/ 1126332 h 1917701"/>
              <a:gd name="connsiteX70" fmla="*/ 913897 w 1694678"/>
              <a:gd name="connsiteY70" fmla="*/ 1216557 h 1917701"/>
              <a:gd name="connsiteX71" fmla="*/ 950111 w 1694678"/>
              <a:gd name="connsiteY71" fmla="*/ 1213540 h 1917701"/>
              <a:gd name="connsiteX72" fmla="*/ 959165 w 1694678"/>
              <a:gd name="connsiteY72" fmla="*/ 1231646 h 1917701"/>
              <a:gd name="connsiteX73" fmla="*/ 933868 w 1694678"/>
              <a:gd name="connsiteY73" fmla="*/ 1262064 h 1917701"/>
              <a:gd name="connsiteX74" fmla="*/ 917199 w 1694678"/>
              <a:gd name="connsiteY74" fmla="*/ 1293020 h 1917701"/>
              <a:gd name="connsiteX75" fmla="*/ 906258 w 1694678"/>
              <a:gd name="connsiteY75" fmla="*/ 1304875 h 1917701"/>
              <a:gd name="connsiteX76" fmla="*/ 874337 w 1694678"/>
              <a:gd name="connsiteY76" fmla="*/ 1326357 h 1917701"/>
              <a:gd name="connsiteX77" fmla="*/ 850051 w 1694678"/>
              <a:gd name="connsiteY77" fmla="*/ 1364430 h 1917701"/>
              <a:gd name="connsiteX78" fmla="*/ 781113 w 1694678"/>
              <a:gd name="connsiteY78" fmla="*/ 1403661 h 1917701"/>
              <a:gd name="connsiteX79" fmla="*/ 681525 w 1694678"/>
              <a:gd name="connsiteY79" fmla="*/ 1470053 h 1917701"/>
              <a:gd name="connsiteX80" fmla="*/ 619543 w 1694678"/>
              <a:gd name="connsiteY80" fmla="*/ 1559720 h 1917701"/>
              <a:gd name="connsiteX81" fmla="*/ 609097 w 1694678"/>
              <a:gd name="connsiteY81" fmla="*/ 1592275 h 1917701"/>
              <a:gd name="connsiteX82" fmla="*/ 567155 w 1694678"/>
              <a:gd name="connsiteY82" fmla="*/ 1640682 h 1917701"/>
              <a:gd name="connsiteX83" fmla="*/ 524598 w 1694678"/>
              <a:gd name="connsiteY83" fmla="*/ 1666212 h 1917701"/>
              <a:gd name="connsiteX84" fmla="*/ 485367 w 1694678"/>
              <a:gd name="connsiteY84" fmla="*/ 1711479 h 1917701"/>
              <a:gd name="connsiteX85" fmla="*/ 434064 w 1694678"/>
              <a:gd name="connsiteY85" fmla="*/ 1726568 h 1917701"/>
              <a:gd name="connsiteX86" fmla="*/ 382761 w 1694678"/>
              <a:gd name="connsiteY86" fmla="*/ 1732604 h 1917701"/>
              <a:gd name="connsiteX87" fmla="*/ 313350 w 1694678"/>
              <a:gd name="connsiteY87" fmla="*/ 1762783 h 1917701"/>
              <a:gd name="connsiteX88" fmla="*/ 216780 w 1694678"/>
              <a:gd name="connsiteY88" fmla="*/ 1765800 h 1917701"/>
              <a:gd name="connsiteX89" fmla="*/ 123228 w 1694678"/>
              <a:gd name="connsiteY89" fmla="*/ 1783907 h 1917701"/>
              <a:gd name="connsiteX90" fmla="*/ 14586 w 1694678"/>
              <a:gd name="connsiteY90" fmla="*/ 1795978 h 1917701"/>
              <a:gd name="connsiteX91" fmla="*/ 35711 w 1694678"/>
              <a:gd name="connsiteY91" fmla="*/ 1820121 h 1917701"/>
              <a:gd name="connsiteX92" fmla="*/ 119480 w 1694678"/>
              <a:gd name="connsiteY92" fmla="*/ 1871664 h 1917701"/>
              <a:gd name="connsiteX93" fmla="*/ 186155 w 1694678"/>
              <a:gd name="connsiteY93" fmla="*/ 1902620 h 1917701"/>
              <a:gd name="connsiteX94" fmla="*/ 367130 w 1694678"/>
              <a:gd name="connsiteY94" fmla="*/ 1907382 h 1917701"/>
              <a:gd name="connsiteX95" fmla="*/ 550487 w 1694678"/>
              <a:gd name="connsiteY95" fmla="*/ 1840708 h 1917701"/>
              <a:gd name="connsiteX96" fmla="*/ 686218 w 1694678"/>
              <a:gd name="connsiteY96" fmla="*/ 1790701 h 1917701"/>
              <a:gd name="connsiteX97" fmla="*/ 752893 w 1694678"/>
              <a:gd name="connsiteY97" fmla="*/ 1740695 h 1917701"/>
              <a:gd name="connsiteX98" fmla="*/ 783849 w 1694678"/>
              <a:gd name="connsiteY98" fmla="*/ 1683545 h 1917701"/>
              <a:gd name="connsiteX99" fmla="*/ 786230 w 1694678"/>
              <a:gd name="connsiteY99" fmla="*/ 1669257 h 1917701"/>
              <a:gd name="connsiteX100" fmla="*/ 793374 w 1694678"/>
              <a:gd name="connsiteY100" fmla="*/ 1635920 h 1917701"/>
              <a:gd name="connsiteX101" fmla="*/ 821949 w 1694678"/>
              <a:gd name="connsiteY101" fmla="*/ 1612107 h 1917701"/>
              <a:gd name="connsiteX102" fmla="*/ 821949 w 1694678"/>
              <a:gd name="connsiteY102" fmla="*/ 1581151 h 1917701"/>
              <a:gd name="connsiteX103" fmla="*/ 800518 w 1694678"/>
              <a:gd name="connsiteY103" fmla="*/ 1571626 h 1917701"/>
              <a:gd name="connsiteX104" fmla="*/ 805280 w 1694678"/>
              <a:gd name="connsiteY104" fmla="*/ 1540670 h 1917701"/>
              <a:gd name="connsiteX105" fmla="*/ 840999 w 1694678"/>
              <a:gd name="connsiteY105" fmla="*/ 1507332 h 1917701"/>
              <a:gd name="connsiteX106" fmla="*/ 881480 w 1694678"/>
              <a:gd name="connsiteY106" fmla="*/ 1488282 h 1917701"/>
              <a:gd name="connsiteX107" fmla="*/ 941012 w 1694678"/>
              <a:gd name="connsiteY107" fmla="*/ 1528764 h 1917701"/>
              <a:gd name="connsiteX108" fmla="*/ 974349 w 1694678"/>
              <a:gd name="connsiteY108" fmla="*/ 1504951 h 1917701"/>
              <a:gd name="connsiteX109" fmla="*/ 991018 w 1694678"/>
              <a:gd name="connsiteY109" fmla="*/ 1447801 h 1917701"/>
              <a:gd name="connsiteX110" fmla="*/ 1060074 w 1694678"/>
              <a:gd name="connsiteY110" fmla="*/ 1397795 h 1917701"/>
              <a:gd name="connsiteX111" fmla="*/ 1100553 w 1694678"/>
              <a:gd name="connsiteY111" fmla="*/ 1385886 h 1917701"/>
              <a:gd name="connsiteX0" fmla="*/ 1100553 w 1694678"/>
              <a:gd name="connsiteY0" fmla="*/ 1385886 h 1916907"/>
              <a:gd name="connsiteX1" fmla="*/ 1157705 w 1694678"/>
              <a:gd name="connsiteY1" fmla="*/ 1338264 h 1916907"/>
              <a:gd name="connsiteX2" fmla="*/ 1193424 w 1694678"/>
              <a:gd name="connsiteY2" fmla="*/ 1335882 h 1916907"/>
              <a:gd name="connsiteX3" fmla="*/ 1250575 w 1694678"/>
              <a:gd name="connsiteY3" fmla="*/ 1321595 h 1916907"/>
              <a:gd name="connsiteX4" fmla="*/ 1286293 w 1694678"/>
              <a:gd name="connsiteY4" fmla="*/ 1283495 h 1916907"/>
              <a:gd name="connsiteX5" fmla="*/ 1329155 w 1694678"/>
              <a:gd name="connsiteY5" fmla="*/ 1252539 h 1916907"/>
              <a:gd name="connsiteX6" fmla="*/ 1379162 w 1694678"/>
              <a:gd name="connsiteY6" fmla="*/ 1197770 h 1916907"/>
              <a:gd name="connsiteX7" fmla="*/ 1376780 w 1694678"/>
              <a:gd name="connsiteY7" fmla="*/ 1157289 h 1916907"/>
              <a:gd name="connsiteX8" fmla="*/ 1410118 w 1694678"/>
              <a:gd name="connsiteY8" fmla="*/ 1123951 h 1916907"/>
              <a:gd name="connsiteX9" fmla="*/ 1429168 w 1694678"/>
              <a:gd name="connsiteY9" fmla="*/ 1088232 h 1916907"/>
              <a:gd name="connsiteX10" fmla="*/ 1457743 w 1694678"/>
              <a:gd name="connsiteY10" fmla="*/ 1069182 h 1916907"/>
              <a:gd name="connsiteX11" fmla="*/ 1505368 w 1694678"/>
              <a:gd name="connsiteY11" fmla="*/ 1069182 h 1916907"/>
              <a:gd name="connsiteX12" fmla="*/ 1557755 w 1694678"/>
              <a:gd name="connsiteY12" fmla="*/ 1016795 h 1916907"/>
              <a:gd name="connsiteX13" fmla="*/ 1517274 w 1694678"/>
              <a:gd name="connsiteY13" fmla="*/ 940595 h 1916907"/>
              <a:gd name="connsiteX14" fmla="*/ 1419643 w 1694678"/>
              <a:gd name="connsiteY14" fmla="*/ 973932 h 1916907"/>
              <a:gd name="connsiteX15" fmla="*/ 1438693 w 1694678"/>
              <a:gd name="connsiteY15" fmla="*/ 942976 h 1916907"/>
              <a:gd name="connsiteX16" fmla="*/ 1491080 w 1694678"/>
              <a:gd name="connsiteY16" fmla="*/ 840582 h 1916907"/>
              <a:gd name="connsiteX17" fmla="*/ 1536324 w 1694678"/>
              <a:gd name="connsiteY17" fmla="*/ 821532 h 1916907"/>
              <a:gd name="connsiteX18" fmla="*/ 1552993 w 1694678"/>
              <a:gd name="connsiteY18" fmla="*/ 838201 h 1916907"/>
              <a:gd name="connsiteX19" fmla="*/ 1548230 w 1694678"/>
              <a:gd name="connsiteY19" fmla="*/ 854870 h 1916907"/>
              <a:gd name="connsiteX20" fmla="*/ 1560137 w 1694678"/>
              <a:gd name="connsiteY20" fmla="*/ 873920 h 1916907"/>
              <a:gd name="connsiteX21" fmla="*/ 1548230 w 1694678"/>
              <a:gd name="connsiteY21" fmla="*/ 912020 h 1916907"/>
              <a:gd name="connsiteX22" fmla="*/ 1576805 w 1694678"/>
              <a:gd name="connsiteY22" fmla="*/ 926307 h 1916907"/>
              <a:gd name="connsiteX23" fmla="*/ 1595855 w 1694678"/>
              <a:gd name="connsiteY23" fmla="*/ 914401 h 1916907"/>
              <a:gd name="connsiteX24" fmla="*/ 1595855 w 1694678"/>
              <a:gd name="connsiteY24" fmla="*/ 888207 h 1916907"/>
              <a:gd name="connsiteX25" fmla="*/ 1598237 w 1694678"/>
              <a:gd name="connsiteY25" fmla="*/ 864395 h 1916907"/>
              <a:gd name="connsiteX26" fmla="*/ 1591093 w 1694678"/>
              <a:gd name="connsiteY26" fmla="*/ 847726 h 1916907"/>
              <a:gd name="connsiteX27" fmla="*/ 1612524 w 1694678"/>
              <a:gd name="connsiteY27" fmla="*/ 797720 h 1916907"/>
              <a:gd name="connsiteX28" fmla="*/ 1648243 w 1694678"/>
              <a:gd name="connsiteY28" fmla="*/ 757239 h 1916907"/>
              <a:gd name="connsiteX29" fmla="*/ 1669674 w 1694678"/>
              <a:gd name="connsiteY29" fmla="*/ 688182 h 1916907"/>
              <a:gd name="connsiteX30" fmla="*/ 1657768 w 1694678"/>
              <a:gd name="connsiteY30" fmla="*/ 645320 h 1916907"/>
              <a:gd name="connsiteX31" fmla="*/ 1643480 w 1694678"/>
              <a:gd name="connsiteY31" fmla="*/ 559595 h 1916907"/>
              <a:gd name="connsiteX32" fmla="*/ 1636337 w 1694678"/>
              <a:gd name="connsiteY32" fmla="*/ 490539 h 1916907"/>
              <a:gd name="connsiteX33" fmla="*/ 1657768 w 1694678"/>
              <a:gd name="connsiteY33" fmla="*/ 447676 h 1916907"/>
              <a:gd name="connsiteX34" fmla="*/ 1667293 w 1694678"/>
              <a:gd name="connsiteY34" fmla="*/ 371476 h 1916907"/>
              <a:gd name="connsiteX35" fmla="*/ 1660149 w 1694678"/>
              <a:gd name="connsiteY35" fmla="*/ 335757 h 1916907"/>
              <a:gd name="connsiteX36" fmla="*/ 1672055 w 1694678"/>
              <a:gd name="connsiteY36" fmla="*/ 311945 h 1916907"/>
              <a:gd name="connsiteX37" fmla="*/ 1660149 w 1694678"/>
              <a:gd name="connsiteY37" fmla="*/ 261939 h 1916907"/>
              <a:gd name="connsiteX38" fmla="*/ 1672055 w 1694678"/>
              <a:gd name="connsiteY38" fmla="*/ 228601 h 1916907"/>
              <a:gd name="connsiteX39" fmla="*/ 1664912 w 1694678"/>
              <a:gd name="connsiteY39" fmla="*/ 190501 h 1916907"/>
              <a:gd name="connsiteX40" fmla="*/ 1683962 w 1694678"/>
              <a:gd name="connsiteY40" fmla="*/ 135732 h 1916907"/>
              <a:gd name="connsiteX41" fmla="*/ 1669674 w 1694678"/>
              <a:gd name="connsiteY41" fmla="*/ 88107 h 1916907"/>
              <a:gd name="connsiteX42" fmla="*/ 1691106 w 1694678"/>
              <a:gd name="connsiteY42" fmla="*/ 52389 h 1916907"/>
              <a:gd name="connsiteX43" fmla="*/ 1648243 w 1694678"/>
              <a:gd name="connsiteY43" fmla="*/ 7144 h 1916907"/>
              <a:gd name="connsiteX44" fmla="*/ 1576805 w 1694678"/>
              <a:gd name="connsiteY44" fmla="*/ 9525 h 1916907"/>
              <a:gd name="connsiteX45" fmla="*/ 1536324 w 1694678"/>
              <a:gd name="connsiteY45" fmla="*/ 64295 h 1916907"/>
              <a:gd name="connsiteX46" fmla="*/ 1495843 w 1694678"/>
              <a:gd name="connsiteY46" fmla="*/ 111920 h 1916907"/>
              <a:gd name="connsiteX47" fmla="*/ 1502987 w 1694678"/>
              <a:gd name="connsiteY47" fmla="*/ 245270 h 1916907"/>
              <a:gd name="connsiteX48" fmla="*/ 1491080 w 1694678"/>
              <a:gd name="connsiteY48" fmla="*/ 314325 h 1916907"/>
              <a:gd name="connsiteX49" fmla="*/ 1472030 w 1694678"/>
              <a:gd name="connsiteY49" fmla="*/ 338139 h 1916907"/>
              <a:gd name="connsiteX50" fmla="*/ 1448218 w 1694678"/>
              <a:gd name="connsiteY50" fmla="*/ 361951 h 1916907"/>
              <a:gd name="connsiteX51" fmla="*/ 1436312 w 1694678"/>
              <a:gd name="connsiteY51" fmla="*/ 407195 h 1916907"/>
              <a:gd name="connsiteX52" fmla="*/ 1426787 w 1694678"/>
              <a:gd name="connsiteY52" fmla="*/ 454820 h 1916907"/>
              <a:gd name="connsiteX53" fmla="*/ 1412499 w 1694678"/>
              <a:gd name="connsiteY53" fmla="*/ 507206 h 1916907"/>
              <a:gd name="connsiteX54" fmla="*/ 1364874 w 1694678"/>
              <a:gd name="connsiteY54" fmla="*/ 595314 h 1916907"/>
              <a:gd name="connsiteX55" fmla="*/ 1357730 w 1694678"/>
              <a:gd name="connsiteY55" fmla="*/ 647700 h 1916907"/>
              <a:gd name="connsiteX56" fmla="*/ 1312487 w 1694678"/>
              <a:gd name="connsiteY56" fmla="*/ 723901 h 1916907"/>
              <a:gd name="connsiteX57" fmla="*/ 1305343 w 1694678"/>
              <a:gd name="connsiteY57" fmla="*/ 766764 h 1916907"/>
              <a:gd name="connsiteX58" fmla="*/ 1288674 w 1694678"/>
              <a:gd name="connsiteY58" fmla="*/ 783432 h 1916907"/>
              <a:gd name="connsiteX59" fmla="*/ 1288674 w 1694678"/>
              <a:gd name="connsiteY59" fmla="*/ 816770 h 1916907"/>
              <a:gd name="connsiteX60" fmla="*/ 1263799 w 1694678"/>
              <a:gd name="connsiteY60" fmla="*/ 850764 h 1916907"/>
              <a:gd name="connsiteX61" fmla="*/ 1248193 w 1694678"/>
              <a:gd name="connsiteY61" fmla="*/ 864395 h 1916907"/>
              <a:gd name="connsiteX62" fmla="*/ 1231524 w 1694678"/>
              <a:gd name="connsiteY62" fmla="*/ 878682 h 1916907"/>
              <a:gd name="connsiteX63" fmla="*/ 1195805 w 1694678"/>
              <a:gd name="connsiteY63" fmla="*/ 904876 h 1916907"/>
              <a:gd name="connsiteX64" fmla="*/ 1131180 w 1694678"/>
              <a:gd name="connsiteY64" fmla="*/ 969096 h 1916907"/>
              <a:gd name="connsiteX65" fmla="*/ 1129130 w 1694678"/>
              <a:gd name="connsiteY65" fmla="*/ 1014414 h 1916907"/>
              <a:gd name="connsiteX66" fmla="*/ 1113404 w 1694678"/>
              <a:gd name="connsiteY66" fmla="*/ 1039614 h 1916907"/>
              <a:gd name="connsiteX67" fmla="*/ 1070494 w 1694678"/>
              <a:gd name="connsiteY67" fmla="*/ 1071701 h 1916907"/>
              <a:gd name="connsiteX68" fmla="*/ 1043405 w 1694678"/>
              <a:gd name="connsiteY68" fmla="*/ 1088232 h 1916907"/>
              <a:gd name="connsiteX69" fmla="*/ 1000543 w 1694678"/>
              <a:gd name="connsiteY69" fmla="*/ 1126332 h 1916907"/>
              <a:gd name="connsiteX70" fmla="*/ 913897 w 1694678"/>
              <a:gd name="connsiteY70" fmla="*/ 1216557 h 1916907"/>
              <a:gd name="connsiteX71" fmla="*/ 950111 w 1694678"/>
              <a:gd name="connsiteY71" fmla="*/ 1213540 h 1916907"/>
              <a:gd name="connsiteX72" fmla="*/ 959165 w 1694678"/>
              <a:gd name="connsiteY72" fmla="*/ 1231646 h 1916907"/>
              <a:gd name="connsiteX73" fmla="*/ 933868 w 1694678"/>
              <a:gd name="connsiteY73" fmla="*/ 1262064 h 1916907"/>
              <a:gd name="connsiteX74" fmla="*/ 917199 w 1694678"/>
              <a:gd name="connsiteY74" fmla="*/ 1293020 h 1916907"/>
              <a:gd name="connsiteX75" fmla="*/ 906258 w 1694678"/>
              <a:gd name="connsiteY75" fmla="*/ 1304875 h 1916907"/>
              <a:gd name="connsiteX76" fmla="*/ 874337 w 1694678"/>
              <a:gd name="connsiteY76" fmla="*/ 1326357 h 1916907"/>
              <a:gd name="connsiteX77" fmla="*/ 850051 w 1694678"/>
              <a:gd name="connsiteY77" fmla="*/ 1364430 h 1916907"/>
              <a:gd name="connsiteX78" fmla="*/ 781113 w 1694678"/>
              <a:gd name="connsiteY78" fmla="*/ 1403661 h 1916907"/>
              <a:gd name="connsiteX79" fmla="*/ 681525 w 1694678"/>
              <a:gd name="connsiteY79" fmla="*/ 1470053 h 1916907"/>
              <a:gd name="connsiteX80" fmla="*/ 619543 w 1694678"/>
              <a:gd name="connsiteY80" fmla="*/ 1559720 h 1916907"/>
              <a:gd name="connsiteX81" fmla="*/ 609097 w 1694678"/>
              <a:gd name="connsiteY81" fmla="*/ 1592275 h 1916907"/>
              <a:gd name="connsiteX82" fmla="*/ 567155 w 1694678"/>
              <a:gd name="connsiteY82" fmla="*/ 1640682 h 1916907"/>
              <a:gd name="connsiteX83" fmla="*/ 524598 w 1694678"/>
              <a:gd name="connsiteY83" fmla="*/ 1666212 h 1916907"/>
              <a:gd name="connsiteX84" fmla="*/ 485367 w 1694678"/>
              <a:gd name="connsiteY84" fmla="*/ 1711479 h 1916907"/>
              <a:gd name="connsiteX85" fmla="*/ 434064 w 1694678"/>
              <a:gd name="connsiteY85" fmla="*/ 1726568 h 1916907"/>
              <a:gd name="connsiteX86" fmla="*/ 382761 w 1694678"/>
              <a:gd name="connsiteY86" fmla="*/ 1732604 h 1916907"/>
              <a:gd name="connsiteX87" fmla="*/ 313350 w 1694678"/>
              <a:gd name="connsiteY87" fmla="*/ 1762783 h 1916907"/>
              <a:gd name="connsiteX88" fmla="*/ 216780 w 1694678"/>
              <a:gd name="connsiteY88" fmla="*/ 1765800 h 1916907"/>
              <a:gd name="connsiteX89" fmla="*/ 123228 w 1694678"/>
              <a:gd name="connsiteY89" fmla="*/ 1783907 h 1916907"/>
              <a:gd name="connsiteX90" fmla="*/ 14586 w 1694678"/>
              <a:gd name="connsiteY90" fmla="*/ 1795978 h 1916907"/>
              <a:gd name="connsiteX91" fmla="*/ 35711 w 1694678"/>
              <a:gd name="connsiteY91" fmla="*/ 1820121 h 1916907"/>
              <a:gd name="connsiteX92" fmla="*/ 119480 w 1694678"/>
              <a:gd name="connsiteY92" fmla="*/ 1871664 h 1916907"/>
              <a:gd name="connsiteX93" fmla="*/ 188536 w 1694678"/>
              <a:gd name="connsiteY93" fmla="*/ 1897857 h 1916907"/>
              <a:gd name="connsiteX94" fmla="*/ 367130 w 1694678"/>
              <a:gd name="connsiteY94" fmla="*/ 1907382 h 1916907"/>
              <a:gd name="connsiteX95" fmla="*/ 550487 w 1694678"/>
              <a:gd name="connsiteY95" fmla="*/ 1840708 h 1916907"/>
              <a:gd name="connsiteX96" fmla="*/ 686218 w 1694678"/>
              <a:gd name="connsiteY96" fmla="*/ 1790701 h 1916907"/>
              <a:gd name="connsiteX97" fmla="*/ 752893 w 1694678"/>
              <a:gd name="connsiteY97" fmla="*/ 1740695 h 1916907"/>
              <a:gd name="connsiteX98" fmla="*/ 783849 w 1694678"/>
              <a:gd name="connsiteY98" fmla="*/ 1683545 h 1916907"/>
              <a:gd name="connsiteX99" fmla="*/ 786230 w 1694678"/>
              <a:gd name="connsiteY99" fmla="*/ 1669257 h 1916907"/>
              <a:gd name="connsiteX100" fmla="*/ 793374 w 1694678"/>
              <a:gd name="connsiteY100" fmla="*/ 1635920 h 1916907"/>
              <a:gd name="connsiteX101" fmla="*/ 821949 w 1694678"/>
              <a:gd name="connsiteY101" fmla="*/ 1612107 h 1916907"/>
              <a:gd name="connsiteX102" fmla="*/ 821949 w 1694678"/>
              <a:gd name="connsiteY102" fmla="*/ 1581151 h 1916907"/>
              <a:gd name="connsiteX103" fmla="*/ 800518 w 1694678"/>
              <a:gd name="connsiteY103" fmla="*/ 1571626 h 1916907"/>
              <a:gd name="connsiteX104" fmla="*/ 805280 w 1694678"/>
              <a:gd name="connsiteY104" fmla="*/ 1540670 h 1916907"/>
              <a:gd name="connsiteX105" fmla="*/ 840999 w 1694678"/>
              <a:gd name="connsiteY105" fmla="*/ 1507332 h 1916907"/>
              <a:gd name="connsiteX106" fmla="*/ 881480 w 1694678"/>
              <a:gd name="connsiteY106" fmla="*/ 1488282 h 1916907"/>
              <a:gd name="connsiteX107" fmla="*/ 941012 w 1694678"/>
              <a:gd name="connsiteY107" fmla="*/ 1528764 h 1916907"/>
              <a:gd name="connsiteX108" fmla="*/ 974349 w 1694678"/>
              <a:gd name="connsiteY108" fmla="*/ 1504951 h 1916907"/>
              <a:gd name="connsiteX109" fmla="*/ 991018 w 1694678"/>
              <a:gd name="connsiteY109" fmla="*/ 1447801 h 1916907"/>
              <a:gd name="connsiteX110" fmla="*/ 1060074 w 1694678"/>
              <a:gd name="connsiteY110" fmla="*/ 1397795 h 1916907"/>
              <a:gd name="connsiteX111" fmla="*/ 1100553 w 1694678"/>
              <a:gd name="connsiteY111" fmla="*/ 1385886 h 191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694678" h="1916907">
                <a:moveTo>
                  <a:pt x="1100553" y="1385886"/>
                </a:moveTo>
                <a:cubicBezTo>
                  <a:pt x="1162465" y="1330721"/>
                  <a:pt x="1131908" y="1368823"/>
                  <a:pt x="1157705" y="1338264"/>
                </a:cubicBezTo>
                <a:cubicBezTo>
                  <a:pt x="1173183" y="1328343"/>
                  <a:pt x="1177946" y="1338660"/>
                  <a:pt x="1193424" y="1335882"/>
                </a:cubicBezTo>
                <a:cubicBezTo>
                  <a:pt x="1208902" y="1333104"/>
                  <a:pt x="1235097" y="1330326"/>
                  <a:pt x="1250575" y="1321595"/>
                </a:cubicBezTo>
                <a:cubicBezTo>
                  <a:pt x="1266053" y="1312864"/>
                  <a:pt x="1273196" y="1295004"/>
                  <a:pt x="1286293" y="1283495"/>
                </a:cubicBezTo>
                <a:cubicBezTo>
                  <a:pt x="1299390" y="1271986"/>
                  <a:pt x="1313677" y="1266826"/>
                  <a:pt x="1329155" y="1252539"/>
                </a:cubicBezTo>
                <a:cubicBezTo>
                  <a:pt x="1344633" y="1238252"/>
                  <a:pt x="1371225" y="1213645"/>
                  <a:pt x="1379162" y="1197770"/>
                </a:cubicBezTo>
                <a:cubicBezTo>
                  <a:pt x="1387099" y="1181895"/>
                  <a:pt x="1371621" y="1169592"/>
                  <a:pt x="1376780" y="1157289"/>
                </a:cubicBezTo>
                <a:cubicBezTo>
                  <a:pt x="1381939" y="1144986"/>
                  <a:pt x="1401387" y="1135460"/>
                  <a:pt x="1410118" y="1123951"/>
                </a:cubicBezTo>
                <a:cubicBezTo>
                  <a:pt x="1418849" y="1112442"/>
                  <a:pt x="1421230" y="1097360"/>
                  <a:pt x="1429168" y="1088232"/>
                </a:cubicBezTo>
                <a:cubicBezTo>
                  <a:pt x="1437106" y="1079104"/>
                  <a:pt x="1445043" y="1072357"/>
                  <a:pt x="1457743" y="1069182"/>
                </a:cubicBezTo>
                <a:cubicBezTo>
                  <a:pt x="1470443" y="1066007"/>
                  <a:pt x="1488699" y="1077913"/>
                  <a:pt x="1505368" y="1069182"/>
                </a:cubicBezTo>
                <a:cubicBezTo>
                  <a:pt x="1522037" y="1060451"/>
                  <a:pt x="1555771" y="1038226"/>
                  <a:pt x="1557755" y="1016795"/>
                </a:cubicBezTo>
                <a:cubicBezTo>
                  <a:pt x="1559739" y="995364"/>
                  <a:pt x="1540293" y="947739"/>
                  <a:pt x="1517274" y="940595"/>
                </a:cubicBezTo>
                <a:cubicBezTo>
                  <a:pt x="1494255" y="933451"/>
                  <a:pt x="1432740" y="973535"/>
                  <a:pt x="1419643" y="973932"/>
                </a:cubicBezTo>
                <a:cubicBezTo>
                  <a:pt x="1406546" y="974329"/>
                  <a:pt x="1426787" y="965201"/>
                  <a:pt x="1438693" y="942976"/>
                </a:cubicBezTo>
                <a:cubicBezTo>
                  <a:pt x="1450599" y="920751"/>
                  <a:pt x="1474808" y="860823"/>
                  <a:pt x="1491080" y="840582"/>
                </a:cubicBezTo>
                <a:cubicBezTo>
                  <a:pt x="1507352" y="820341"/>
                  <a:pt x="1526005" y="821929"/>
                  <a:pt x="1536324" y="821532"/>
                </a:cubicBezTo>
                <a:cubicBezTo>
                  <a:pt x="1546643" y="821135"/>
                  <a:pt x="1551009" y="832645"/>
                  <a:pt x="1552993" y="838201"/>
                </a:cubicBezTo>
                <a:cubicBezTo>
                  <a:pt x="1554977" y="843757"/>
                  <a:pt x="1547039" y="848917"/>
                  <a:pt x="1548230" y="854870"/>
                </a:cubicBezTo>
                <a:cubicBezTo>
                  <a:pt x="1549421" y="860823"/>
                  <a:pt x="1562122" y="864395"/>
                  <a:pt x="1560137" y="873920"/>
                </a:cubicBezTo>
                <a:cubicBezTo>
                  <a:pt x="1564899" y="884239"/>
                  <a:pt x="1542277" y="905273"/>
                  <a:pt x="1548230" y="912020"/>
                </a:cubicBezTo>
                <a:cubicBezTo>
                  <a:pt x="1550214" y="918370"/>
                  <a:pt x="1568868" y="925910"/>
                  <a:pt x="1576805" y="926307"/>
                </a:cubicBezTo>
                <a:cubicBezTo>
                  <a:pt x="1584742" y="926704"/>
                  <a:pt x="1591886" y="918370"/>
                  <a:pt x="1595855" y="914401"/>
                </a:cubicBezTo>
                <a:cubicBezTo>
                  <a:pt x="1608555" y="928688"/>
                  <a:pt x="1596649" y="899319"/>
                  <a:pt x="1595855" y="888207"/>
                </a:cubicBezTo>
                <a:cubicBezTo>
                  <a:pt x="1595061" y="879873"/>
                  <a:pt x="1599031" y="871142"/>
                  <a:pt x="1598237" y="864395"/>
                </a:cubicBezTo>
                <a:cubicBezTo>
                  <a:pt x="1597443" y="857648"/>
                  <a:pt x="1588712" y="858839"/>
                  <a:pt x="1591093" y="847726"/>
                </a:cubicBezTo>
                <a:cubicBezTo>
                  <a:pt x="1593474" y="836614"/>
                  <a:pt x="1608952" y="814785"/>
                  <a:pt x="1612524" y="797720"/>
                </a:cubicBezTo>
                <a:cubicBezTo>
                  <a:pt x="1626415" y="778273"/>
                  <a:pt x="1639512" y="775098"/>
                  <a:pt x="1648243" y="757239"/>
                </a:cubicBezTo>
                <a:cubicBezTo>
                  <a:pt x="1658958" y="729458"/>
                  <a:pt x="1668087" y="706835"/>
                  <a:pt x="1669674" y="688182"/>
                </a:cubicBezTo>
                <a:cubicBezTo>
                  <a:pt x="1671262" y="669529"/>
                  <a:pt x="1659356" y="666751"/>
                  <a:pt x="1657768" y="645320"/>
                </a:cubicBezTo>
                <a:cubicBezTo>
                  <a:pt x="1620096" y="553430"/>
                  <a:pt x="1647052" y="585392"/>
                  <a:pt x="1643480" y="559595"/>
                </a:cubicBezTo>
                <a:cubicBezTo>
                  <a:pt x="1639908" y="533798"/>
                  <a:pt x="1633956" y="509192"/>
                  <a:pt x="1636337" y="490539"/>
                </a:cubicBezTo>
                <a:cubicBezTo>
                  <a:pt x="1638718" y="471886"/>
                  <a:pt x="1652609" y="467520"/>
                  <a:pt x="1657768" y="447676"/>
                </a:cubicBezTo>
                <a:cubicBezTo>
                  <a:pt x="1662927" y="427832"/>
                  <a:pt x="1666896" y="390129"/>
                  <a:pt x="1667293" y="371476"/>
                </a:cubicBezTo>
                <a:cubicBezTo>
                  <a:pt x="1667690" y="352823"/>
                  <a:pt x="1659355" y="345679"/>
                  <a:pt x="1660149" y="335757"/>
                </a:cubicBezTo>
                <a:cubicBezTo>
                  <a:pt x="1660943" y="325835"/>
                  <a:pt x="1672055" y="324248"/>
                  <a:pt x="1672055" y="311945"/>
                </a:cubicBezTo>
                <a:cubicBezTo>
                  <a:pt x="1672055" y="299642"/>
                  <a:pt x="1660149" y="275830"/>
                  <a:pt x="1660149" y="261939"/>
                </a:cubicBezTo>
                <a:cubicBezTo>
                  <a:pt x="1660149" y="248048"/>
                  <a:pt x="1671261" y="240507"/>
                  <a:pt x="1672055" y="228601"/>
                </a:cubicBezTo>
                <a:cubicBezTo>
                  <a:pt x="1672849" y="216695"/>
                  <a:pt x="1662928" y="205979"/>
                  <a:pt x="1664912" y="190501"/>
                </a:cubicBezTo>
                <a:cubicBezTo>
                  <a:pt x="1666896" y="175023"/>
                  <a:pt x="1683168" y="152798"/>
                  <a:pt x="1683962" y="135732"/>
                </a:cubicBezTo>
                <a:cubicBezTo>
                  <a:pt x="1684756" y="118666"/>
                  <a:pt x="1668483" y="101997"/>
                  <a:pt x="1669674" y="88107"/>
                </a:cubicBezTo>
                <a:cubicBezTo>
                  <a:pt x="1670865" y="74217"/>
                  <a:pt x="1694678" y="65883"/>
                  <a:pt x="1691106" y="52389"/>
                </a:cubicBezTo>
                <a:cubicBezTo>
                  <a:pt x="1687534" y="38895"/>
                  <a:pt x="1667293" y="14288"/>
                  <a:pt x="1648243" y="7144"/>
                </a:cubicBezTo>
                <a:cubicBezTo>
                  <a:pt x="1629193" y="0"/>
                  <a:pt x="1595458" y="0"/>
                  <a:pt x="1576805" y="9525"/>
                </a:cubicBezTo>
                <a:cubicBezTo>
                  <a:pt x="1558152" y="19050"/>
                  <a:pt x="1549818" y="47229"/>
                  <a:pt x="1536324" y="64295"/>
                </a:cubicBezTo>
                <a:cubicBezTo>
                  <a:pt x="1522830" y="81361"/>
                  <a:pt x="1501399" y="81758"/>
                  <a:pt x="1495843" y="111920"/>
                </a:cubicBezTo>
                <a:cubicBezTo>
                  <a:pt x="1490287" y="142083"/>
                  <a:pt x="1503781" y="211536"/>
                  <a:pt x="1502987" y="245270"/>
                </a:cubicBezTo>
                <a:cubicBezTo>
                  <a:pt x="1502193" y="279004"/>
                  <a:pt x="1494255" y="296466"/>
                  <a:pt x="1491080" y="314325"/>
                </a:cubicBezTo>
                <a:cubicBezTo>
                  <a:pt x="1474411" y="370284"/>
                  <a:pt x="1479174" y="330201"/>
                  <a:pt x="1472030" y="338139"/>
                </a:cubicBezTo>
                <a:cubicBezTo>
                  <a:pt x="1464886" y="346077"/>
                  <a:pt x="1454965" y="351632"/>
                  <a:pt x="1448218" y="361951"/>
                </a:cubicBezTo>
                <a:cubicBezTo>
                  <a:pt x="1438296" y="381795"/>
                  <a:pt x="1442265" y="382986"/>
                  <a:pt x="1436312" y="407195"/>
                </a:cubicBezTo>
                <a:cubicBezTo>
                  <a:pt x="1433931" y="422673"/>
                  <a:pt x="1430756" y="438152"/>
                  <a:pt x="1426787" y="454820"/>
                </a:cubicBezTo>
                <a:cubicBezTo>
                  <a:pt x="1422818" y="471488"/>
                  <a:pt x="1422818" y="483790"/>
                  <a:pt x="1412499" y="507206"/>
                </a:cubicBezTo>
                <a:cubicBezTo>
                  <a:pt x="1402180" y="530622"/>
                  <a:pt x="1374002" y="571899"/>
                  <a:pt x="1364874" y="595314"/>
                </a:cubicBezTo>
                <a:cubicBezTo>
                  <a:pt x="1355746" y="618729"/>
                  <a:pt x="1366461" y="626269"/>
                  <a:pt x="1357730" y="647700"/>
                </a:cubicBezTo>
                <a:cubicBezTo>
                  <a:pt x="1348999" y="669131"/>
                  <a:pt x="1321218" y="704057"/>
                  <a:pt x="1312487" y="723901"/>
                </a:cubicBezTo>
                <a:cubicBezTo>
                  <a:pt x="1303756" y="743745"/>
                  <a:pt x="1309312" y="756842"/>
                  <a:pt x="1305343" y="766764"/>
                </a:cubicBezTo>
                <a:cubicBezTo>
                  <a:pt x="1301374" y="776686"/>
                  <a:pt x="1291452" y="775098"/>
                  <a:pt x="1288674" y="783432"/>
                </a:cubicBezTo>
                <a:cubicBezTo>
                  <a:pt x="1285896" y="791766"/>
                  <a:pt x="1292820" y="805548"/>
                  <a:pt x="1288674" y="816770"/>
                </a:cubicBezTo>
                <a:cubicBezTo>
                  <a:pt x="1284528" y="827992"/>
                  <a:pt x="1270546" y="842827"/>
                  <a:pt x="1263799" y="850764"/>
                </a:cubicBezTo>
                <a:cubicBezTo>
                  <a:pt x="1257052" y="858702"/>
                  <a:pt x="1253572" y="859742"/>
                  <a:pt x="1248193" y="864395"/>
                </a:cubicBezTo>
                <a:cubicBezTo>
                  <a:pt x="1242814" y="869048"/>
                  <a:pt x="1240652" y="872332"/>
                  <a:pt x="1231524" y="878682"/>
                </a:cubicBezTo>
                <a:cubicBezTo>
                  <a:pt x="1219618" y="887413"/>
                  <a:pt x="1212529" y="889807"/>
                  <a:pt x="1195805" y="904876"/>
                </a:cubicBezTo>
                <a:cubicBezTo>
                  <a:pt x="1179081" y="919945"/>
                  <a:pt x="1142293" y="950840"/>
                  <a:pt x="1131180" y="969096"/>
                </a:cubicBezTo>
                <a:cubicBezTo>
                  <a:pt x="1120068" y="987352"/>
                  <a:pt x="1132093" y="1002661"/>
                  <a:pt x="1129130" y="1014414"/>
                </a:cubicBezTo>
                <a:cubicBezTo>
                  <a:pt x="1126167" y="1026167"/>
                  <a:pt x="1123177" y="1030066"/>
                  <a:pt x="1113404" y="1039614"/>
                </a:cubicBezTo>
                <a:cubicBezTo>
                  <a:pt x="1103631" y="1049162"/>
                  <a:pt x="1082161" y="1063598"/>
                  <a:pt x="1070494" y="1071701"/>
                </a:cubicBezTo>
                <a:cubicBezTo>
                  <a:pt x="1058828" y="1079804"/>
                  <a:pt x="1055064" y="1079127"/>
                  <a:pt x="1043405" y="1088232"/>
                </a:cubicBezTo>
                <a:cubicBezTo>
                  <a:pt x="1031747" y="1097337"/>
                  <a:pt x="1022128" y="1104945"/>
                  <a:pt x="1000543" y="1126332"/>
                </a:cubicBezTo>
                <a:cubicBezTo>
                  <a:pt x="978958" y="1147720"/>
                  <a:pt x="922302" y="1202022"/>
                  <a:pt x="913897" y="1216557"/>
                </a:cubicBezTo>
                <a:cubicBezTo>
                  <a:pt x="905492" y="1231092"/>
                  <a:pt x="942567" y="1211025"/>
                  <a:pt x="950111" y="1213540"/>
                </a:cubicBezTo>
                <a:cubicBezTo>
                  <a:pt x="957655" y="1216055"/>
                  <a:pt x="961872" y="1223559"/>
                  <a:pt x="959165" y="1231646"/>
                </a:cubicBezTo>
                <a:cubicBezTo>
                  <a:pt x="956458" y="1239733"/>
                  <a:pt x="940862" y="1251835"/>
                  <a:pt x="933868" y="1262064"/>
                </a:cubicBezTo>
                <a:cubicBezTo>
                  <a:pt x="926874" y="1272293"/>
                  <a:pt x="921801" y="1285885"/>
                  <a:pt x="917199" y="1293020"/>
                </a:cubicBezTo>
                <a:cubicBezTo>
                  <a:pt x="912597" y="1300155"/>
                  <a:pt x="913402" y="1299319"/>
                  <a:pt x="906258" y="1304875"/>
                </a:cubicBezTo>
                <a:cubicBezTo>
                  <a:pt x="899114" y="1310431"/>
                  <a:pt x="883705" y="1316431"/>
                  <a:pt x="874337" y="1326357"/>
                </a:cubicBezTo>
                <a:cubicBezTo>
                  <a:pt x="864969" y="1336283"/>
                  <a:pt x="865588" y="1351546"/>
                  <a:pt x="850051" y="1364430"/>
                </a:cubicBezTo>
                <a:cubicBezTo>
                  <a:pt x="834514" y="1377314"/>
                  <a:pt x="809201" y="1386057"/>
                  <a:pt x="781113" y="1403661"/>
                </a:cubicBezTo>
                <a:cubicBezTo>
                  <a:pt x="753025" y="1421265"/>
                  <a:pt x="708453" y="1444043"/>
                  <a:pt x="681525" y="1470053"/>
                </a:cubicBezTo>
                <a:cubicBezTo>
                  <a:pt x="654597" y="1496063"/>
                  <a:pt x="631614" y="1539350"/>
                  <a:pt x="619543" y="1559720"/>
                </a:cubicBezTo>
                <a:cubicBezTo>
                  <a:pt x="607472" y="1580090"/>
                  <a:pt x="617828" y="1578781"/>
                  <a:pt x="609097" y="1592275"/>
                </a:cubicBezTo>
                <a:cubicBezTo>
                  <a:pt x="600366" y="1605769"/>
                  <a:pt x="581238" y="1628359"/>
                  <a:pt x="567155" y="1640682"/>
                </a:cubicBezTo>
                <a:cubicBezTo>
                  <a:pt x="553072" y="1653005"/>
                  <a:pt x="538229" y="1654413"/>
                  <a:pt x="524598" y="1666212"/>
                </a:cubicBezTo>
                <a:cubicBezTo>
                  <a:pt x="510967" y="1678011"/>
                  <a:pt x="500456" y="1701420"/>
                  <a:pt x="485367" y="1711479"/>
                </a:cubicBezTo>
                <a:cubicBezTo>
                  <a:pt x="470278" y="1721538"/>
                  <a:pt x="451165" y="1723047"/>
                  <a:pt x="434064" y="1726568"/>
                </a:cubicBezTo>
                <a:cubicBezTo>
                  <a:pt x="416963" y="1730089"/>
                  <a:pt x="402880" y="1726568"/>
                  <a:pt x="382761" y="1732604"/>
                </a:cubicBezTo>
                <a:cubicBezTo>
                  <a:pt x="362642" y="1738640"/>
                  <a:pt x="341013" y="1757250"/>
                  <a:pt x="313350" y="1762783"/>
                </a:cubicBezTo>
                <a:cubicBezTo>
                  <a:pt x="285687" y="1768316"/>
                  <a:pt x="248467" y="1762279"/>
                  <a:pt x="216780" y="1765800"/>
                </a:cubicBezTo>
                <a:cubicBezTo>
                  <a:pt x="185093" y="1769321"/>
                  <a:pt x="156927" y="1778877"/>
                  <a:pt x="123228" y="1783907"/>
                </a:cubicBezTo>
                <a:cubicBezTo>
                  <a:pt x="89529" y="1788937"/>
                  <a:pt x="29172" y="1789942"/>
                  <a:pt x="14586" y="1795978"/>
                </a:cubicBezTo>
                <a:cubicBezTo>
                  <a:pt x="0" y="1802014"/>
                  <a:pt x="18229" y="1807507"/>
                  <a:pt x="35711" y="1820121"/>
                </a:cubicBezTo>
                <a:cubicBezTo>
                  <a:pt x="53193" y="1832735"/>
                  <a:pt x="94009" y="1858708"/>
                  <a:pt x="119480" y="1871664"/>
                </a:cubicBezTo>
                <a:cubicBezTo>
                  <a:pt x="144951" y="1884620"/>
                  <a:pt x="147261" y="1887142"/>
                  <a:pt x="188536" y="1897857"/>
                </a:cubicBezTo>
                <a:cubicBezTo>
                  <a:pt x="229811" y="1903810"/>
                  <a:pt x="306805" y="1916907"/>
                  <a:pt x="367130" y="1907382"/>
                </a:cubicBezTo>
                <a:cubicBezTo>
                  <a:pt x="427455" y="1897857"/>
                  <a:pt x="497306" y="1860155"/>
                  <a:pt x="550487" y="1840708"/>
                </a:cubicBezTo>
                <a:cubicBezTo>
                  <a:pt x="603668" y="1821261"/>
                  <a:pt x="654865" y="1809751"/>
                  <a:pt x="686218" y="1790701"/>
                </a:cubicBezTo>
                <a:cubicBezTo>
                  <a:pt x="708443" y="1774032"/>
                  <a:pt x="740193" y="1764507"/>
                  <a:pt x="752893" y="1740695"/>
                </a:cubicBezTo>
                <a:cubicBezTo>
                  <a:pt x="765593" y="1716883"/>
                  <a:pt x="778293" y="1695451"/>
                  <a:pt x="783849" y="1683545"/>
                </a:cubicBezTo>
                <a:cubicBezTo>
                  <a:pt x="789405" y="1671639"/>
                  <a:pt x="784642" y="1677195"/>
                  <a:pt x="786230" y="1669257"/>
                </a:cubicBezTo>
                <a:lnTo>
                  <a:pt x="793374" y="1635920"/>
                </a:lnTo>
                <a:cubicBezTo>
                  <a:pt x="799327" y="1626395"/>
                  <a:pt x="817187" y="1621235"/>
                  <a:pt x="821949" y="1612107"/>
                </a:cubicBezTo>
                <a:cubicBezTo>
                  <a:pt x="826711" y="1602979"/>
                  <a:pt x="825521" y="1587898"/>
                  <a:pt x="821949" y="1581151"/>
                </a:cubicBezTo>
                <a:cubicBezTo>
                  <a:pt x="818377" y="1574404"/>
                  <a:pt x="803296" y="1578373"/>
                  <a:pt x="800518" y="1571626"/>
                </a:cubicBezTo>
                <a:cubicBezTo>
                  <a:pt x="797740" y="1564879"/>
                  <a:pt x="798533" y="1551386"/>
                  <a:pt x="805280" y="1540670"/>
                </a:cubicBezTo>
                <a:cubicBezTo>
                  <a:pt x="812027" y="1529954"/>
                  <a:pt x="828299" y="1516063"/>
                  <a:pt x="840999" y="1507332"/>
                </a:cubicBezTo>
                <a:cubicBezTo>
                  <a:pt x="853699" y="1498601"/>
                  <a:pt x="854492" y="1484313"/>
                  <a:pt x="881480" y="1488282"/>
                </a:cubicBezTo>
                <a:cubicBezTo>
                  <a:pt x="908468" y="1492251"/>
                  <a:pt x="921168" y="1515270"/>
                  <a:pt x="941012" y="1528764"/>
                </a:cubicBezTo>
                <a:lnTo>
                  <a:pt x="974349" y="1504951"/>
                </a:lnTo>
                <a:lnTo>
                  <a:pt x="991018" y="1447801"/>
                </a:lnTo>
                <a:lnTo>
                  <a:pt x="1060074" y="1397795"/>
                </a:lnTo>
                <a:lnTo>
                  <a:pt x="1100553" y="1385886"/>
                </a:lnTo>
                <a:close/>
              </a:path>
            </a:pathLst>
          </a:custGeom>
          <a:solidFill>
            <a:srgbClr val="76D1E0"/>
          </a:solidFill>
          <a:ln w="3175">
            <a:solidFill>
              <a:srgbClr val="1F7887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13" name="Прямоугольник 212">
            <a:extLst>
              <a:ext uri="{FF2B5EF4-FFF2-40B4-BE49-F238E27FC236}">
                <a16:creationId xmlns:a16="http://schemas.microsoft.com/office/drawing/2014/main" xmlns="" id="{1015A8E4-27BC-4D9C-B904-D2A1CD784582}"/>
              </a:ext>
            </a:extLst>
          </p:cNvPr>
          <p:cNvSpPr/>
          <p:nvPr/>
        </p:nvSpPr>
        <p:spPr>
          <a:xfrm rot="18000000">
            <a:off x="7753610" y="946380"/>
            <a:ext cx="11997656" cy="377087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7379746" y="699783"/>
            <a:ext cx="1536700" cy="519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defTabSz="914377">
              <a:spcBef>
                <a:spcPts val="95"/>
              </a:spcBef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aokrio.ru 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i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rk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utsk@ao</a:t>
            </a:r>
            <a:r>
              <a:rPr sz="1650" spc="20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k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r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i</a:t>
            </a:r>
            <a:r>
              <a:rPr sz="1650" spc="-45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o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3"/>
              </a:rPr>
              <a:t>.ru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7243" y="699781"/>
            <a:ext cx="3156585" cy="522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377">
              <a:lnSpc>
                <a:spcPts val="1980"/>
              </a:lnSpc>
              <a:spcBef>
                <a:spcPts val="95"/>
              </a:spcBef>
              <a:defRPr/>
            </a:pP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Иркутск,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ул. Свердлова,10, оф.8-12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  <a:p>
            <a:pPr marL="12700" defTabSz="914377"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+7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(3952)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225-588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8900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42633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050" y="2414675"/>
            <a:ext cx="18000000" cy="93600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13335" defTabSz="914377">
              <a:spcBef>
                <a:spcPts val="135"/>
              </a:spcBef>
              <a:defRPr/>
            </a:pPr>
            <a:r>
              <a:rPr lang="ru-RU" sz="3450" b="1" spc="75" dirty="0">
                <a:solidFill>
                  <a:srgbClr val="00496D"/>
                </a:solidFill>
                <a:latin typeface="Myriad Pro" panose="020B0503030403020204" pitchFamily="34" charset="0"/>
                <a:cs typeface="Myriad Pro"/>
              </a:rPr>
              <a:t>ИНВЕСТИЦИОННЫЙ ПОРТФЕЛЬ КОРПОРАЦИИ</a:t>
            </a:r>
          </a:p>
          <a:p>
            <a:pPr marL="13335" defTabSz="914377">
              <a:spcBef>
                <a:spcPts val="135"/>
              </a:spcBef>
              <a:defRPr/>
            </a:pPr>
            <a:r>
              <a:rPr lang="ru-RU" sz="2800" i="1" spc="75" dirty="0">
                <a:solidFill>
                  <a:srgbClr val="00496D"/>
                </a:solidFill>
                <a:latin typeface="Myriad Pro Light" panose="020B0403030403020204" pitchFamily="34" charset="0"/>
                <a:cs typeface="Myriad Pro"/>
              </a:rPr>
              <a:t>(действующий)</a:t>
            </a:r>
            <a:endParaRPr lang="ru-RU" sz="3450" i="1" spc="75" dirty="0">
              <a:solidFill>
                <a:srgbClr val="00496D"/>
              </a:solidFill>
              <a:latin typeface="Myriad Pro Light" panose="020B0403030403020204" pitchFamily="34" charset="0"/>
              <a:cs typeface="Myriad Pro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8" y="549275"/>
            <a:ext cx="5033975" cy="11181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0049" y="-1"/>
            <a:ext cx="3200402" cy="226373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8440" y="-1"/>
            <a:ext cx="6053853" cy="2622817"/>
          </a:xfrm>
          <a:prstGeom prst="rect">
            <a:avLst/>
          </a:prstGeom>
        </p:spPr>
      </p:pic>
      <p:sp>
        <p:nvSpPr>
          <p:cNvPr id="27" name="object 42">
            <a:extLst>
              <a:ext uri="{FF2B5EF4-FFF2-40B4-BE49-F238E27FC236}">
                <a16:creationId xmlns:a16="http://schemas.microsoft.com/office/drawing/2014/main" xmlns="" id="{FE1F1B09-3212-4CBA-A921-51332D191A6C}"/>
              </a:ext>
            </a:extLst>
          </p:cNvPr>
          <p:cNvSpPr txBox="1"/>
          <p:nvPr/>
        </p:nvSpPr>
        <p:spPr>
          <a:xfrm>
            <a:off x="19308313" y="10575595"/>
            <a:ext cx="796290" cy="733425"/>
          </a:xfrm>
          <a:prstGeom prst="rect">
            <a:avLst/>
          </a:prstGeom>
          <a:solidFill>
            <a:srgbClr val="138997"/>
          </a:solidFill>
          <a:ln w="10470">
            <a:solidFill>
              <a:srgbClr val="1B8B97"/>
            </a:solidFill>
          </a:ln>
        </p:spPr>
        <p:txBody>
          <a:bodyPr vert="horz" wrap="square" lIns="0" tIns="50800" rIns="0" bIns="0" rtlCol="0">
            <a:noAutofit/>
          </a:bodyPr>
          <a:lstStyle/>
          <a:p>
            <a:pPr marL="159381" defTabSz="914377">
              <a:spcBef>
                <a:spcPts val="400"/>
              </a:spcBef>
              <a:defRPr/>
            </a:pPr>
            <a:r>
              <a:rPr lang="ru-RU" sz="3300" spc="-5" dirty="0">
                <a:solidFill>
                  <a:srgbClr val="FFFFFF"/>
                </a:solidFill>
                <a:latin typeface="Myriad Pro Cond"/>
                <a:cs typeface="Myriad Pro Cond"/>
              </a:rPr>
              <a:t>3</a:t>
            </a:r>
            <a:endParaRPr sz="3300" dirty="0">
              <a:solidFill>
                <a:prstClr val="black"/>
              </a:solidFill>
              <a:latin typeface="Myriad Pro Cond"/>
              <a:cs typeface="Myriad Pro Cond"/>
            </a:endParaRPr>
          </a:p>
        </p:txBody>
      </p:sp>
      <p:sp>
        <p:nvSpPr>
          <p:cNvPr id="151" name="object 7">
            <a:extLst>
              <a:ext uri="{FF2B5EF4-FFF2-40B4-BE49-F238E27FC236}">
                <a16:creationId xmlns:a16="http://schemas.microsoft.com/office/drawing/2014/main" xmlns="" id="{B8B838E1-A914-4350-AC4D-48DD9421354D}"/>
              </a:ext>
            </a:extLst>
          </p:cNvPr>
          <p:cNvSpPr txBox="1"/>
          <p:nvPr/>
        </p:nvSpPr>
        <p:spPr>
          <a:xfrm>
            <a:off x="15812050" y="4358675"/>
            <a:ext cx="432000" cy="216000"/>
          </a:xfrm>
          <a:prstGeom prst="roundRect">
            <a:avLst>
              <a:gd name="adj" fmla="val 25179"/>
            </a:avLst>
          </a:prstGeom>
          <a:solidFill>
            <a:srgbClr val="E4702F"/>
          </a:solidFill>
        </p:spPr>
        <p:txBody>
          <a:bodyPr vert="horz" wrap="square" lIns="36000" tIns="0" rIns="36000" bIns="0" rtlCol="0" anchor="ctr" anchorCtr="0">
            <a:noAutofit/>
          </a:bodyPr>
          <a:lstStyle/>
          <a:p>
            <a:pPr lvl="0" algn="r"/>
            <a:r>
              <a:rPr lang="ru-RU" sz="16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  <a:endParaRPr lang="en-US" sz="16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2" name="object 7">
            <a:extLst>
              <a:ext uri="{FF2B5EF4-FFF2-40B4-BE49-F238E27FC236}">
                <a16:creationId xmlns:a16="http://schemas.microsoft.com/office/drawing/2014/main" xmlns="" id="{37AC7990-9C58-4090-9E49-6AB59FA402C7}"/>
              </a:ext>
            </a:extLst>
          </p:cNvPr>
          <p:cNvSpPr txBox="1"/>
          <p:nvPr/>
        </p:nvSpPr>
        <p:spPr>
          <a:xfrm>
            <a:off x="15308050" y="4286675"/>
            <a:ext cx="752400" cy="752400"/>
          </a:xfrm>
          <a:prstGeom prst="ellipse">
            <a:avLst/>
          </a:prstGeom>
          <a:solidFill>
            <a:srgbClr val="E4702F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2800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343</a:t>
            </a:r>
            <a:endParaRPr lang="en-US" sz="2800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53" name="object 7">
            <a:extLst>
              <a:ext uri="{FF2B5EF4-FFF2-40B4-BE49-F238E27FC236}">
                <a16:creationId xmlns:a16="http://schemas.microsoft.com/office/drawing/2014/main" xmlns="" id="{DAFFEA46-AC2A-48E0-9A49-BDB224A45C83}"/>
              </a:ext>
            </a:extLst>
          </p:cNvPr>
          <p:cNvSpPr txBox="1"/>
          <p:nvPr/>
        </p:nvSpPr>
        <p:spPr>
          <a:xfrm>
            <a:off x="14732050" y="6518675"/>
            <a:ext cx="432000" cy="216000"/>
          </a:xfrm>
          <a:prstGeom prst="roundRect">
            <a:avLst>
              <a:gd name="adj" fmla="val 25179"/>
            </a:avLst>
          </a:prstGeom>
          <a:solidFill>
            <a:srgbClr val="70AEC3"/>
          </a:solidFill>
        </p:spPr>
        <p:txBody>
          <a:bodyPr vert="horz" wrap="square" lIns="36000" tIns="0" rIns="36000" bIns="0" rtlCol="0" anchor="ctr" anchorCtr="0">
            <a:noAutofit/>
          </a:bodyPr>
          <a:lstStyle/>
          <a:p>
            <a:pPr lvl="0" algn="r"/>
            <a:r>
              <a:rPr lang="ru-RU" sz="16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  <a:endParaRPr lang="en-US" sz="16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4" name="object 7">
            <a:extLst>
              <a:ext uri="{FF2B5EF4-FFF2-40B4-BE49-F238E27FC236}">
                <a16:creationId xmlns:a16="http://schemas.microsoft.com/office/drawing/2014/main" xmlns="" id="{39B1819A-42F4-4161-A9A3-563C39B3256C}"/>
              </a:ext>
            </a:extLst>
          </p:cNvPr>
          <p:cNvSpPr txBox="1"/>
          <p:nvPr/>
        </p:nvSpPr>
        <p:spPr>
          <a:xfrm>
            <a:off x="14670850" y="6484775"/>
            <a:ext cx="277200" cy="277200"/>
          </a:xfrm>
          <a:prstGeom prst="ellipse">
            <a:avLst/>
          </a:prstGeom>
          <a:solidFill>
            <a:srgbClr val="70AEC3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47</a:t>
            </a:r>
            <a:endParaRPr lang="en-US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55" name="object 7">
            <a:extLst>
              <a:ext uri="{FF2B5EF4-FFF2-40B4-BE49-F238E27FC236}">
                <a16:creationId xmlns:a16="http://schemas.microsoft.com/office/drawing/2014/main" xmlns="" id="{75C32DF0-F366-4A3B-938D-5315B50E7A9B}"/>
              </a:ext>
            </a:extLst>
          </p:cNvPr>
          <p:cNvSpPr txBox="1"/>
          <p:nvPr/>
        </p:nvSpPr>
        <p:spPr>
          <a:xfrm>
            <a:off x="16244050" y="6999095"/>
            <a:ext cx="432000" cy="216000"/>
          </a:xfrm>
          <a:prstGeom prst="roundRect">
            <a:avLst>
              <a:gd name="adj" fmla="val 25179"/>
            </a:avLst>
          </a:prstGeom>
          <a:solidFill>
            <a:srgbClr val="1B8B97"/>
          </a:solidFill>
        </p:spPr>
        <p:txBody>
          <a:bodyPr vert="horz" wrap="square" lIns="36000" tIns="0" rIns="36000" bIns="0" rtlCol="0" anchor="ctr" anchorCtr="0">
            <a:noAutofit/>
          </a:bodyPr>
          <a:lstStyle/>
          <a:p>
            <a:pPr lvl="0" algn="r"/>
            <a:r>
              <a:rPr lang="ru-RU" sz="16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  <a:endParaRPr lang="en-US" sz="16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62" name="object 7">
            <a:extLst>
              <a:ext uri="{FF2B5EF4-FFF2-40B4-BE49-F238E27FC236}">
                <a16:creationId xmlns:a16="http://schemas.microsoft.com/office/drawing/2014/main" xmlns="" id="{D410AA44-44CA-4CBB-9C22-47DEFBF70528}"/>
              </a:ext>
            </a:extLst>
          </p:cNvPr>
          <p:cNvSpPr txBox="1"/>
          <p:nvPr/>
        </p:nvSpPr>
        <p:spPr>
          <a:xfrm>
            <a:off x="16157244" y="6950675"/>
            <a:ext cx="313200" cy="313200"/>
          </a:xfrm>
          <a:prstGeom prst="ellipse">
            <a:avLst/>
          </a:prstGeom>
          <a:solidFill>
            <a:srgbClr val="1B8B97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60</a:t>
            </a:r>
            <a:endParaRPr lang="en-US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67" name="object 7">
            <a:extLst>
              <a:ext uri="{FF2B5EF4-FFF2-40B4-BE49-F238E27FC236}">
                <a16:creationId xmlns:a16="http://schemas.microsoft.com/office/drawing/2014/main" xmlns="" id="{3948D82D-69CD-4822-B1B2-E2BDDD423665}"/>
              </a:ext>
            </a:extLst>
          </p:cNvPr>
          <p:cNvSpPr txBox="1"/>
          <p:nvPr/>
        </p:nvSpPr>
        <p:spPr>
          <a:xfrm>
            <a:off x="18342723" y="8894675"/>
            <a:ext cx="432000" cy="216000"/>
          </a:xfrm>
          <a:prstGeom prst="roundRect">
            <a:avLst>
              <a:gd name="adj" fmla="val 25179"/>
            </a:avLst>
          </a:prstGeom>
          <a:solidFill>
            <a:srgbClr val="DFBF31"/>
          </a:solidFill>
        </p:spPr>
        <p:txBody>
          <a:bodyPr vert="horz" wrap="square" lIns="36000" tIns="0" rIns="36000" bIns="0" rtlCol="0" anchor="ctr" anchorCtr="0">
            <a:noAutofit/>
          </a:bodyPr>
          <a:lstStyle/>
          <a:p>
            <a:pPr lvl="0" algn="r"/>
            <a:r>
              <a:rPr lang="ru-RU" sz="16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7</a:t>
            </a:r>
            <a:endParaRPr lang="en-US" sz="16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68" name="object 7">
            <a:extLst>
              <a:ext uri="{FF2B5EF4-FFF2-40B4-BE49-F238E27FC236}">
                <a16:creationId xmlns:a16="http://schemas.microsoft.com/office/drawing/2014/main" xmlns="" id="{838BCE4C-C5D5-49AA-86E6-C4E2FC55C442}"/>
              </a:ext>
            </a:extLst>
          </p:cNvPr>
          <p:cNvSpPr txBox="1"/>
          <p:nvPr/>
        </p:nvSpPr>
        <p:spPr>
          <a:xfrm>
            <a:off x="17381377" y="8750675"/>
            <a:ext cx="1267200" cy="1267200"/>
          </a:xfrm>
          <a:prstGeom prst="ellipse">
            <a:avLst/>
          </a:prstGeom>
          <a:solidFill>
            <a:srgbClr val="DFBF3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5400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971</a:t>
            </a:r>
            <a:endParaRPr lang="en-US" sz="5400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73" name="object 7">
            <a:extLst>
              <a:ext uri="{FF2B5EF4-FFF2-40B4-BE49-F238E27FC236}">
                <a16:creationId xmlns:a16="http://schemas.microsoft.com/office/drawing/2014/main" xmlns="" id="{60D4BABA-9EF9-4459-93A2-85A3F42C9E1A}"/>
              </a:ext>
            </a:extLst>
          </p:cNvPr>
          <p:cNvSpPr txBox="1"/>
          <p:nvPr/>
        </p:nvSpPr>
        <p:spPr>
          <a:xfrm>
            <a:off x="17118723" y="8793875"/>
            <a:ext cx="432000" cy="216000"/>
          </a:xfrm>
          <a:prstGeom prst="roundRect">
            <a:avLst>
              <a:gd name="adj" fmla="val 25179"/>
            </a:avLst>
          </a:prstGeom>
          <a:solidFill>
            <a:srgbClr val="00385A"/>
          </a:solidFill>
        </p:spPr>
        <p:txBody>
          <a:bodyPr vert="horz" wrap="square" lIns="36000" tIns="0" rIns="36000" bIns="0" rtlCol="0" anchor="ctr" anchorCtr="0">
            <a:noAutofit/>
          </a:bodyPr>
          <a:lstStyle/>
          <a:p>
            <a:pPr lvl="0"/>
            <a:r>
              <a:rPr lang="ru-RU" sz="16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  <a:endParaRPr lang="en-US" sz="16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74" name="object 7">
            <a:extLst>
              <a:ext uri="{FF2B5EF4-FFF2-40B4-BE49-F238E27FC236}">
                <a16:creationId xmlns:a16="http://schemas.microsoft.com/office/drawing/2014/main" xmlns="" id="{38395C40-B790-4542-B3FF-6F4AB6C79F34}"/>
              </a:ext>
            </a:extLst>
          </p:cNvPr>
          <p:cNvSpPr txBox="1"/>
          <p:nvPr/>
        </p:nvSpPr>
        <p:spPr>
          <a:xfrm>
            <a:off x="17323777" y="8721875"/>
            <a:ext cx="388800" cy="388800"/>
          </a:xfrm>
          <a:prstGeom prst="ellipse">
            <a:avLst/>
          </a:prstGeom>
          <a:solidFill>
            <a:srgbClr val="00385A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ru-RU"/>
            </a:defPPr>
            <a:lvl1pPr lvl="0" algn="ctr">
              <a:defRPr spc="-15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ru-RU" dirty="0"/>
              <a:t>91</a:t>
            </a:r>
            <a:endParaRPr lang="en-US" dirty="0"/>
          </a:p>
        </p:txBody>
      </p:sp>
      <p:sp>
        <p:nvSpPr>
          <p:cNvPr id="177" name="object 7">
            <a:extLst>
              <a:ext uri="{FF2B5EF4-FFF2-40B4-BE49-F238E27FC236}">
                <a16:creationId xmlns:a16="http://schemas.microsoft.com/office/drawing/2014/main" xmlns="" id="{ACAB5A0C-E8E6-4EBF-A755-2500C724C0C0}"/>
              </a:ext>
            </a:extLst>
          </p:cNvPr>
          <p:cNvSpPr txBox="1"/>
          <p:nvPr/>
        </p:nvSpPr>
        <p:spPr>
          <a:xfrm>
            <a:off x="17118723" y="9856475"/>
            <a:ext cx="432000" cy="216000"/>
          </a:xfrm>
          <a:prstGeom prst="roundRect">
            <a:avLst>
              <a:gd name="adj" fmla="val 25179"/>
            </a:avLst>
          </a:prstGeom>
          <a:solidFill>
            <a:srgbClr val="1F7887"/>
          </a:solidFill>
        </p:spPr>
        <p:txBody>
          <a:bodyPr vert="horz" wrap="square" lIns="36000" tIns="0" rIns="36000" bIns="0" rtlCol="0" anchor="ctr" anchorCtr="0">
            <a:noAutofit/>
          </a:bodyPr>
          <a:lstStyle/>
          <a:p>
            <a:pPr lvl="0"/>
            <a:r>
              <a:rPr lang="ru-RU" sz="16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  <a:endParaRPr lang="en-US" sz="16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70" name="object 7">
            <a:extLst>
              <a:ext uri="{FF2B5EF4-FFF2-40B4-BE49-F238E27FC236}">
                <a16:creationId xmlns:a16="http://schemas.microsoft.com/office/drawing/2014/main" xmlns="" id="{4143FE33-AA62-41FB-9928-EE4CEFC9ACDE}"/>
              </a:ext>
            </a:extLst>
          </p:cNvPr>
          <p:cNvSpPr txBox="1"/>
          <p:nvPr/>
        </p:nvSpPr>
        <p:spPr>
          <a:xfrm>
            <a:off x="17320323" y="9744275"/>
            <a:ext cx="446400" cy="446400"/>
          </a:xfrm>
          <a:prstGeom prst="ellipse">
            <a:avLst/>
          </a:prstGeom>
          <a:solidFill>
            <a:srgbClr val="1F7887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2000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122</a:t>
            </a:r>
            <a:endParaRPr lang="en-US" sz="2000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graphicFrame>
        <p:nvGraphicFramePr>
          <p:cNvPr id="187" name="Диаграмма 186">
            <a:extLst>
              <a:ext uri="{FF2B5EF4-FFF2-40B4-BE49-F238E27FC236}">
                <a16:creationId xmlns:a16="http://schemas.microsoft.com/office/drawing/2014/main" xmlns="" id="{B53F257F-8A4B-4922-9A47-70E427D8A25F}"/>
              </a:ext>
            </a:extLst>
          </p:cNvPr>
          <p:cNvGraphicFramePr/>
          <p:nvPr/>
        </p:nvGraphicFramePr>
        <p:xfrm>
          <a:off x="6236050" y="3926675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0" name="Диаграмма 189">
            <a:extLst>
              <a:ext uri="{FF2B5EF4-FFF2-40B4-BE49-F238E27FC236}">
                <a16:creationId xmlns:a16="http://schemas.microsoft.com/office/drawing/2014/main" xmlns="" id="{F8D2E3DA-6C4F-4432-96CA-ECD9C86A7BC5}"/>
              </a:ext>
            </a:extLst>
          </p:cNvPr>
          <p:cNvGraphicFramePr/>
          <p:nvPr/>
        </p:nvGraphicFramePr>
        <p:xfrm>
          <a:off x="6236050" y="7382675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0699E3EA-A61C-4BFB-B60A-36DF85AC2FFF}"/>
              </a:ext>
            </a:extLst>
          </p:cNvPr>
          <p:cNvSpPr txBox="1"/>
          <p:nvPr/>
        </p:nvSpPr>
        <p:spPr>
          <a:xfrm>
            <a:off x="8684050" y="3782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Участие в уставном </a:t>
            </a:r>
            <a:br>
              <a:rPr lang="ru-RU" sz="1100" i="1" dirty="0">
                <a:latin typeface="Myriad Pro Light" panose="020B0403030403020204" pitchFamily="34" charset="0"/>
              </a:rPr>
            </a:br>
            <a:r>
              <a:rPr lang="ru-RU" sz="1100" i="1" dirty="0">
                <a:latin typeface="Myriad Pro Light" panose="020B0403030403020204" pitchFamily="34" charset="0"/>
              </a:rPr>
              <a:t>капитале, 15 %</a:t>
            </a:r>
          </a:p>
        </p:txBody>
      </p:sp>
      <p:cxnSp>
        <p:nvCxnSpPr>
          <p:cNvPr id="195" name="Прямая соединительная линия 194">
            <a:extLst>
              <a:ext uri="{FF2B5EF4-FFF2-40B4-BE49-F238E27FC236}">
                <a16:creationId xmlns:a16="http://schemas.microsoft.com/office/drawing/2014/main" xmlns="" id="{057FF8CD-482B-4542-944B-933E8E144806}"/>
              </a:ext>
            </a:extLst>
          </p:cNvPr>
          <p:cNvCxnSpPr/>
          <p:nvPr/>
        </p:nvCxnSpPr>
        <p:spPr>
          <a:xfrm>
            <a:off x="8684050" y="3998675"/>
            <a:ext cx="1296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>
            <a:extLst>
              <a:ext uri="{FF2B5EF4-FFF2-40B4-BE49-F238E27FC236}">
                <a16:creationId xmlns:a16="http://schemas.microsoft.com/office/drawing/2014/main" xmlns="" id="{2482D094-AB19-4A93-A9F0-B76E3A5515A0}"/>
              </a:ext>
            </a:extLst>
          </p:cNvPr>
          <p:cNvCxnSpPr>
            <a:cxnSpLocks/>
          </p:cNvCxnSpPr>
          <p:nvPr/>
        </p:nvCxnSpPr>
        <p:spPr>
          <a:xfrm flipH="1">
            <a:off x="8468050" y="3998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278CF48C-7850-407A-806C-3732E84B6C92}"/>
              </a:ext>
            </a:extLst>
          </p:cNvPr>
          <p:cNvSpPr txBox="1"/>
          <p:nvPr/>
        </p:nvSpPr>
        <p:spPr>
          <a:xfrm>
            <a:off x="5228050" y="4790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 err="1">
                <a:latin typeface="Myriad Pro Light" panose="020B0403030403020204" pitchFamily="34" charset="0"/>
              </a:rPr>
              <a:t>Займ</a:t>
            </a:r>
            <a:r>
              <a:rPr lang="ru-RU" sz="1100" i="1" dirty="0">
                <a:latin typeface="Myriad Pro Light" panose="020B0403030403020204" pitchFamily="34" charset="0"/>
              </a:rPr>
              <a:t>, 80  %</a:t>
            </a:r>
          </a:p>
        </p:txBody>
      </p:sp>
      <p:cxnSp>
        <p:nvCxnSpPr>
          <p:cNvPr id="198" name="Прямая соединительная линия 197">
            <a:extLst>
              <a:ext uri="{FF2B5EF4-FFF2-40B4-BE49-F238E27FC236}">
                <a16:creationId xmlns:a16="http://schemas.microsoft.com/office/drawing/2014/main" xmlns="" id="{BE4B3379-41C4-4F81-9BCF-BDDFBEA7B632}"/>
              </a:ext>
            </a:extLst>
          </p:cNvPr>
          <p:cNvCxnSpPr/>
          <p:nvPr/>
        </p:nvCxnSpPr>
        <p:spPr>
          <a:xfrm>
            <a:off x="5444050" y="5006675"/>
            <a:ext cx="64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>
            <a:extLst>
              <a:ext uri="{FF2B5EF4-FFF2-40B4-BE49-F238E27FC236}">
                <a16:creationId xmlns:a16="http://schemas.microsoft.com/office/drawing/2014/main" xmlns="" id="{91CB3541-E875-4F18-83F5-AB54D861CC6F}"/>
              </a:ext>
            </a:extLst>
          </p:cNvPr>
          <p:cNvCxnSpPr>
            <a:cxnSpLocks/>
          </p:cNvCxnSpPr>
          <p:nvPr/>
        </p:nvCxnSpPr>
        <p:spPr>
          <a:xfrm>
            <a:off x="6092050" y="5006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object 7">
            <a:extLst>
              <a:ext uri="{FF2B5EF4-FFF2-40B4-BE49-F238E27FC236}">
                <a16:creationId xmlns:a16="http://schemas.microsoft.com/office/drawing/2014/main" xmlns="" id="{5134CD18-A00E-457F-988A-1117FB8FF0B5}"/>
              </a:ext>
            </a:extLst>
          </p:cNvPr>
          <p:cNvSpPr txBox="1"/>
          <p:nvPr/>
        </p:nvSpPr>
        <p:spPr>
          <a:xfrm>
            <a:off x="6956050" y="5942675"/>
            <a:ext cx="144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600" dirty="0"/>
              <a:t>млрд рублей</a:t>
            </a:r>
            <a:br>
              <a:rPr lang="ru-RU" sz="1600" dirty="0"/>
            </a:br>
            <a:r>
              <a:rPr lang="ru-RU" sz="1600" dirty="0"/>
              <a:t>направлено</a:t>
            </a:r>
            <a:br>
              <a:rPr lang="ru-RU" sz="1600" dirty="0"/>
            </a:br>
            <a:r>
              <a:rPr lang="ru-RU" sz="1600" dirty="0"/>
              <a:t>в проекты</a:t>
            </a:r>
          </a:p>
        </p:txBody>
      </p:sp>
      <p:sp>
        <p:nvSpPr>
          <p:cNvPr id="214" name="object 7">
            <a:extLst>
              <a:ext uri="{FF2B5EF4-FFF2-40B4-BE49-F238E27FC236}">
                <a16:creationId xmlns:a16="http://schemas.microsoft.com/office/drawing/2014/main" xmlns="" id="{576DE1FA-D1CF-4685-B0A4-D81397AC4C69}"/>
              </a:ext>
            </a:extLst>
          </p:cNvPr>
          <p:cNvSpPr txBox="1"/>
          <p:nvPr/>
        </p:nvSpPr>
        <p:spPr>
          <a:xfrm>
            <a:off x="6956050" y="4862675"/>
            <a:ext cx="1440000" cy="100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r"/>
            <a:r>
              <a:rPr lang="ru-RU" sz="11500" b="1" spc="-15" dirty="0">
                <a:solidFill>
                  <a:srgbClr val="00385A"/>
                </a:solidFill>
                <a:latin typeface="Myriad Pro" panose="020B0503030403020204" pitchFamily="34" charset="0"/>
              </a:rPr>
              <a:t>1</a:t>
            </a:r>
            <a:r>
              <a:rPr lang="ru-RU" sz="3600" b="1" spc="-15" dirty="0">
                <a:solidFill>
                  <a:srgbClr val="00385A"/>
                </a:solidFill>
                <a:latin typeface="Myriad Pro" panose="020B0503030403020204" pitchFamily="34" charset="0"/>
              </a:rPr>
              <a:t> </a:t>
            </a:r>
            <a:r>
              <a:rPr lang="ru-RU" sz="8800" b="1" spc="-15" dirty="0">
                <a:solidFill>
                  <a:srgbClr val="00385A"/>
                </a:solidFill>
                <a:latin typeface="Myriad Pro" panose="020B0503030403020204" pitchFamily="34" charset="0"/>
              </a:rPr>
              <a:t>6</a:t>
            </a:r>
            <a:endParaRPr lang="en-US" sz="8800" b="1" spc="-15" dirty="0">
              <a:solidFill>
                <a:srgbClr val="00385A"/>
              </a:solidFill>
              <a:latin typeface="Myriad Pro" panose="020B050303040302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5D27A55E-0CC8-4A38-B434-B529EEBC2B0C}"/>
              </a:ext>
            </a:extLst>
          </p:cNvPr>
          <p:cNvSpPr txBox="1"/>
          <p:nvPr/>
        </p:nvSpPr>
        <p:spPr>
          <a:xfrm>
            <a:off x="8108050" y="7022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Дорожное хозяйство, 4 %</a:t>
            </a:r>
          </a:p>
        </p:txBody>
      </p:sp>
      <p:cxnSp>
        <p:nvCxnSpPr>
          <p:cNvPr id="217" name="Прямая соединительная линия 216">
            <a:extLst>
              <a:ext uri="{FF2B5EF4-FFF2-40B4-BE49-F238E27FC236}">
                <a16:creationId xmlns:a16="http://schemas.microsoft.com/office/drawing/2014/main" xmlns="" id="{A6E5D116-7071-4284-83AB-E3BFD6D80921}"/>
              </a:ext>
            </a:extLst>
          </p:cNvPr>
          <p:cNvCxnSpPr/>
          <p:nvPr/>
        </p:nvCxnSpPr>
        <p:spPr>
          <a:xfrm>
            <a:off x="8108050" y="7238675"/>
            <a:ext cx="1512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xmlns="" id="{BB458594-6B20-490B-818C-2C3E96A660A2}"/>
              </a:ext>
            </a:extLst>
          </p:cNvPr>
          <p:cNvCxnSpPr>
            <a:cxnSpLocks/>
          </p:cNvCxnSpPr>
          <p:nvPr/>
        </p:nvCxnSpPr>
        <p:spPr>
          <a:xfrm flipH="1">
            <a:off x="7892050" y="7238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bject 7">
            <a:extLst>
              <a:ext uri="{FF2B5EF4-FFF2-40B4-BE49-F238E27FC236}">
                <a16:creationId xmlns:a16="http://schemas.microsoft.com/office/drawing/2014/main" xmlns="" id="{C6392AF6-F126-492F-8EB3-3FDA799579A6}"/>
              </a:ext>
            </a:extLst>
          </p:cNvPr>
          <p:cNvSpPr txBox="1"/>
          <p:nvPr/>
        </p:nvSpPr>
        <p:spPr>
          <a:xfrm>
            <a:off x="6956050" y="9398675"/>
            <a:ext cx="144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600" dirty="0"/>
              <a:t>отраслей</a:t>
            </a:r>
          </a:p>
        </p:txBody>
      </p:sp>
      <p:sp>
        <p:nvSpPr>
          <p:cNvPr id="238" name="object 7">
            <a:extLst>
              <a:ext uri="{FF2B5EF4-FFF2-40B4-BE49-F238E27FC236}">
                <a16:creationId xmlns:a16="http://schemas.microsoft.com/office/drawing/2014/main" xmlns="" id="{B3BE5DD4-E4FA-43CC-B189-A0227E7FB5C9}"/>
              </a:ext>
            </a:extLst>
          </p:cNvPr>
          <p:cNvSpPr txBox="1"/>
          <p:nvPr/>
        </p:nvSpPr>
        <p:spPr>
          <a:xfrm>
            <a:off x="6956050" y="8318675"/>
            <a:ext cx="1440000" cy="100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11500" b="1" spc="-15" dirty="0">
                <a:solidFill>
                  <a:srgbClr val="00385A"/>
                </a:solidFill>
                <a:latin typeface="Myriad Pro" panose="020B0503030403020204" pitchFamily="34" charset="0"/>
              </a:rPr>
              <a:t>8</a:t>
            </a:r>
            <a:endParaRPr lang="en-US" sz="11500" b="1" spc="-15" dirty="0">
              <a:solidFill>
                <a:srgbClr val="00385A"/>
              </a:solidFill>
              <a:latin typeface="Myriad Pro" panose="020B050303040302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5E6979FB-58AD-4D1E-A771-05DB6646C6D7}"/>
              </a:ext>
            </a:extLst>
          </p:cNvPr>
          <p:cNvSpPr txBox="1"/>
          <p:nvPr/>
        </p:nvSpPr>
        <p:spPr>
          <a:xfrm>
            <a:off x="8756050" y="7310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Жилищное строительство, 11 %</a:t>
            </a:r>
          </a:p>
        </p:txBody>
      </p:sp>
      <p:cxnSp>
        <p:nvCxnSpPr>
          <p:cNvPr id="256" name="Прямая соединительная линия 255">
            <a:extLst>
              <a:ext uri="{FF2B5EF4-FFF2-40B4-BE49-F238E27FC236}">
                <a16:creationId xmlns:a16="http://schemas.microsoft.com/office/drawing/2014/main" xmlns="" id="{C71A2114-0DF6-4536-A2EF-FDFF7A9A50D9}"/>
              </a:ext>
            </a:extLst>
          </p:cNvPr>
          <p:cNvCxnSpPr/>
          <p:nvPr/>
        </p:nvCxnSpPr>
        <p:spPr>
          <a:xfrm>
            <a:off x="8756050" y="7526675"/>
            <a:ext cx="2016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>
            <a:extLst>
              <a:ext uri="{FF2B5EF4-FFF2-40B4-BE49-F238E27FC236}">
                <a16:creationId xmlns:a16="http://schemas.microsoft.com/office/drawing/2014/main" xmlns="" id="{1C09518C-E7F5-448A-A699-3FFF6F33EB69}"/>
              </a:ext>
            </a:extLst>
          </p:cNvPr>
          <p:cNvCxnSpPr>
            <a:cxnSpLocks/>
          </p:cNvCxnSpPr>
          <p:nvPr/>
        </p:nvCxnSpPr>
        <p:spPr>
          <a:xfrm flipH="1">
            <a:off x="8540050" y="7526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B2CC388E-58F6-4AEB-B114-EDB9C9B2D14B}"/>
              </a:ext>
            </a:extLst>
          </p:cNvPr>
          <p:cNvSpPr txBox="1"/>
          <p:nvPr/>
        </p:nvSpPr>
        <p:spPr>
          <a:xfrm>
            <a:off x="9188050" y="8246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Здравоохранение, 21 % </a:t>
            </a:r>
          </a:p>
        </p:txBody>
      </p:sp>
      <p:cxnSp>
        <p:nvCxnSpPr>
          <p:cNvPr id="262" name="Прямая соединительная линия 261">
            <a:extLst>
              <a:ext uri="{FF2B5EF4-FFF2-40B4-BE49-F238E27FC236}">
                <a16:creationId xmlns:a16="http://schemas.microsoft.com/office/drawing/2014/main" xmlns="" id="{7FDA060E-CAFE-4E41-98D8-1ED5733FD8A5}"/>
              </a:ext>
            </a:extLst>
          </p:cNvPr>
          <p:cNvCxnSpPr/>
          <p:nvPr/>
        </p:nvCxnSpPr>
        <p:spPr>
          <a:xfrm>
            <a:off x="9188050" y="8462675"/>
            <a:ext cx="136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xmlns="" id="{E7080AE2-350E-4EE8-9F0D-E8AA0564A7A5}"/>
              </a:ext>
            </a:extLst>
          </p:cNvPr>
          <p:cNvCxnSpPr>
            <a:cxnSpLocks/>
          </p:cNvCxnSpPr>
          <p:nvPr/>
        </p:nvCxnSpPr>
        <p:spPr>
          <a:xfrm flipH="1">
            <a:off x="8972050" y="8462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248A85D1-47DA-47E3-A58A-1B5D68B06BDE}"/>
              </a:ext>
            </a:extLst>
          </p:cNvPr>
          <p:cNvSpPr txBox="1"/>
          <p:nvPr/>
        </p:nvSpPr>
        <p:spPr>
          <a:xfrm>
            <a:off x="7892050" y="10190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Производство изделий, 39 %</a:t>
            </a:r>
          </a:p>
        </p:txBody>
      </p:sp>
      <p:cxnSp>
        <p:nvCxnSpPr>
          <p:cNvPr id="271" name="Прямая соединительная линия 270">
            <a:extLst>
              <a:ext uri="{FF2B5EF4-FFF2-40B4-BE49-F238E27FC236}">
                <a16:creationId xmlns:a16="http://schemas.microsoft.com/office/drawing/2014/main" xmlns="" id="{9E63527F-BBB9-491D-8303-1F208BE040C9}"/>
              </a:ext>
            </a:extLst>
          </p:cNvPr>
          <p:cNvCxnSpPr/>
          <p:nvPr/>
        </p:nvCxnSpPr>
        <p:spPr>
          <a:xfrm>
            <a:off x="7892050" y="10406675"/>
            <a:ext cx="1656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>
            <a:extLst>
              <a:ext uri="{FF2B5EF4-FFF2-40B4-BE49-F238E27FC236}">
                <a16:creationId xmlns:a16="http://schemas.microsoft.com/office/drawing/2014/main" xmlns="" id="{05B6D676-B939-4922-8B7E-3904D6E0EAD6}"/>
              </a:ext>
            </a:extLst>
          </p:cNvPr>
          <p:cNvCxnSpPr>
            <a:cxnSpLocks/>
          </p:cNvCxnSpPr>
          <p:nvPr/>
        </p:nvCxnSpPr>
        <p:spPr>
          <a:xfrm flipH="1" flipV="1">
            <a:off x="7676050" y="10190674"/>
            <a:ext cx="216000" cy="216001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>
            <a:extLst>
              <a:ext uri="{FF2B5EF4-FFF2-40B4-BE49-F238E27FC236}">
                <a16:creationId xmlns:a16="http://schemas.microsoft.com/office/drawing/2014/main" xmlns="" id="{24F662B7-4341-4956-BC18-E9130F4844FA}"/>
              </a:ext>
            </a:extLst>
          </p:cNvPr>
          <p:cNvSpPr txBox="1"/>
          <p:nvPr/>
        </p:nvSpPr>
        <p:spPr>
          <a:xfrm>
            <a:off x="6164050" y="7094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Прочие, 10 %</a:t>
            </a:r>
          </a:p>
        </p:txBody>
      </p:sp>
      <p:cxnSp>
        <p:nvCxnSpPr>
          <p:cNvPr id="277" name="Прямая соединительная линия 276">
            <a:extLst>
              <a:ext uri="{FF2B5EF4-FFF2-40B4-BE49-F238E27FC236}">
                <a16:creationId xmlns:a16="http://schemas.microsoft.com/office/drawing/2014/main" xmlns="" id="{5D12DA49-6645-41DC-BA69-1F0151AE364D}"/>
              </a:ext>
            </a:extLst>
          </p:cNvPr>
          <p:cNvCxnSpPr/>
          <p:nvPr/>
        </p:nvCxnSpPr>
        <p:spPr>
          <a:xfrm>
            <a:off x="6236050" y="7310675"/>
            <a:ext cx="792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>
            <a:extLst>
              <a:ext uri="{FF2B5EF4-FFF2-40B4-BE49-F238E27FC236}">
                <a16:creationId xmlns:a16="http://schemas.microsoft.com/office/drawing/2014/main" xmlns="" id="{7E7626FA-AA5C-43B1-A165-19B31BFB6EA8}"/>
              </a:ext>
            </a:extLst>
          </p:cNvPr>
          <p:cNvCxnSpPr>
            <a:cxnSpLocks/>
          </p:cNvCxnSpPr>
          <p:nvPr/>
        </p:nvCxnSpPr>
        <p:spPr>
          <a:xfrm>
            <a:off x="7028050" y="7310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2B02DA9A-E780-4AC4-9D21-BB9B10071F97}"/>
              </a:ext>
            </a:extLst>
          </p:cNvPr>
          <p:cNvSpPr txBox="1"/>
          <p:nvPr/>
        </p:nvSpPr>
        <p:spPr>
          <a:xfrm>
            <a:off x="5372050" y="7742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Сельское хозяйство, 15 %</a:t>
            </a:r>
          </a:p>
        </p:txBody>
      </p:sp>
      <p:cxnSp>
        <p:nvCxnSpPr>
          <p:cNvPr id="280" name="Прямая соединительная линия 279">
            <a:extLst>
              <a:ext uri="{FF2B5EF4-FFF2-40B4-BE49-F238E27FC236}">
                <a16:creationId xmlns:a16="http://schemas.microsoft.com/office/drawing/2014/main" xmlns="" id="{3C01BDF9-CF62-4289-8582-D1D8851E1A05}"/>
              </a:ext>
            </a:extLst>
          </p:cNvPr>
          <p:cNvCxnSpPr/>
          <p:nvPr/>
        </p:nvCxnSpPr>
        <p:spPr>
          <a:xfrm>
            <a:off x="4724050" y="7958675"/>
            <a:ext cx="1512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xmlns="" id="{F45A7CA5-E4CD-4936-AA39-881B302D3B24}"/>
              </a:ext>
            </a:extLst>
          </p:cNvPr>
          <p:cNvCxnSpPr>
            <a:cxnSpLocks/>
          </p:cNvCxnSpPr>
          <p:nvPr/>
        </p:nvCxnSpPr>
        <p:spPr>
          <a:xfrm>
            <a:off x="6236050" y="7958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object 7">
            <a:extLst>
              <a:ext uri="{FF2B5EF4-FFF2-40B4-BE49-F238E27FC236}">
                <a16:creationId xmlns:a16="http://schemas.microsoft.com/office/drawing/2014/main" xmlns="" id="{92FFFB06-28EB-43AC-A17D-EC6D32FB4DB4}"/>
              </a:ext>
            </a:extLst>
          </p:cNvPr>
          <p:cNvSpPr txBox="1"/>
          <p:nvPr/>
        </p:nvSpPr>
        <p:spPr>
          <a:xfrm>
            <a:off x="14969316" y="5045257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Братск и район</a:t>
            </a:r>
          </a:p>
        </p:txBody>
      </p:sp>
      <p:sp>
        <p:nvSpPr>
          <p:cNvPr id="319" name="object 7">
            <a:extLst>
              <a:ext uri="{FF2B5EF4-FFF2-40B4-BE49-F238E27FC236}">
                <a16:creationId xmlns:a16="http://schemas.microsoft.com/office/drawing/2014/main" xmlns="" id="{3F6E6CB6-65C7-4E82-BABF-61456C96F353}"/>
              </a:ext>
            </a:extLst>
          </p:cNvPr>
          <p:cNvSpPr txBox="1"/>
          <p:nvPr/>
        </p:nvSpPr>
        <p:spPr>
          <a:xfrm>
            <a:off x="14096188" y="6774307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Тулун и район</a:t>
            </a:r>
          </a:p>
        </p:txBody>
      </p:sp>
      <p:sp>
        <p:nvSpPr>
          <p:cNvPr id="320" name="object 7">
            <a:extLst>
              <a:ext uri="{FF2B5EF4-FFF2-40B4-BE49-F238E27FC236}">
                <a16:creationId xmlns:a16="http://schemas.microsoft.com/office/drawing/2014/main" xmlns="" id="{A81F8AC0-FCF3-41A1-AFA0-DFB96A2E6CD1}"/>
              </a:ext>
            </a:extLst>
          </p:cNvPr>
          <p:cNvSpPr txBox="1"/>
          <p:nvPr/>
        </p:nvSpPr>
        <p:spPr>
          <a:xfrm>
            <a:off x="15589700" y="7273838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Саянск</a:t>
            </a:r>
          </a:p>
        </p:txBody>
      </p:sp>
      <p:sp>
        <p:nvSpPr>
          <p:cNvPr id="322" name="object 7">
            <a:extLst>
              <a:ext uri="{FF2B5EF4-FFF2-40B4-BE49-F238E27FC236}">
                <a16:creationId xmlns:a16="http://schemas.microsoft.com/office/drawing/2014/main" xmlns="" id="{94B6BE74-D2DC-4E37-8C7D-54EFE3C7DE68}"/>
              </a:ext>
            </a:extLst>
          </p:cNvPr>
          <p:cNvSpPr txBox="1"/>
          <p:nvPr/>
        </p:nvSpPr>
        <p:spPr>
          <a:xfrm>
            <a:off x="16796823" y="843600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Ангарск и район</a:t>
            </a:r>
          </a:p>
        </p:txBody>
      </p:sp>
      <p:sp>
        <p:nvSpPr>
          <p:cNvPr id="323" name="object 7">
            <a:extLst>
              <a:ext uri="{FF2B5EF4-FFF2-40B4-BE49-F238E27FC236}">
                <a16:creationId xmlns:a16="http://schemas.microsoft.com/office/drawing/2014/main" xmlns="" id="{F54D7818-81B8-4DB9-9C5A-133180F75B68}"/>
              </a:ext>
            </a:extLst>
          </p:cNvPr>
          <p:cNvSpPr txBox="1"/>
          <p:nvPr/>
        </p:nvSpPr>
        <p:spPr>
          <a:xfrm>
            <a:off x="16830723" y="1019067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sz="1800" dirty="0"/>
              <a:t>Шелехов и район</a:t>
            </a:r>
          </a:p>
        </p:txBody>
      </p:sp>
      <p:sp>
        <p:nvSpPr>
          <p:cNvPr id="324" name="object 7">
            <a:extLst>
              <a:ext uri="{FF2B5EF4-FFF2-40B4-BE49-F238E27FC236}">
                <a16:creationId xmlns:a16="http://schemas.microsoft.com/office/drawing/2014/main" xmlns="" id="{BEA71D4D-F03F-4549-BAE7-E41C818D9C0A}"/>
              </a:ext>
            </a:extLst>
          </p:cNvPr>
          <p:cNvSpPr txBox="1"/>
          <p:nvPr/>
        </p:nvSpPr>
        <p:spPr>
          <a:xfrm>
            <a:off x="15884050" y="925467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sz="1800" dirty="0"/>
              <a:t>Иркутск и район</a:t>
            </a:r>
          </a:p>
        </p:txBody>
      </p:sp>
      <p:graphicFrame>
        <p:nvGraphicFramePr>
          <p:cNvPr id="349" name="Диаграмма 348">
            <a:extLst>
              <a:ext uri="{FF2B5EF4-FFF2-40B4-BE49-F238E27FC236}">
                <a16:creationId xmlns:a16="http://schemas.microsoft.com/office/drawing/2014/main" xmlns="" id="{9FA07D34-BDF8-4CEF-A6A6-6B24C22CF0B8}"/>
              </a:ext>
            </a:extLst>
          </p:cNvPr>
          <p:cNvGraphicFramePr/>
          <p:nvPr/>
        </p:nvGraphicFramePr>
        <p:xfrm>
          <a:off x="1412050" y="7382675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0" name="TextBox 349">
            <a:extLst>
              <a:ext uri="{FF2B5EF4-FFF2-40B4-BE49-F238E27FC236}">
                <a16:creationId xmlns:a16="http://schemas.microsoft.com/office/drawing/2014/main" xmlns="" id="{ECC4CFF8-8348-4C4C-9C50-6428FAFB11DC}"/>
              </a:ext>
            </a:extLst>
          </p:cNvPr>
          <p:cNvSpPr txBox="1"/>
          <p:nvPr/>
        </p:nvSpPr>
        <p:spPr>
          <a:xfrm>
            <a:off x="908050" y="7310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7 проблемных договоров</a:t>
            </a:r>
          </a:p>
        </p:txBody>
      </p:sp>
      <p:cxnSp>
        <p:nvCxnSpPr>
          <p:cNvPr id="351" name="Прямая соединительная линия 350">
            <a:extLst>
              <a:ext uri="{FF2B5EF4-FFF2-40B4-BE49-F238E27FC236}">
                <a16:creationId xmlns:a16="http://schemas.microsoft.com/office/drawing/2014/main" xmlns="" id="{E9B9C8BF-D5EF-498D-82E4-8D2972C85CB6}"/>
              </a:ext>
            </a:extLst>
          </p:cNvPr>
          <p:cNvCxnSpPr/>
          <p:nvPr/>
        </p:nvCxnSpPr>
        <p:spPr>
          <a:xfrm>
            <a:off x="188050" y="7526675"/>
            <a:ext cx="1584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Прямая соединительная линия 351">
            <a:extLst>
              <a:ext uri="{FF2B5EF4-FFF2-40B4-BE49-F238E27FC236}">
                <a16:creationId xmlns:a16="http://schemas.microsoft.com/office/drawing/2014/main" xmlns="" id="{722CD8F3-CE74-4577-8D48-E8C6BE0F8F27}"/>
              </a:ext>
            </a:extLst>
          </p:cNvPr>
          <p:cNvCxnSpPr>
            <a:cxnSpLocks/>
          </p:cNvCxnSpPr>
          <p:nvPr/>
        </p:nvCxnSpPr>
        <p:spPr>
          <a:xfrm>
            <a:off x="1772050" y="7526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xtBox 352">
            <a:extLst>
              <a:ext uri="{FF2B5EF4-FFF2-40B4-BE49-F238E27FC236}">
                <a16:creationId xmlns:a16="http://schemas.microsoft.com/office/drawing/2014/main" xmlns="" id="{4AA988C7-FFB7-42DE-8808-0EA845AB90C9}"/>
              </a:ext>
            </a:extLst>
          </p:cNvPr>
          <p:cNvSpPr txBox="1"/>
          <p:nvPr/>
        </p:nvSpPr>
        <p:spPr>
          <a:xfrm>
            <a:off x="3932050" y="9902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11 эффективных договоров</a:t>
            </a:r>
          </a:p>
        </p:txBody>
      </p:sp>
      <p:cxnSp>
        <p:nvCxnSpPr>
          <p:cNvPr id="354" name="Прямая соединительная линия 353">
            <a:extLst>
              <a:ext uri="{FF2B5EF4-FFF2-40B4-BE49-F238E27FC236}">
                <a16:creationId xmlns:a16="http://schemas.microsoft.com/office/drawing/2014/main" xmlns="" id="{3521ADA8-5E26-4E02-8D4A-2EF3E9C164AD}"/>
              </a:ext>
            </a:extLst>
          </p:cNvPr>
          <p:cNvCxnSpPr>
            <a:cxnSpLocks/>
          </p:cNvCxnSpPr>
          <p:nvPr/>
        </p:nvCxnSpPr>
        <p:spPr>
          <a:xfrm flipH="1" flipV="1">
            <a:off x="3716050" y="9902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object 7">
            <a:extLst>
              <a:ext uri="{FF2B5EF4-FFF2-40B4-BE49-F238E27FC236}">
                <a16:creationId xmlns:a16="http://schemas.microsoft.com/office/drawing/2014/main" xmlns="" id="{97D152D5-4093-4FE6-B69E-176130673E8B}"/>
              </a:ext>
            </a:extLst>
          </p:cNvPr>
          <p:cNvSpPr txBox="1"/>
          <p:nvPr/>
        </p:nvSpPr>
        <p:spPr>
          <a:xfrm>
            <a:off x="2132050" y="9398675"/>
            <a:ext cx="144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600" dirty="0"/>
              <a:t>основных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600" dirty="0"/>
              <a:t>договоров</a:t>
            </a:r>
          </a:p>
        </p:txBody>
      </p:sp>
      <p:sp>
        <p:nvSpPr>
          <p:cNvPr id="357" name="object 7">
            <a:extLst>
              <a:ext uri="{FF2B5EF4-FFF2-40B4-BE49-F238E27FC236}">
                <a16:creationId xmlns:a16="http://schemas.microsoft.com/office/drawing/2014/main" xmlns="" id="{0CE5F2F4-5B4D-4DBE-8D98-CEF65E4993EA}"/>
              </a:ext>
            </a:extLst>
          </p:cNvPr>
          <p:cNvSpPr txBox="1"/>
          <p:nvPr/>
        </p:nvSpPr>
        <p:spPr>
          <a:xfrm>
            <a:off x="2132050" y="8318675"/>
            <a:ext cx="1440000" cy="100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r"/>
            <a:r>
              <a:rPr lang="ru-RU" sz="11500" b="1" spc="-15" dirty="0">
                <a:solidFill>
                  <a:srgbClr val="00385A"/>
                </a:solidFill>
                <a:latin typeface="Myriad Pro" panose="020B0503030403020204" pitchFamily="34" charset="0"/>
              </a:rPr>
              <a:t>18</a:t>
            </a:r>
            <a:endParaRPr lang="en-US" sz="11500" b="1" spc="-15" dirty="0">
              <a:solidFill>
                <a:srgbClr val="00385A"/>
              </a:solidFill>
              <a:latin typeface="Myriad Pro" panose="020B0503030403020204" pitchFamily="34" charset="0"/>
            </a:endParaRPr>
          </a:p>
        </p:txBody>
      </p:sp>
      <p:cxnSp>
        <p:nvCxnSpPr>
          <p:cNvPr id="359" name="Прямая соединительная линия 358">
            <a:extLst>
              <a:ext uri="{FF2B5EF4-FFF2-40B4-BE49-F238E27FC236}">
                <a16:creationId xmlns:a16="http://schemas.microsoft.com/office/drawing/2014/main" xmlns="" id="{9425AADE-76E7-4624-A9EE-0684B4848F46}"/>
              </a:ext>
            </a:extLst>
          </p:cNvPr>
          <p:cNvCxnSpPr/>
          <p:nvPr/>
        </p:nvCxnSpPr>
        <p:spPr>
          <a:xfrm>
            <a:off x="3932050" y="10118675"/>
            <a:ext cx="172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0" name="Диаграмма 359">
            <a:extLst>
              <a:ext uri="{FF2B5EF4-FFF2-40B4-BE49-F238E27FC236}">
                <a16:creationId xmlns:a16="http://schemas.microsoft.com/office/drawing/2014/main" xmlns="" id="{2ECB60AE-C8DB-4A72-8AF3-6C0D3060BE0C}"/>
              </a:ext>
            </a:extLst>
          </p:cNvPr>
          <p:cNvGraphicFramePr/>
          <p:nvPr/>
        </p:nvGraphicFramePr>
        <p:xfrm>
          <a:off x="1628050" y="4214675"/>
          <a:ext cx="2592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64" name="TextBox 363">
            <a:extLst>
              <a:ext uri="{FF2B5EF4-FFF2-40B4-BE49-F238E27FC236}">
                <a16:creationId xmlns:a16="http://schemas.microsoft.com/office/drawing/2014/main" xmlns="" id="{86373220-2419-4DE3-8999-E4AD20689F70}"/>
              </a:ext>
            </a:extLst>
          </p:cNvPr>
          <p:cNvSpPr txBox="1"/>
          <p:nvPr/>
        </p:nvSpPr>
        <p:spPr>
          <a:xfrm>
            <a:off x="4292050" y="5942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2018, 6 проектов</a:t>
            </a:r>
          </a:p>
        </p:txBody>
      </p:sp>
      <p:cxnSp>
        <p:nvCxnSpPr>
          <p:cNvPr id="365" name="Прямая соединительная линия 364">
            <a:extLst>
              <a:ext uri="{FF2B5EF4-FFF2-40B4-BE49-F238E27FC236}">
                <a16:creationId xmlns:a16="http://schemas.microsoft.com/office/drawing/2014/main" xmlns="" id="{B3C010B0-7B07-4543-A600-75A92E3CEA9D}"/>
              </a:ext>
            </a:extLst>
          </p:cNvPr>
          <p:cNvCxnSpPr/>
          <p:nvPr/>
        </p:nvCxnSpPr>
        <p:spPr>
          <a:xfrm>
            <a:off x="4292050" y="6158675"/>
            <a:ext cx="1080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Прямая соединительная линия 365">
            <a:extLst>
              <a:ext uri="{FF2B5EF4-FFF2-40B4-BE49-F238E27FC236}">
                <a16:creationId xmlns:a16="http://schemas.microsoft.com/office/drawing/2014/main" xmlns="" id="{90364E89-0076-40CE-B749-7001C680155C}"/>
              </a:ext>
            </a:extLst>
          </p:cNvPr>
          <p:cNvCxnSpPr>
            <a:cxnSpLocks/>
          </p:cNvCxnSpPr>
          <p:nvPr/>
        </p:nvCxnSpPr>
        <p:spPr>
          <a:xfrm flipH="1" flipV="1">
            <a:off x="4076050" y="5942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xmlns="" id="{BE772897-FA78-446D-B524-CC39FB203A2F}"/>
              </a:ext>
            </a:extLst>
          </p:cNvPr>
          <p:cNvSpPr txBox="1"/>
          <p:nvPr/>
        </p:nvSpPr>
        <p:spPr>
          <a:xfrm>
            <a:off x="620050" y="5726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2014, 1 проект</a:t>
            </a:r>
          </a:p>
        </p:txBody>
      </p:sp>
      <p:cxnSp>
        <p:nvCxnSpPr>
          <p:cNvPr id="368" name="Прямая соединительная линия 367">
            <a:extLst>
              <a:ext uri="{FF2B5EF4-FFF2-40B4-BE49-F238E27FC236}">
                <a16:creationId xmlns:a16="http://schemas.microsoft.com/office/drawing/2014/main" xmlns="" id="{66D9B1EF-87D7-483A-8EC8-B83DEA057DE6}"/>
              </a:ext>
            </a:extLst>
          </p:cNvPr>
          <p:cNvCxnSpPr/>
          <p:nvPr/>
        </p:nvCxnSpPr>
        <p:spPr>
          <a:xfrm>
            <a:off x="548050" y="5942675"/>
            <a:ext cx="936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Прямая соединительная линия 368">
            <a:extLst>
              <a:ext uri="{FF2B5EF4-FFF2-40B4-BE49-F238E27FC236}">
                <a16:creationId xmlns:a16="http://schemas.microsoft.com/office/drawing/2014/main" xmlns="" id="{42D1F3A7-2132-4D8D-AF1A-5D8203E0DECA}"/>
              </a:ext>
            </a:extLst>
          </p:cNvPr>
          <p:cNvCxnSpPr>
            <a:cxnSpLocks/>
          </p:cNvCxnSpPr>
          <p:nvPr/>
        </p:nvCxnSpPr>
        <p:spPr>
          <a:xfrm flipV="1">
            <a:off x="1484050" y="5726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xmlns="" id="{6B09B00D-C367-4C49-8520-706D18E34412}"/>
              </a:ext>
            </a:extLst>
          </p:cNvPr>
          <p:cNvSpPr txBox="1"/>
          <p:nvPr/>
        </p:nvSpPr>
        <p:spPr>
          <a:xfrm>
            <a:off x="1124050" y="6518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2017, 4 проекта</a:t>
            </a:r>
          </a:p>
        </p:txBody>
      </p:sp>
      <p:cxnSp>
        <p:nvCxnSpPr>
          <p:cNvPr id="371" name="Прямая соединительная линия 370">
            <a:extLst>
              <a:ext uri="{FF2B5EF4-FFF2-40B4-BE49-F238E27FC236}">
                <a16:creationId xmlns:a16="http://schemas.microsoft.com/office/drawing/2014/main" xmlns="" id="{78227668-AABB-47DC-95A9-CBFA480291CC}"/>
              </a:ext>
            </a:extLst>
          </p:cNvPr>
          <p:cNvCxnSpPr/>
          <p:nvPr/>
        </p:nvCxnSpPr>
        <p:spPr>
          <a:xfrm>
            <a:off x="980050" y="6734675"/>
            <a:ext cx="100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Прямая соединительная линия 371">
            <a:extLst>
              <a:ext uri="{FF2B5EF4-FFF2-40B4-BE49-F238E27FC236}">
                <a16:creationId xmlns:a16="http://schemas.microsoft.com/office/drawing/2014/main" xmlns="" id="{4DAD5331-A6C8-4F10-A94D-6D63B5DB3A40}"/>
              </a:ext>
            </a:extLst>
          </p:cNvPr>
          <p:cNvCxnSpPr>
            <a:cxnSpLocks/>
          </p:cNvCxnSpPr>
          <p:nvPr/>
        </p:nvCxnSpPr>
        <p:spPr>
          <a:xfrm flipV="1">
            <a:off x="1988050" y="6518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object 7">
            <a:extLst>
              <a:ext uri="{FF2B5EF4-FFF2-40B4-BE49-F238E27FC236}">
                <a16:creationId xmlns:a16="http://schemas.microsoft.com/office/drawing/2014/main" xmlns="" id="{FD51F0AE-7B01-4D5F-BEDC-112AACC19630}"/>
              </a:ext>
            </a:extLst>
          </p:cNvPr>
          <p:cNvSpPr txBox="1"/>
          <p:nvPr/>
        </p:nvSpPr>
        <p:spPr>
          <a:xfrm>
            <a:off x="1844050" y="5438675"/>
            <a:ext cx="144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600" dirty="0"/>
              <a:t>проектов</a:t>
            </a:r>
            <a:br>
              <a:rPr lang="ru-RU" sz="1600" dirty="0"/>
            </a:br>
            <a:r>
              <a:rPr lang="ru-RU" sz="1600" dirty="0"/>
              <a:t>в портфеле</a:t>
            </a:r>
          </a:p>
        </p:txBody>
      </p:sp>
      <p:sp>
        <p:nvSpPr>
          <p:cNvPr id="377" name="object 7">
            <a:extLst>
              <a:ext uri="{FF2B5EF4-FFF2-40B4-BE49-F238E27FC236}">
                <a16:creationId xmlns:a16="http://schemas.microsoft.com/office/drawing/2014/main" xmlns="" id="{4876A5EE-07AF-4BFA-9928-891796F174FF}"/>
              </a:ext>
            </a:extLst>
          </p:cNvPr>
          <p:cNvSpPr txBox="1"/>
          <p:nvPr/>
        </p:nvSpPr>
        <p:spPr>
          <a:xfrm>
            <a:off x="1484050" y="4358675"/>
            <a:ext cx="1440000" cy="100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r"/>
            <a:r>
              <a:rPr lang="ru-RU" sz="11500" b="1" spc="-15" dirty="0">
                <a:solidFill>
                  <a:srgbClr val="00385A"/>
                </a:solidFill>
                <a:latin typeface="Myriad Pro" panose="020B0503030403020204" pitchFamily="34" charset="0"/>
              </a:rPr>
              <a:t>14</a:t>
            </a:r>
            <a:endParaRPr lang="en-US" sz="11500" b="1" spc="-15" dirty="0">
              <a:solidFill>
                <a:srgbClr val="00385A"/>
              </a:solidFill>
              <a:latin typeface="Myriad Pro" panose="020B0503030403020204" pitchFamily="34" charset="0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xmlns="" id="{7E26C9B7-332B-48BC-87EE-680ADED58013}"/>
              </a:ext>
            </a:extLst>
          </p:cNvPr>
          <p:cNvSpPr txBox="1"/>
          <p:nvPr/>
        </p:nvSpPr>
        <p:spPr>
          <a:xfrm>
            <a:off x="3356050" y="3854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2020, 1 проект</a:t>
            </a:r>
          </a:p>
        </p:txBody>
      </p:sp>
      <p:cxnSp>
        <p:nvCxnSpPr>
          <p:cNvPr id="382" name="Прямая соединительная линия 381">
            <a:extLst>
              <a:ext uri="{FF2B5EF4-FFF2-40B4-BE49-F238E27FC236}">
                <a16:creationId xmlns:a16="http://schemas.microsoft.com/office/drawing/2014/main" xmlns="" id="{154C46C7-1F23-443D-A1F6-5243DA8696DA}"/>
              </a:ext>
            </a:extLst>
          </p:cNvPr>
          <p:cNvCxnSpPr/>
          <p:nvPr/>
        </p:nvCxnSpPr>
        <p:spPr>
          <a:xfrm>
            <a:off x="3356050" y="4070675"/>
            <a:ext cx="936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Прямая соединительная линия 382">
            <a:extLst>
              <a:ext uri="{FF2B5EF4-FFF2-40B4-BE49-F238E27FC236}">
                <a16:creationId xmlns:a16="http://schemas.microsoft.com/office/drawing/2014/main" xmlns="" id="{BFA3C0E4-0F00-4CAE-94C0-59D342D8E5CE}"/>
              </a:ext>
            </a:extLst>
          </p:cNvPr>
          <p:cNvCxnSpPr>
            <a:cxnSpLocks/>
          </p:cNvCxnSpPr>
          <p:nvPr/>
        </p:nvCxnSpPr>
        <p:spPr>
          <a:xfrm flipH="1">
            <a:off x="3140050" y="4070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TextBox 383">
            <a:extLst>
              <a:ext uri="{FF2B5EF4-FFF2-40B4-BE49-F238E27FC236}">
                <a16:creationId xmlns:a16="http://schemas.microsoft.com/office/drawing/2014/main" xmlns="" id="{50CDD2CE-711C-48F6-8DA8-A069A11E5639}"/>
              </a:ext>
            </a:extLst>
          </p:cNvPr>
          <p:cNvSpPr txBox="1"/>
          <p:nvPr/>
        </p:nvSpPr>
        <p:spPr>
          <a:xfrm>
            <a:off x="3932050" y="4142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2019, 2 проекта</a:t>
            </a:r>
          </a:p>
        </p:txBody>
      </p:sp>
      <p:cxnSp>
        <p:nvCxnSpPr>
          <p:cNvPr id="385" name="Прямая соединительная линия 384">
            <a:extLst>
              <a:ext uri="{FF2B5EF4-FFF2-40B4-BE49-F238E27FC236}">
                <a16:creationId xmlns:a16="http://schemas.microsoft.com/office/drawing/2014/main" xmlns="" id="{397CED1D-0D77-45C9-806A-362634139112}"/>
              </a:ext>
            </a:extLst>
          </p:cNvPr>
          <p:cNvCxnSpPr/>
          <p:nvPr/>
        </p:nvCxnSpPr>
        <p:spPr>
          <a:xfrm>
            <a:off x="3932050" y="4358675"/>
            <a:ext cx="100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Прямая соединительная линия 385">
            <a:extLst>
              <a:ext uri="{FF2B5EF4-FFF2-40B4-BE49-F238E27FC236}">
                <a16:creationId xmlns:a16="http://schemas.microsoft.com/office/drawing/2014/main" xmlns="" id="{65A531B4-6782-4C75-A15C-4C7A8A00332C}"/>
              </a:ext>
            </a:extLst>
          </p:cNvPr>
          <p:cNvCxnSpPr>
            <a:cxnSpLocks/>
          </p:cNvCxnSpPr>
          <p:nvPr/>
        </p:nvCxnSpPr>
        <p:spPr>
          <a:xfrm flipH="1">
            <a:off x="3716050" y="4358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7" name="Диаграмма 386">
            <a:extLst>
              <a:ext uri="{FF2B5EF4-FFF2-40B4-BE49-F238E27FC236}">
                <a16:creationId xmlns:a16="http://schemas.microsoft.com/office/drawing/2014/main" xmlns="" id="{3AC5CD98-FEAB-4DF9-9F30-9E94FED771B2}"/>
              </a:ext>
            </a:extLst>
          </p:cNvPr>
          <p:cNvGraphicFramePr/>
          <p:nvPr/>
        </p:nvGraphicFramePr>
        <p:xfrm>
          <a:off x="11060050" y="3926675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91" name="TextBox 390">
            <a:extLst>
              <a:ext uri="{FF2B5EF4-FFF2-40B4-BE49-F238E27FC236}">
                <a16:creationId xmlns:a16="http://schemas.microsoft.com/office/drawing/2014/main" xmlns="" id="{0BA56AC1-6E2B-46AF-ACF3-2F4296E76BB8}"/>
              </a:ext>
            </a:extLst>
          </p:cNvPr>
          <p:cNvSpPr txBox="1"/>
          <p:nvPr/>
        </p:nvSpPr>
        <p:spPr>
          <a:xfrm>
            <a:off x="13220050" y="3638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Участие в уставном </a:t>
            </a:r>
            <a:br>
              <a:rPr lang="ru-RU" sz="1100" i="1" dirty="0">
                <a:latin typeface="Myriad Pro Light" panose="020B0403030403020204" pitchFamily="34" charset="0"/>
              </a:rPr>
            </a:br>
            <a:r>
              <a:rPr lang="ru-RU" sz="1100" i="1" dirty="0">
                <a:latin typeface="Myriad Pro Light" panose="020B0403030403020204" pitchFamily="34" charset="0"/>
              </a:rPr>
              <a:t>капитале, 11 %</a:t>
            </a:r>
          </a:p>
        </p:txBody>
      </p:sp>
      <p:cxnSp>
        <p:nvCxnSpPr>
          <p:cNvPr id="392" name="Прямая соединительная линия 391">
            <a:extLst>
              <a:ext uri="{FF2B5EF4-FFF2-40B4-BE49-F238E27FC236}">
                <a16:creationId xmlns:a16="http://schemas.microsoft.com/office/drawing/2014/main" xmlns="" id="{A5D6CE46-B4DD-4D55-90DF-9D7E06C5F1D6}"/>
              </a:ext>
            </a:extLst>
          </p:cNvPr>
          <p:cNvCxnSpPr/>
          <p:nvPr/>
        </p:nvCxnSpPr>
        <p:spPr>
          <a:xfrm>
            <a:off x="13220050" y="3854675"/>
            <a:ext cx="136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Прямая соединительная линия 392">
            <a:extLst>
              <a:ext uri="{FF2B5EF4-FFF2-40B4-BE49-F238E27FC236}">
                <a16:creationId xmlns:a16="http://schemas.microsoft.com/office/drawing/2014/main" xmlns="" id="{31B04F4B-F320-47C9-9DB7-01FB64151392}"/>
              </a:ext>
            </a:extLst>
          </p:cNvPr>
          <p:cNvCxnSpPr>
            <a:cxnSpLocks/>
          </p:cNvCxnSpPr>
          <p:nvPr/>
        </p:nvCxnSpPr>
        <p:spPr>
          <a:xfrm flipH="1">
            <a:off x="13004050" y="3854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bject 7">
            <a:extLst>
              <a:ext uri="{FF2B5EF4-FFF2-40B4-BE49-F238E27FC236}">
                <a16:creationId xmlns:a16="http://schemas.microsoft.com/office/drawing/2014/main" xmlns="" id="{03006FB3-CE23-481F-91B0-F8104955262C}"/>
              </a:ext>
            </a:extLst>
          </p:cNvPr>
          <p:cNvSpPr txBox="1"/>
          <p:nvPr/>
        </p:nvSpPr>
        <p:spPr>
          <a:xfrm>
            <a:off x="11780050" y="5942675"/>
            <a:ext cx="144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600" dirty="0"/>
              <a:t>млн рублей</a:t>
            </a:r>
            <a:br>
              <a:rPr lang="ru-RU" sz="1600" dirty="0"/>
            </a:br>
            <a:r>
              <a:rPr lang="ru-RU" sz="1600" dirty="0"/>
              <a:t>поступило</a:t>
            </a:r>
            <a:br>
              <a:rPr lang="ru-RU" sz="1600" dirty="0"/>
            </a:br>
            <a:r>
              <a:rPr lang="ru-RU" sz="1600" dirty="0"/>
              <a:t>от проектов</a:t>
            </a:r>
          </a:p>
        </p:txBody>
      </p:sp>
      <p:sp>
        <p:nvSpPr>
          <p:cNvPr id="401" name="object 7">
            <a:extLst>
              <a:ext uri="{FF2B5EF4-FFF2-40B4-BE49-F238E27FC236}">
                <a16:creationId xmlns:a16="http://schemas.microsoft.com/office/drawing/2014/main" xmlns="" id="{01808D63-05D9-4AAB-A11A-FC64B9D82A84}"/>
              </a:ext>
            </a:extLst>
          </p:cNvPr>
          <p:cNvSpPr txBox="1"/>
          <p:nvPr/>
        </p:nvSpPr>
        <p:spPr>
          <a:xfrm>
            <a:off x="11780050" y="4862675"/>
            <a:ext cx="1440000" cy="100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11500" b="1" spc="-15" dirty="0">
                <a:solidFill>
                  <a:srgbClr val="00385A"/>
                </a:solidFill>
                <a:latin typeface="Myriad Pro" panose="020B0503030403020204" pitchFamily="34" charset="0"/>
              </a:rPr>
              <a:t>307</a:t>
            </a:r>
            <a:endParaRPr lang="en-US" sz="11500" b="1" spc="-15" dirty="0">
              <a:solidFill>
                <a:srgbClr val="00385A"/>
              </a:solidFill>
              <a:latin typeface="Myriad Pro" panose="020B0503030403020204" pitchFamily="34" charset="0"/>
            </a:endParaRPr>
          </a:p>
        </p:txBody>
      </p:sp>
      <p:sp>
        <p:nvSpPr>
          <p:cNvPr id="405" name="Овал 404">
            <a:extLst>
              <a:ext uri="{FF2B5EF4-FFF2-40B4-BE49-F238E27FC236}">
                <a16:creationId xmlns:a16="http://schemas.microsoft.com/office/drawing/2014/main" xmlns="" id="{948BB769-54EB-4DE5-9697-AE7E92D4F7EE}"/>
              </a:ext>
            </a:extLst>
          </p:cNvPr>
          <p:cNvSpPr/>
          <p:nvPr/>
        </p:nvSpPr>
        <p:spPr>
          <a:xfrm>
            <a:off x="7572970" y="5658617"/>
            <a:ext cx="144600" cy="140058"/>
          </a:xfrm>
          <a:prstGeom prst="ellipse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85A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43DA4071-CE7E-4638-BF1E-3BA2B6066E1B}"/>
              </a:ext>
            </a:extLst>
          </p:cNvPr>
          <p:cNvSpPr txBox="1"/>
          <p:nvPr/>
        </p:nvSpPr>
        <p:spPr>
          <a:xfrm>
            <a:off x="6380050" y="3566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Лизинг, 5 %</a:t>
            </a:r>
          </a:p>
        </p:txBody>
      </p: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xmlns="" id="{6533DD39-3D3E-4269-B68E-1C328F715382}"/>
              </a:ext>
            </a:extLst>
          </p:cNvPr>
          <p:cNvCxnSpPr/>
          <p:nvPr/>
        </p:nvCxnSpPr>
        <p:spPr>
          <a:xfrm>
            <a:off x="6596050" y="3782675"/>
            <a:ext cx="64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xmlns="" id="{45C99666-76DA-4539-BE69-BC4986342955}"/>
              </a:ext>
            </a:extLst>
          </p:cNvPr>
          <p:cNvCxnSpPr>
            <a:cxnSpLocks/>
          </p:cNvCxnSpPr>
          <p:nvPr/>
        </p:nvCxnSpPr>
        <p:spPr>
          <a:xfrm>
            <a:off x="7244050" y="3782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FE49D3DA-88E6-4D10-BB68-B666C06D0357}"/>
              </a:ext>
            </a:extLst>
          </p:cNvPr>
          <p:cNvSpPr txBox="1"/>
          <p:nvPr/>
        </p:nvSpPr>
        <p:spPr>
          <a:xfrm>
            <a:off x="10916050" y="6662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 err="1">
                <a:latin typeface="Myriad Pro Light" panose="020B0403030403020204" pitchFamily="34" charset="0"/>
              </a:rPr>
              <a:t>Займ</a:t>
            </a:r>
            <a:r>
              <a:rPr lang="ru-RU" sz="1100" i="1" dirty="0">
                <a:latin typeface="Myriad Pro Light" panose="020B0403030403020204" pitchFamily="34" charset="0"/>
              </a:rPr>
              <a:t>, 89 %</a:t>
            </a:r>
          </a:p>
        </p:txBody>
      </p:sp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xmlns="" id="{3B7E5903-2FCF-4178-9A34-8833F3B3BBD4}"/>
              </a:ext>
            </a:extLst>
          </p:cNvPr>
          <p:cNvCxnSpPr/>
          <p:nvPr/>
        </p:nvCxnSpPr>
        <p:spPr>
          <a:xfrm>
            <a:off x="11132050" y="6878675"/>
            <a:ext cx="64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xmlns="" id="{0C9FF164-DFF8-4786-A149-0408F4F19D2F}"/>
              </a:ext>
            </a:extLst>
          </p:cNvPr>
          <p:cNvCxnSpPr>
            <a:cxnSpLocks/>
          </p:cNvCxnSpPr>
          <p:nvPr/>
        </p:nvCxnSpPr>
        <p:spPr>
          <a:xfrm flipV="1">
            <a:off x="11780050" y="6662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Диаграмма 132">
            <a:extLst>
              <a:ext uri="{FF2B5EF4-FFF2-40B4-BE49-F238E27FC236}">
                <a16:creationId xmlns:a16="http://schemas.microsoft.com/office/drawing/2014/main" xmlns="" id="{A3DB1BF5-393F-4C6D-A428-15AE4DB45743}"/>
              </a:ext>
            </a:extLst>
          </p:cNvPr>
          <p:cNvGraphicFramePr/>
          <p:nvPr/>
        </p:nvGraphicFramePr>
        <p:xfrm>
          <a:off x="17972051" y="4070676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576B066C-2346-4B05-8F8A-05184782146A}"/>
              </a:ext>
            </a:extLst>
          </p:cNvPr>
          <p:cNvSpPr txBox="1"/>
          <p:nvPr/>
        </p:nvSpPr>
        <p:spPr>
          <a:xfrm>
            <a:off x="908050" y="7526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20 % портфеля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2B729DCB-1AF5-46DF-8E02-BA8B01EF0403}"/>
              </a:ext>
            </a:extLst>
          </p:cNvPr>
          <p:cNvSpPr txBox="1"/>
          <p:nvPr/>
        </p:nvSpPr>
        <p:spPr>
          <a:xfrm>
            <a:off x="3932050" y="10118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80 % портфеля</a:t>
            </a: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xmlns="" id="{6976A4EC-F0D1-4F76-A7DD-D3F07D8587E7}"/>
              </a:ext>
            </a:extLst>
          </p:cNvPr>
          <p:cNvSpPr/>
          <p:nvPr/>
        </p:nvSpPr>
        <p:spPr>
          <a:xfrm>
            <a:off x="18116050" y="4214675"/>
            <a:ext cx="4032000" cy="4032000"/>
          </a:xfrm>
          <a:prstGeom prst="donut">
            <a:avLst>
              <a:gd name="adj" fmla="val 2748"/>
            </a:avLst>
          </a:prstGeom>
          <a:solidFill>
            <a:srgbClr val="76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object 7">
            <a:extLst>
              <a:ext uri="{FF2B5EF4-FFF2-40B4-BE49-F238E27FC236}">
                <a16:creationId xmlns:a16="http://schemas.microsoft.com/office/drawing/2014/main" xmlns="" id="{47E9A599-723A-45F7-8D30-3037ECF3AD33}"/>
              </a:ext>
            </a:extLst>
          </p:cNvPr>
          <p:cNvSpPr txBox="1"/>
          <p:nvPr/>
        </p:nvSpPr>
        <p:spPr>
          <a:xfrm>
            <a:off x="18548050" y="6014675"/>
            <a:ext cx="144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sz="1600" dirty="0"/>
              <a:t>по муниципальным</a:t>
            </a:r>
            <a:br>
              <a:rPr lang="ru-RU" sz="1600" dirty="0"/>
            </a:br>
            <a:r>
              <a:rPr lang="ru-RU" sz="1600" dirty="0"/>
              <a:t>образованиям</a:t>
            </a:r>
            <a:br>
              <a:rPr lang="ru-RU" sz="1600" dirty="0"/>
            </a:br>
            <a:r>
              <a:rPr lang="ru-RU" sz="1600" dirty="0"/>
              <a:t>в 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2689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Диаграмма 299">
            <a:extLst>
              <a:ext uri="{FF2B5EF4-FFF2-40B4-BE49-F238E27FC236}">
                <a16:creationId xmlns:a16="http://schemas.microsoft.com/office/drawing/2014/main" xmlns="" id="{0BA89504-113D-4273-944D-24001E674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950638"/>
              </p:ext>
            </p:extLst>
          </p:nvPr>
        </p:nvGraphicFramePr>
        <p:xfrm>
          <a:off x="6452050" y="4214675"/>
          <a:ext cx="2592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9" name="Диаграмма 248">
            <a:extLst>
              <a:ext uri="{FF2B5EF4-FFF2-40B4-BE49-F238E27FC236}">
                <a16:creationId xmlns:a16="http://schemas.microsoft.com/office/drawing/2014/main" xmlns="" id="{FC8C4BE2-81AB-410E-8C2C-A70A83FDE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131028"/>
              </p:ext>
            </p:extLst>
          </p:nvPr>
        </p:nvGraphicFramePr>
        <p:xfrm>
          <a:off x="1412050" y="7382675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xmlns="" id="{83848E0F-7717-44A4-A2A8-891EB994DC9B}"/>
              </a:ext>
            </a:extLst>
          </p:cNvPr>
          <p:cNvGrpSpPr/>
          <p:nvPr/>
        </p:nvGrpSpPr>
        <p:grpSpPr>
          <a:xfrm>
            <a:off x="10300340" y="-7118763"/>
            <a:ext cx="20274063" cy="18173438"/>
            <a:chOff x="10169234" y="3307198"/>
            <a:chExt cx="8234816" cy="7381595"/>
          </a:xfrm>
        </p:grpSpPr>
        <p:grpSp>
          <p:nvGrpSpPr>
            <p:cNvPr id="157" name="Группа 156">
              <a:extLst>
                <a:ext uri="{FF2B5EF4-FFF2-40B4-BE49-F238E27FC236}">
                  <a16:creationId xmlns:a16="http://schemas.microsoft.com/office/drawing/2014/main" xmlns="" id="{0E66C928-4A0F-4095-963F-43A744BE3B75}"/>
                </a:ext>
              </a:extLst>
            </p:cNvPr>
            <p:cNvGrpSpPr/>
            <p:nvPr/>
          </p:nvGrpSpPr>
          <p:grpSpPr>
            <a:xfrm>
              <a:off x="11353826" y="5657553"/>
              <a:ext cx="5310636" cy="4649585"/>
              <a:chOff x="2929758" y="2914789"/>
              <a:chExt cx="4025417" cy="3524346"/>
            </a:xfrm>
            <a:solidFill>
              <a:srgbClr val="76D1E0"/>
            </a:solidFill>
            <a:effectLst/>
          </p:grpSpPr>
          <p:sp>
            <p:nvSpPr>
              <p:cNvPr id="175" name="Freeform 6">
                <a:extLst>
                  <a:ext uri="{FF2B5EF4-FFF2-40B4-BE49-F238E27FC236}">
                    <a16:creationId xmlns:a16="http://schemas.microsoft.com/office/drawing/2014/main" xmlns="" id="{A36CF0B2-93D4-4C97-A785-D6C31AD870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5943063" y="2914789"/>
                <a:ext cx="1012112" cy="1287380"/>
              </a:xfrm>
              <a:custGeom>
                <a:avLst/>
                <a:gdLst/>
                <a:ahLst/>
                <a:cxnLst>
                  <a:cxn ang="0">
                    <a:pos x="8" y="81"/>
                  </a:cxn>
                  <a:cxn ang="0">
                    <a:pos x="18" y="70"/>
                  </a:cxn>
                  <a:cxn ang="0">
                    <a:pos x="25" y="59"/>
                  </a:cxn>
                  <a:cxn ang="0">
                    <a:pos x="36" y="51"/>
                  </a:cxn>
                  <a:cxn ang="0">
                    <a:pos x="52" y="47"/>
                  </a:cxn>
                  <a:cxn ang="0">
                    <a:pos x="77" y="41"/>
                  </a:cxn>
                  <a:cxn ang="0">
                    <a:pos x="88" y="29"/>
                  </a:cxn>
                  <a:cxn ang="0">
                    <a:pos x="98" y="27"/>
                  </a:cxn>
                  <a:cxn ang="0">
                    <a:pos x="105" y="40"/>
                  </a:cxn>
                  <a:cxn ang="0">
                    <a:pos x="108" y="51"/>
                  </a:cxn>
                  <a:cxn ang="0">
                    <a:pos x="106" y="64"/>
                  </a:cxn>
                  <a:cxn ang="0">
                    <a:pos x="121" y="54"/>
                  </a:cxn>
                  <a:cxn ang="0">
                    <a:pos x="137" y="51"/>
                  </a:cxn>
                  <a:cxn ang="0">
                    <a:pos x="149" y="43"/>
                  </a:cxn>
                  <a:cxn ang="0">
                    <a:pos x="147" y="28"/>
                  </a:cxn>
                  <a:cxn ang="0">
                    <a:pos x="152" y="15"/>
                  </a:cxn>
                  <a:cxn ang="0">
                    <a:pos x="159" y="9"/>
                  </a:cxn>
                  <a:cxn ang="0">
                    <a:pos x="171" y="8"/>
                  </a:cxn>
                  <a:cxn ang="0">
                    <a:pos x="166" y="38"/>
                  </a:cxn>
                  <a:cxn ang="0">
                    <a:pos x="167" y="59"/>
                  </a:cxn>
                  <a:cxn ang="0">
                    <a:pos x="177" y="80"/>
                  </a:cxn>
                  <a:cxn ang="0">
                    <a:pos x="167" y="99"/>
                  </a:cxn>
                  <a:cxn ang="0">
                    <a:pos x="181" y="121"/>
                  </a:cxn>
                  <a:cxn ang="0">
                    <a:pos x="169" y="140"/>
                  </a:cxn>
                  <a:cxn ang="0">
                    <a:pos x="152" y="161"/>
                  </a:cxn>
                  <a:cxn ang="0">
                    <a:pos x="149" y="180"/>
                  </a:cxn>
                  <a:cxn ang="0">
                    <a:pos x="149" y="197"/>
                  </a:cxn>
                  <a:cxn ang="0">
                    <a:pos x="168" y="216"/>
                  </a:cxn>
                  <a:cxn ang="0">
                    <a:pos x="171" y="234"/>
                  </a:cxn>
                  <a:cxn ang="0">
                    <a:pos x="180" y="253"/>
                  </a:cxn>
                  <a:cxn ang="0">
                    <a:pos x="171" y="265"/>
                  </a:cxn>
                  <a:cxn ang="0">
                    <a:pos x="156" y="268"/>
                  </a:cxn>
                  <a:cxn ang="0">
                    <a:pos x="141" y="261"/>
                  </a:cxn>
                  <a:cxn ang="0">
                    <a:pos x="135" y="244"/>
                  </a:cxn>
                  <a:cxn ang="0">
                    <a:pos x="127" y="255"/>
                  </a:cxn>
                  <a:cxn ang="0">
                    <a:pos x="117" y="254"/>
                  </a:cxn>
                  <a:cxn ang="0">
                    <a:pos x="104" y="251"/>
                  </a:cxn>
                  <a:cxn ang="0">
                    <a:pos x="92" y="252"/>
                  </a:cxn>
                  <a:cxn ang="0">
                    <a:pos x="74" y="239"/>
                  </a:cxn>
                  <a:cxn ang="0">
                    <a:pos x="62" y="265"/>
                  </a:cxn>
                  <a:cxn ang="0">
                    <a:pos x="29" y="265"/>
                  </a:cxn>
                  <a:cxn ang="0">
                    <a:pos x="49" y="240"/>
                  </a:cxn>
                  <a:cxn ang="0">
                    <a:pos x="41" y="213"/>
                  </a:cxn>
                  <a:cxn ang="0">
                    <a:pos x="41" y="194"/>
                  </a:cxn>
                  <a:cxn ang="0">
                    <a:pos x="32" y="176"/>
                  </a:cxn>
                  <a:cxn ang="0">
                    <a:pos x="24" y="155"/>
                  </a:cxn>
                  <a:cxn ang="0">
                    <a:pos x="34" y="141"/>
                  </a:cxn>
                  <a:cxn ang="0">
                    <a:pos x="47" y="129"/>
                  </a:cxn>
                  <a:cxn ang="0">
                    <a:pos x="70" y="116"/>
                  </a:cxn>
                  <a:cxn ang="0">
                    <a:pos x="68" y="82"/>
                  </a:cxn>
                  <a:cxn ang="0">
                    <a:pos x="38" y="84"/>
                  </a:cxn>
                  <a:cxn ang="0">
                    <a:pos x="18" y="100"/>
                  </a:cxn>
                  <a:cxn ang="0">
                    <a:pos x="4" y="89"/>
                  </a:cxn>
                </a:cxnLst>
                <a:rect l="0" t="0" r="r" b="b"/>
                <a:pathLst>
                  <a:path w="181" h="271">
                    <a:moveTo>
                      <a:pt x="0" y="82"/>
                    </a:moveTo>
                    <a:cubicBezTo>
                      <a:pt x="3" y="82"/>
                      <a:pt x="6" y="82"/>
                      <a:pt x="8" y="81"/>
                    </a:cubicBezTo>
                    <a:cubicBezTo>
                      <a:pt x="13" y="79"/>
                      <a:pt x="10" y="73"/>
                      <a:pt x="12" y="71"/>
                    </a:cubicBezTo>
                    <a:cubicBezTo>
                      <a:pt x="14" y="68"/>
                      <a:pt x="17" y="72"/>
                      <a:pt x="18" y="70"/>
                    </a:cubicBezTo>
                    <a:cubicBezTo>
                      <a:pt x="20" y="68"/>
                      <a:pt x="17" y="62"/>
                      <a:pt x="18" y="60"/>
                    </a:cubicBezTo>
                    <a:cubicBezTo>
                      <a:pt x="20" y="57"/>
                      <a:pt x="24" y="61"/>
                      <a:pt x="25" y="59"/>
                    </a:cubicBezTo>
                    <a:cubicBezTo>
                      <a:pt x="27" y="57"/>
                      <a:pt x="23" y="53"/>
                      <a:pt x="25" y="51"/>
                    </a:cubicBezTo>
                    <a:cubicBezTo>
                      <a:pt x="28" y="49"/>
                      <a:pt x="32" y="50"/>
                      <a:pt x="36" y="51"/>
                    </a:cubicBezTo>
                    <a:cubicBezTo>
                      <a:pt x="41" y="52"/>
                      <a:pt x="47" y="58"/>
                      <a:pt x="51" y="57"/>
                    </a:cubicBezTo>
                    <a:cubicBezTo>
                      <a:pt x="56" y="56"/>
                      <a:pt x="48" y="49"/>
                      <a:pt x="52" y="47"/>
                    </a:cubicBezTo>
                    <a:cubicBezTo>
                      <a:pt x="56" y="46"/>
                      <a:pt x="63" y="50"/>
                      <a:pt x="68" y="49"/>
                    </a:cubicBezTo>
                    <a:cubicBezTo>
                      <a:pt x="73" y="48"/>
                      <a:pt x="74" y="43"/>
                      <a:pt x="77" y="41"/>
                    </a:cubicBezTo>
                    <a:cubicBezTo>
                      <a:pt x="81" y="40"/>
                      <a:pt x="85" y="44"/>
                      <a:pt x="87" y="41"/>
                    </a:cubicBezTo>
                    <a:cubicBezTo>
                      <a:pt x="89" y="38"/>
                      <a:pt x="86" y="32"/>
                      <a:pt x="88" y="29"/>
                    </a:cubicBezTo>
                    <a:cubicBezTo>
                      <a:pt x="89" y="27"/>
                      <a:pt x="92" y="25"/>
                      <a:pt x="94" y="25"/>
                    </a:cubicBezTo>
                    <a:cubicBezTo>
                      <a:pt x="96" y="24"/>
                      <a:pt x="98" y="25"/>
                      <a:pt x="98" y="27"/>
                    </a:cubicBezTo>
                    <a:cubicBezTo>
                      <a:pt x="99" y="30"/>
                      <a:pt x="96" y="37"/>
                      <a:pt x="98" y="39"/>
                    </a:cubicBezTo>
                    <a:cubicBezTo>
                      <a:pt x="100" y="42"/>
                      <a:pt x="103" y="39"/>
                      <a:pt x="105" y="40"/>
                    </a:cubicBezTo>
                    <a:cubicBezTo>
                      <a:pt x="107" y="40"/>
                      <a:pt x="109" y="40"/>
                      <a:pt x="110" y="42"/>
                    </a:cubicBezTo>
                    <a:cubicBezTo>
                      <a:pt x="110" y="45"/>
                      <a:pt x="109" y="48"/>
                      <a:pt x="108" y="51"/>
                    </a:cubicBezTo>
                    <a:cubicBezTo>
                      <a:pt x="107" y="54"/>
                      <a:pt x="104" y="56"/>
                      <a:pt x="104" y="59"/>
                    </a:cubicBezTo>
                    <a:cubicBezTo>
                      <a:pt x="103" y="61"/>
                      <a:pt x="104" y="63"/>
                      <a:pt x="106" y="64"/>
                    </a:cubicBezTo>
                    <a:cubicBezTo>
                      <a:pt x="109" y="65"/>
                      <a:pt x="116" y="65"/>
                      <a:pt x="118" y="63"/>
                    </a:cubicBezTo>
                    <a:cubicBezTo>
                      <a:pt x="121" y="61"/>
                      <a:pt x="118" y="56"/>
                      <a:pt x="121" y="54"/>
                    </a:cubicBezTo>
                    <a:cubicBezTo>
                      <a:pt x="123" y="52"/>
                      <a:pt x="127" y="52"/>
                      <a:pt x="130" y="52"/>
                    </a:cubicBezTo>
                    <a:cubicBezTo>
                      <a:pt x="132" y="51"/>
                      <a:pt x="135" y="52"/>
                      <a:pt x="137" y="51"/>
                    </a:cubicBezTo>
                    <a:cubicBezTo>
                      <a:pt x="140" y="49"/>
                      <a:pt x="141" y="45"/>
                      <a:pt x="143" y="44"/>
                    </a:cubicBezTo>
                    <a:cubicBezTo>
                      <a:pt x="145" y="42"/>
                      <a:pt x="147" y="45"/>
                      <a:pt x="149" y="43"/>
                    </a:cubicBezTo>
                    <a:cubicBezTo>
                      <a:pt x="150" y="41"/>
                      <a:pt x="150" y="37"/>
                      <a:pt x="150" y="34"/>
                    </a:cubicBezTo>
                    <a:cubicBezTo>
                      <a:pt x="149" y="32"/>
                      <a:pt x="146" y="30"/>
                      <a:pt x="147" y="28"/>
                    </a:cubicBezTo>
                    <a:cubicBezTo>
                      <a:pt x="147" y="25"/>
                      <a:pt x="150" y="24"/>
                      <a:pt x="151" y="22"/>
                    </a:cubicBezTo>
                    <a:cubicBezTo>
                      <a:pt x="152" y="20"/>
                      <a:pt x="152" y="17"/>
                      <a:pt x="152" y="15"/>
                    </a:cubicBezTo>
                    <a:cubicBezTo>
                      <a:pt x="152" y="13"/>
                      <a:pt x="148" y="13"/>
                      <a:pt x="150" y="11"/>
                    </a:cubicBezTo>
                    <a:cubicBezTo>
                      <a:pt x="152" y="10"/>
                      <a:pt x="157" y="11"/>
                      <a:pt x="159" y="9"/>
                    </a:cubicBezTo>
                    <a:cubicBezTo>
                      <a:pt x="161" y="7"/>
                      <a:pt x="157" y="2"/>
                      <a:pt x="160" y="0"/>
                    </a:cubicBezTo>
                    <a:lnTo>
                      <a:pt x="171" y="8"/>
                    </a:lnTo>
                    <a:lnTo>
                      <a:pt x="166" y="21"/>
                    </a:lnTo>
                    <a:lnTo>
                      <a:pt x="166" y="38"/>
                    </a:lnTo>
                    <a:lnTo>
                      <a:pt x="173" y="44"/>
                    </a:lnTo>
                    <a:lnTo>
                      <a:pt x="167" y="59"/>
                    </a:lnTo>
                    <a:lnTo>
                      <a:pt x="169" y="72"/>
                    </a:lnTo>
                    <a:lnTo>
                      <a:pt x="177" y="80"/>
                    </a:lnTo>
                    <a:lnTo>
                      <a:pt x="170" y="89"/>
                    </a:lnTo>
                    <a:lnTo>
                      <a:pt x="167" y="99"/>
                    </a:lnTo>
                    <a:lnTo>
                      <a:pt x="178" y="109"/>
                    </a:lnTo>
                    <a:lnTo>
                      <a:pt x="181" y="121"/>
                    </a:lnTo>
                    <a:lnTo>
                      <a:pt x="167" y="127"/>
                    </a:lnTo>
                    <a:lnTo>
                      <a:pt x="169" y="140"/>
                    </a:lnTo>
                    <a:lnTo>
                      <a:pt x="156" y="142"/>
                    </a:lnTo>
                    <a:lnTo>
                      <a:pt x="152" y="161"/>
                    </a:lnTo>
                    <a:lnTo>
                      <a:pt x="159" y="172"/>
                    </a:lnTo>
                    <a:lnTo>
                      <a:pt x="149" y="180"/>
                    </a:lnTo>
                    <a:lnTo>
                      <a:pt x="158" y="191"/>
                    </a:lnTo>
                    <a:lnTo>
                      <a:pt x="149" y="197"/>
                    </a:lnTo>
                    <a:lnTo>
                      <a:pt x="164" y="203"/>
                    </a:lnTo>
                    <a:lnTo>
                      <a:pt x="168" y="216"/>
                    </a:lnTo>
                    <a:lnTo>
                      <a:pt x="173" y="225"/>
                    </a:lnTo>
                    <a:lnTo>
                      <a:pt x="171" y="234"/>
                    </a:lnTo>
                    <a:lnTo>
                      <a:pt x="180" y="242"/>
                    </a:lnTo>
                    <a:lnTo>
                      <a:pt x="180" y="253"/>
                    </a:lnTo>
                    <a:lnTo>
                      <a:pt x="176" y="264"/>
                    </a:lnTo>
                    <a:cubicBezTo>
                      <a:pt x="173" y="263"/>
                      <a:pt x="173" y="265"/>
                      <a:pt x="171" y="265"/>
                    </a:cubicBezTo>
                    <a:cubicBezTo>
                      <a:pt x="168" y="266"/>
                      <a:pt x="166" y="270"/>
                      <a:pt x="163" y="270"/>
                    </a:cubicBezTo>
                    <a:cubicBezTo>
                      <a:pt x="160" y="271"/>
                      <a:pt x="158" y="269"/>
                      <a:pt x="156" y="268"/>
                    </a:cubicBezTo>
                    <a:cubicBezTo>
                      <a:pt x="153" y="268"/>
                      <a:pt x="148" y="268"/>
                      <a:pt x="146" y="267"/>
                    </a:cubicBezTo>
                    <a:cubicBezTo>
                      <a:pt x="143" y="265"/>
                      <a:pt x="142" y="264"/>
                      <a:pt x="141" y="261"/>
                    </a:cubicBezTo>
                    <a:cubicBezTo>
                      <a:pt x="140" y="257"/>
                      <a:pt x="142" y="250"/>
                      <a:pt x="141" y="247"/>
                    </a:cubicBezTo>
                    <a:cubicBezTo>
                      <a:pt x="140" y="243"/>
                      <a:pt x="137" y="244"/>
                      <a:pt x="135" y="244"/>
                    </a:cubicBezTo>
                    <a:cubicBezTo>
                      <a:pt x="133" y="244"/>
                      <a:pt x="131" y="246"/>
                      <a:pt x="129" y="247"/>
                    </a:cubicBezTo>
                    <a:cubicBezTo>
                      <a:pt x="128" y="249"/>
                      <a:pt x="128" y="253"/>
                      <a:pt x="127" y="255"/>
                    </a:cubicBezTo>
                    <a:cubicBezTo>
                      <a:pt x="125" y="257"/>
                      <a:pt x="124" y="259"/>
                      <a:pt x="122" y="259"/>
                    </a:cubicBezTo>
                    <a:cubicBezTo>
                      <a:pt x="120" y="258"/>
                      <a:pt x="119" y="255"/>
                      <a:pt x="117" y="254"/>
                    </a:cubicBezTo>
                    <a:cubicBezTo>
                      <a:pt x="115" y="252"/>
                      <a:pt x="113" y="251"/>
                      <a:pt x="111" y="250"/>
                    </a:cubicBezTo>
                    <a:cubicBezTo>
                      <a:pt x="109" y="250"/>
                      <a:pt x="106" y="249"/>
                      <a:pt x="104" y="251"/>
                    </a:cubicBezTo>
                    <a:cubicBezTo>
                      <a:pt x="102" y="252"/>
                      <a:pt x="103" y="258"/>
                      <a:pt x="100" y="258"/>
                    </a:cubicBezTo>
                    <a:cubicBezTo>
                      <a:pt x="97" y="258"/>
                      <a:pt x="95" y="255"/>
                      <a:pt x="92" y="252"/>
                    </a:cubicBezTo>
                    <a:cubicBezTo>
                      <a:pt x="89" y="249"/>
                      <a:pt x="83" y="242"/>
                      <a:pt x="80" y="240"/>
                    </a:cubicBezTo>
                    <a:cubicBezTo>
                      <a:pt x="77" y="238"/>
                      <a:pt x="76" y="236"/>
                      <a:pt x="74" y="239"/>
                    </a:cubicBezTo>
                    <a:cubicBezTo>
                      <a:pt x="73" y="242"/>
                      <a:pt x="77" y="248"/>
                      <a:pt x="74" y="253"/>
                    </a:cubicBezTo>
                    <a:cubicBezTo>
                      <a:pt x="72" y="258"/>
                      <a:pt x="70" y="263"/>
                      <a:pt x="62" y="265"/>
                    </a:cubicBezTo>
                    <a:cubicBezTo>
                      <a:pt x="55" y="267"/>
                      <a:pt x="39" y="267"/>
                      <a:pt x="32" y="266"/>
                    </a:cubicBezTo>
                    <a:cubicBezTo>
                      <a:pt x="30" y="266"/>
                      <a:pt x="29" y="265"/>
                      <a:pt x="29" y="265"/>
                    </a:cubicBezTo>
                    <a:cubicBezTo>
                      <a:pt x="31" y="255"/>
                      <a:pt x="37" y="246"/>
                      <a:pt x="38" y="241"/>
                    </a:cubicBezTo>
                    <a:cubicBezTo>
                      <a:pt x="40" y="231"/>
                      <a:pt x="47" y="244"/>
                      <a:pt x="49" y="240"/>
                    </a:cubicBezTo>
                    <a:cubicBezTo>
                      <a:pt x="51" y="237"/>
                      <a:pt x="49" y="229"/>
                      <a:pt x="48" y="225"/>
                    </a:cubicBezTo>
                    <a:cubicBezTo>
                      <a:pt x="47" y="220"/>
                      <a:pt x="43" y="217"/>
                      <a:pt x="41" y="213"/>
                    </a:cubicBezTo>
                    <a:cubicBezTo>
                      <a:pt x="38" y="210"/>
                      <a:pt x="32" y="207"/>
                      <a:pt x="32" y="203"/>
                    </a:cubicBezTo>
                    <a:cubicBezTo>
                      <a:pt x="32" y="198"/>
                      <a:pt x="39" y="197"/>
                      <a:pt x="41" y="194"/>
                    </a:cubicBezTo>
                    <a:cubicBezTo>
                      <a:pt x="42" y="191"/>
                      <a:pt x="41" y="187"/>
                      <a:pt x="41" y="185"/>
                    </a:cubicBezTo>
                    <a:cubicBezTo>
                      <a:pt x="42" y="184"/>
                      <a:pt x="36" y="179"/>
                      <a:pt x="32" y="176"/>
                    </a:cubicBezTo>
                    <a:cubicBezTo>
                      <a:pt x="27" y="173"/>
                      <a:pt x="23" y="169"/>
                      <a:pt x="23" y="167"/>
                    </a:cubicBezTo>
                    <a:cubicBezTo>
                      <a:pt x="23" y="165"/>
                      <a:pt x="24" y="160"/>
                      <a:pt x="24" y="155"/>
                    </a:cubicBezTo>
                    <a:cubicBezTo>
                      <a:pt x="24" y="151"/>
                      <a:pt x="22" y="146"/>
                      <a:pt x="24" y="142"/>
                    </a:cubicBezTo>
                    <a:cubicBezTo>
                      <a:pt x="26" y="139"/>
                      <a:pt x="30" y="141"/>
                      <a:pt x="34" y="141"/>
                    </a:cubicBezTo>
                    <a:cubicBezTo>
                      <a:pt x="38" y="140"/>
                      <a:pt x="46" y="142"/>
                      <a:pt x="49" y="139"/>
                    </a:cubicBezTo>
                    <a:cubicBezTo>
                      <a:pt x="52" y="136"/>
                      <a:pt x="48" y="133"/>
                      <a:pt x="47" y="129"/>
                    </a:cubicBezTo>
                    <a:cubicBezTo>
                      <a:pt x="47" y="126"/>
                      <a:pt x="40" y="121"/>
                      <a:pt x="45" y="118"/>
                    </a:cubicBezTo>
                    <a:cubicBezTo>
                      <a:pt x="50" y="115"/>
                      <a:pt x="65" y="116"/>
                      <a:pt x="70" y="116"/>
                    </a:cubicBezTo>
                    <a:cubicBezTo>
                      <a:pt x="74" y="115"/>
                      <a:pt x="75" y="101"/>
                      <a:pt x="75" y="96"/>
                    </a:cubicBezTo>
                    <a:cubicBezTo>
                      <a:pt x="75" y="91"/>
                      <a:pt x="72" y="83"/>
                      <a:pt x="68" y="82"/>
                    </a:cubicBezTo>
                    <a:cubicBezTo>
                      <a:pt x="64" y="81"/>
                      <a:pt x="51" y="74"/>
                      <a:pt x="46" y="75"/>
                    </a:cubicBezTo>
                    <a:cubicBezTo>
                      <a:pt x="40" y="75"/>
                      <a:pt x="41" y="80"/>
                      <a:pt x="38" y="84"/>
                    </a:cubicBezTo>
                    <a:cubicBezTo>
                      <a:pt x="35" y="87"/>
                      <a:pt x="33" y="92"/>
                      <a:pt x="29" y="94"/>
                    </a:cubicBezTo>
                    <a:cubicBezTo>
                      <a:pt x="26" y="97"/>
                      <a:pt x="21" y="101"/>
                      <a:pt x="18" y="100"/>
                    </a:cubicBezTo>
                    <a:cubicBezTo>
                      <a:pt x="14" y="99"/>
                      <a:pt x="16" y="93"/>
                      <a:pt x="13" y="90"/>
                    </a:cubicBezTo>
                    <a:cubicBezTo>
                      <a:pt x="11" y="88"/>
                      <a:pt x="6" y="96"/>
                      <a:pt x="4" y="89"/>
                    </a:cubicBezTo>
                    <a:cubicBezTo>
                      <a:pt x="3" y="87"/>
                      <a:pt x="1" y="85"/>
                      <a:pt x="0" y="82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Freeform 8">
                <a:extLst>
                  <a:ext uri="{FF2B5EF4-FFF2-40B4-BE49-F238E27FC236}">
                    <a16:creationId xmlns:a16="http://schemas.microsoft.com/office/drawing/2014/main" xmlns="" id="{1F916DA2-F5DF-41FA-BB07-789BFC09B01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2929758" y="3802460"/>
                <a:ext cx="630071" cy="1077926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30" y="31"/>
                  </a:cxn>
                  <a:cxn ang="0">
                    <a:pos x="35" y="28"/>
                  </a:cxn>
                  <a:cxn ang="0">
                    <a:pos x="46" y="27"/>
                  </a:cxn>
                  <a:cxn ang="0">
                    <a:pos x="52" y="20"/>
                  </a:cxn>
                  <a:cxn ang="0">
                    <a:pos x="59" y="12"/>
                  </a:cxn>
                  <a:cxn ang="0">
                    <a:pos x="61" y="2"/>
                  </a:cxn>
                  <a:cxn ang="0">
                    <a:pos x="78" y="4"/>
                  </a:cxn>
                  <a:cxn ang="0">
                    <a:pos x="79" y="18"/>
                  </a:cxn>
                  <a:cxn ang="0">
                    <a:pos x="84" y="24"/>
                  </a:cxn>
                  <a:cxn ang="0">
                    <a:pos x="91" y="28"/>
                  </a:cxn>
                  <a:cxn ang="0">
                    <a:pos x="93" y="51"/>
                  </a:cxn>
                  <a:cxn ang="0">
                    <a:pos x="108" y="64"/>
                  </a:cxn>
                  <a:cxn ang="0">
                    <a:pos x="107" y="78"/>
                  </a:cxn>
                  <a:cxn ang="0">
                    <a:pos x="105" y="88"/>
                  </a:cxn>
                  <a:cxn ang="0">
                    <a:pos x="110" y="94"/>
                  </a:cxn>
                  <a:cxn ang="0">
                    <a:pos x="111" y="104"/>
                  </a:cxn>
                  <a:cxn ang="0">
                    <a:pos x="98" y="112"/>
                  </a:cxn>
                  <a:cxn ang="0">
                    <a:pos x="98" y="115"/>
                  </a:cxn>
                  <a:cxn ang="0">
                    <a:pos x="98" y="115"/>
                  </a:cxn>
                  <a:cxn ang="0">
                    <a:pos x="88" y="120"/>
                  </a:cxn>
                  <a:cxn ang="0">
                    <a:pos x="83" y="129"/>
                  </a:cxn>
                  <a:cxn ang="0">
                    <a:pos x="74" y="130"/>
                  </a:cxn>
                  <a:cxn ang="0">
                    <a:pos x="71" y="139"/>
                  </a:cxn>
                  <a:cxn ang="0">
                    <a:pos x="81" y="150"/>
                  </a:cxn>
                  <a:cxn ang="0">
                    <a:pos x="86" y="159"/>
                  </a:cxn>
                  <a:cxn ang="0">
                    <a:pos x="97" y="159"/>
                  </a:cxn>
                  <a:cxn ang="0">
                    <a:pos x="101" y="165"/>
                  </a:cxn>
                  <a:cxn ang="0">
                    <a:pos x="99" y="206"/>
                  </a:cxn>
                  <a:cxn ang="0">
                    <a:pos x="92" y="210"/>
                  </a:cxn>
                  <a:cxn ang="0">
                    <a:pos x="78" y="209"/>
                  </a:cxn>
                  <a:cxn ang="0">
                    <a:pos x="71" y="215"/>
                  </a:cxn>
                  <a:cxn ang="0">
                    <a:pos x="71" y="223"/>
                  </a:cxn>
                  <a:cxn ang="0">
                    <a:pos x="61" y="221"/>
                  </a:cxn>
                  <a:cxn ang="0">
                    <a:pos x="55" y="226"/>
                  </a:cxn>
                  <a:cxn ang="0">
                    <a:pos x="44" y="215"/>
                  </a:cxn>
                  <a:cxn ang="0">
                    <a:pos x="37" y="215"/>
                  </a:cxn>
                  <a:cxn ang="0">
                    <a:pos x="27" y="207"/>
                  </a:cxn>
                  <a:cxn ang="0">
                    <a:pos x="18" y="200"/>
                  </a:cxn>
                  <a:cxn ang="0">
                    <a:pos x="7" y="186"/>
                  </a:cxn>
                  <a:cxn ang="0">
                    <a:pos x="10" y="179"/>
                  </a:cxn>
                  <a:cxn ang="0">
                    <a:pos x="4" y="173"/>
                  </a:cxn>
                  <a:cxn ang="0">
                    <a:pos x="6" y="163"/>
                  </a:cxn>
                  <a:cxn ang="0">
                    <a:pos x="1" y="153"/>
                  </a:cxn>
                  <a:cxn ang="0">
                    <a:pos x="4" y="146"/>
                  </a:cxn>
                  <a:cxn ang="0">
                    <a:pos x="6" y="136"/>
                  </a:cxn>
                  <a:cxn ang="0">
                    <a:pos x="7" y="123"/>
                  </a:cxn>
                  <a:cxn ang="0">
                    <a:pos x="5" y="110"/>
                  </a:cxn>
                  <a:cxn ang="0">
                    <a:pos x="10" y="104"/>
                  </a:cxn>
                  <a:cxn ang="0">
                    <a:pos x="8" y="91"/>
                  </a:cxn>
                  <a:cxn ang="0">
                    <a:pos x="19" y="89"/>
                  </a:cxn>
                  <a:cxn ang="0">
                    <a:pos x="17" y="77"/>
                  </a:cxn>
                  <a:cxn ang="0">
                    <a:pos x="23" y="72"/>
                  </a:cxn>
                  <a:cxn ang="0">
                    <a:pos x="24" y="52"/>
                  </a:cxn>
                  <a:cxn ang="0">
                    <a:pos x="29" y="45"/>
                  </a:cxn>
                  <a:cxn ang="0">
                    <a:pos x="28" y="32"/>
                  </a:cxn>
                </a:cxnLst>
                <a:rect l="0" t="0" r="r" b="b"/>
                <a:pathLst>
                  <a:path w="113" h="227">
                    <a:moveTo>
                      <a:pt x="28" y="32"/>
                    </a:moveTo>
                    <a:cubicBezTo>
                      <a:pt x="29" y="29"/>
                      <a:pt x="29" y="32"/>
                      <a:pt x="30" y="31"/>
                    </a:cubicBezTo>
                    <a:cubicBezTo>
                      <a:pt x="32" y="31"/>
                      <a:pt x="32" y="29"/>
                      <a:pt x="35" y="28"/>
                    </a:cubicBezTo>
                    <a:cubicBezTo>
                      <a:pt x="38" y="27"/>
                      <a:pt x="43" y="29"/>
                      <a:pt x="46" y="27"/>
                    </a:cubicBezTo>
                    <a:cubicBezTo>
                      <a:pt x="49" y="26"/>
                      <a:pt x="50" y="23"/>
                      <a:pt x="52" y="20"/>
                    </a:cubicBezTo>
                    <a:cubicBezTo>
                      <a:pt x="54" y="18"/>
                      <a:pt x="57" y="16"/>
                      <a:pt x="59" y="12"/>
                    </a:cubicBezTo>
                    <a:cubicBezTo>
                      <a:pt x="60" y="9"/>
                      <a:pt x="57" y="4"/>
                      <a:pt x="61" y="2"/>
                    </a:cubicBezTo>
                    <a:cubicBezTo>
                      <a:pt x="65" y="0"/>
                      <a:pt x="74" y="0"/>
                      <a:pt x="78" y="4"/>
                    </a:cubicBezTo>
                    <a:cubicBezTo>
                      <a:pt x="82" y="7"/>
                      <a:pt x="78" y="15"/>
                      <a:pt x="79" y="18"/>
                    </a:cubicBezTo>
                    <a:cubicBezTo>
                      <a:pt x="80" y="22"/>
                      <a:pt x="82" y="23"/>
                      <a:pt x="84" y="24"/>
                    </a:cubicBezTo>
                    <a:cubicBezTo>
                      <a:pt x="86" y="26"/>
                      <a:pt x="89" y="23"/>
                      <a:pt x="91" y="28"/>
                    </a:cubicBezTo>
                    <a:cubicBezTo>
                      <a:pt x="93" y="33"/>
                      <a:pt x="90" y="45"/>
                      <a:pt x="93" y="51"/>
                    </a:cubicBezTo>
                    <a:cubicBezTo>
                      <a:pt x="96" y="57"/>
                      <a:pt x="103" y="61"/>
                      <a:pt x="108" y="64"/>
                    </a:cubicBezTo>
                    <a:cubicBezTo>
                      <a:pt x="108" y="69"/>
                      <a:pt x="107" y="74"/>
                      <a:pt x="107" y="78"/>
                    </a:cubicBezTo>
                    <a:cubicBezTo>
                      <a:pt x="107" y="85"/>
                      <a:pt x="105" y="85"/>
                      <a:pt x="105" y="88"/>
                    </a:cubicBezTo>
                    <a:cubicBezTo>
                      <a:pt x="105" y="91"/>
                      <a:pt x="109" y="91"/>
                      <a:pt x="110" y="94"/>
                    </a:cubicBezTo>
                    <a:cubicBezTo>
                      <a:pt x="111" y="97"/>
                      <a:pt x="113" y="100"/>
                      <a:pt x="111" y="104"/>
                    </a:cubicBezTo>
                    <a:cubicBezTo>
                      <a:pt x="109" y="107"/>
                      <a:pt x="100" y="110"/>
                      <a:pt x="98" y="112"/>
                    </a:cubicBezTo>
                    <a:cubicBezTo>
                      <a:pt x="97" y="114"/>
                      <a:pt x="97" y="114"/>
                      <a:pt x="98" y="115"/>
                    </a:cubicBezTo>
                    <a:lnTo>
                      <a:pt x="98" y="115"/>
                    </a:lnTo>
                    <a:cubicBezTo>
                      <a:pt x="95" y="117"/>
                      <a:pt x="90" y="118"/>
                      <a:pt x="88" y="120"/>
                    </a:cubicBezTo>
                    <a:cubicBezTo>
                      <a:pt x="85" y="123"/>
                      <a:pt x="86" y="128"/>
                      <a:pt x="83" y="129"/>
                    </a:cubicBezTo>
                    <a:cubicBezTo>
                      <a:pt x="81" y="131"/>
                      <a:pt x="77" y="128"/>
                      <a:pt x="74" y="130"/>
                    </a:cubicBezTo>
                    <a:cubicBezTo>
                      <a:pt x="72" y="132"/>
                      <a:pt x="70" y="135"/>
                      <a:pt x="71" y="139"/>
                    </a:cubicBezTo>
                    <a:cubicBezTo>
                      <a:pt x="73" y="143"/>
                      <a:pt x="78" y="146"/>
                      <a:pt x="81" y="150"/>
                    </a:cubicBezTo>
                    <a:cubicBezTo>
                      <a:pt x="83" y="153"/>
                      <a:pt x="83" y="158"/>
                      <a:pt x="86" y="159"/>
                    </a:cubicBezTo>
                    <a:cubicBezTo>
                      <a:pt x="89" y="161"/>
                      <a:pt x="94" y="159"/>
                      <a:pt x="97" y="159"/>
                    </a:cubicBezTo>
                    <a:cubicBezTo>
                      <a:pt x="99" y="161"/>
                      <a:pt x="100" y="163"/>
                      <a:pt x="101" y="165"/>
                    </a:cubicBezTo>
                    <a:cubicBezTo>
                      <a:pt x="100" y="179"/>
                      <a:pt x="99" y="192"/>
                      <a:pt x="99" y="206"/>
                    </a:cubicBezTo>
                    <a:cubicBezTo>
                      <a:pt x="96" y="207"/>
                      <a:pt x="95" y="210"/>
                      <a:pt x="92" y="210"/>
                    </a:cubicBezTo>
                    <a:cubicBezTo>
                      <a:pt x="88" y="211"/>
                      <a:pt x="81" y="209"/>
                      <a:pt x="78" y="209"/>
                    </a:cubicBezTo>
                    <a:cubicBezTo>
                      <a:pt x="74" y="210"/>
                      <a:pt x="73" y="212"/>
                      <a:pt x="71" y="215"/>
                    </a:cubicBezTo>
                    <a:cubicBezTo>
                      <a:pt x="70" y="217"/>
                      <a:pt x="73" y="221"/>
                      <a:pt x="71" y="223"/>
                    </a:cubicBezTo>
                    <a:cubicBezTo>
                      <a:pt x="68" y="225"/>
                      <a:pt x="64" y="221"/>
                      <a:pt x="61" y="221"/>
                    </a:cubicBezTo>
                    <a:cubicBezTo>
                      <a:pt x="58" y="222"/>
                      <a:pt x="58" y="227"/>
                      <a:pt x="55" y="226"/>
                    </a:cubicBezTo>
                    <a:cubicBezTo>
                      <a:pt x="51" y="225"/>
                      <a:pt x="47" y="217"/>
                      <a:pt x="44" y="215"/>
                    </a:cubicBezTo>
                    <a:cubicBezTo>
                      <a:pt x="41" y="213"/>
                      <a:pt x="40" y="216"/>
                      <a:pt x="37" y="215"/>
                    </a:cubicBezTo>
                    <a:cubicBezTo>
                      <a:pt x="34" y="214"/>
                      <a:pt x="30" y="210"/>
                      <a:pt x="27" y="207"/>
                    </a:cubicBezTo>
                    <a:cubicBezTo>
                      <a:pt x="24" y="205"/>
                      <a:pt x="21" y="204"/>
                      <a:pt x="18" y="200"/>
                    </a:cubicBezTo>
                    <a:cubicBezTo>
                      <a:pt x="15" y="196"/>
                      <a:pt x="9" y="189"/>
                      <a:pt x="7" y="186"/>
                    </a:cubicBezTo>
                    <a:cubicBezTo>
                      <a:pt x="6" y="182"/>
                      <a:pt x="10" y="181"/>
                      <a:pt x="10" y="179"/>
                    </a:cubicBezTo>
                    <a:cubicBezTo>
                      <a:pt x="9" y="176"/>
                      <a:pt x="5" y="176"/>
                      <a:pt x="4" y="173"/>
                    </a:cubicBezTo>
                    <a:cubicBezTo>
                      <a:pt x="3" y="170"/>
                      <a:pt x="7" y="166"/>
                      <a:pt x="6" y="163"/>
                    </a:cubicBezTo>
                    <a:cubicBezTo>
                      <a:pt x="5" y="159"/>
                      <a:pt x="1" y="156"/>
                      <a:pt x="1" y="153"/>
                    </a:cubicBezTo>
                    <a:cubicBezTo>
                      <a:pt x="0" y="150"/>
                      <a:pt x="3" y="149"/>
                      <a:pt x="4" y="146"/>
                    </a:cubicBezTo>
                    <a:cubicBezTo>
                      <a:pt x="5" y="144"/>
                      <a:pt x="5" y="140"/>
                      <a:pt x="6" y="136"/>
                    </a:cubicBezTo>
                    <a:cubicBezTo>
                      <a:pt x="6" y="133"/>
                      <a:pt x="7" y="128"/>
                      <a:pt x="7" y="123"/>
                    </a:cubicBezTo>
                    <a:cubicBezTo>
                      <a:pt x="7" y="119"/>
                      <a:pt x="5" y="113"/>
                      <a:pt x="5" y="110"/>
                    </a:cubicBezTo>
                    <a:cubicBezTo>
                      <a:pt x="6" y="107"/>
                      <a:pt x="9" y="107"/>
                      <a:pt x="10" y="104"/>
                    </a:cubicBezTo>
                    <a:cubicBezTo>
                      <a:pt x="10" y="101"/>
                      <a:pt x="6" y="94"/>
                      <a:pt x="8" y="91"/>
                    </a:cubicBezTo>
                    <a:cubicBezTo>
                      <a:pt x="10" y="87"/>
                      <a:pt x="17" y="92"/>
                      <a:pt x="19" y="89"/>
                    </a:cubicBezTo>
                    <a:cubicBezTo>
                      <a:pt x="21" y="86"/>
                      <a:pt x="17" y="80"/>
                      <a:pt x="17" y="77"/>
                    </a:cubicBezTo>
                    <a:cubicBezTo>
                      <a:pt x="18" y="74"/>
                      <a:pt x="22" y="77"/>
                      <a:pt x="23" y="72"/>
                    </a:cubicBezTo>
                    <a:cubicBezTo>
                      <a:pt x="24" y="68"/>
                      <a:pt x="23" y="57"/>
                      <a:pt x="24" y="52"/>
                    </a:cubicBezTo>
                    <a:cubicBezTo>
                      <a:pt x="25" y="47"/>
                      <a:pt x="28" y="48"/>
                      <a:pt x="29" y="45"/>
                    </a:cubicBezTo>
                    <a:cubicBezTo>
                      <a:pt x="30" y="41"/>
                      <a:pt x="28" y="34"/>
                      <a:pt x="28" y="32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Freeform 12">
                <a:extLst>
                  <a:ext uri="{FF2B5EF4-FFF2-40B4-BE49-F238E27FC236}">
                    <a16:creationId xmlns:a16="http://schemas.microsoft.com/office/drawing/2014/main" xmlns="" id="{2141F556-E5CE-4651-A43B-D90C28FAD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5104311" y="3270840"/>
                <a:ext cx="1306144" cy="1008107"/>
              </a:xfrm>
              <a:custGeom>
                <a:avLst/>
                <a:gdLst/>
                <a:ahLst/>
                <a:cxnLst>
                  <a:cxn ang="0">
                    <a:pos x="139" y="12"/>
                  </a:cxn>
                  <a:cxn ang="0">
                    <a:pos x="156" y="21"/>
                  </a:cxn>
                  <a:cxn ang="0">
                    <a:pos x="170" y="32"/>
                  </a:cxn>
                  <a:cxn ang="0">
                    <a:pos x="190" y="16"/>
                  </a:cxn>
                  <a:cxn ang="0">
                    <a:pos x="220" y="14"/>
                  </a:cxn>
                  <a:cxn ang="0">
                    <a:pos x="222" y="48"/>
                  </a:cxn>
                  <a:cxn ang="0">
                    <a:pos x="199" y="61"/>
                  </a:cxn>
                  <a:cxn ang="0">
                    <a:pos x="186" y="73"/>
                  </a:cxn>
                  <a:cxn ang="0">
                    <a:pos x="176" y="87"/>
                  </a:cxn>
                  <a:cxn ang="0">
                    <a:pos x="184" y="108"/>
                  </a:cxn>
                  <a:cxn ang="0">
                    <a:pos x="193" y="126"/>
                  </a:cxn>
                  <a:cxn ang="0">
                    <a:pos x="193" y="145"/>
                  </a:cxn>
                  <a:cxn ang="0">
                    <a:pos x="201" y="172"/>
                  </a:cxn>
                  <a:cxn ang="0">
                    <a:pos x="181" y="197"/>
                  </a:cxn>
                  <a:cxn ang="0">
                    <a:pos x="168" y="189"/>
                  </a:cxn>
                  <a:cxn ang="0">
                    <a:pos x="156" y="199"/>
                  </a:cxn>
                  <a:cxn ang="0">
                    <a:pos x="130" y="187"/>
                  </a:cxn>
                  <a:cxn ang="0">
                    <a:pos x="112" y="182"/>
                  </a:cxn>
                  <a:cxn ang="0">
                    <a:pos x="103" y="147"/>
                  </a:cxn>
                  <a:cxn ang="0">
                    <a:pos x="76" y="150"/>
                  </a:cxn>
                  <a:cxn ang="0">
                    <a:pos x="61" y="182"/>
                  </a:cxn>
                  <a:cxn ang="0">
                    <a:pos x="47" y="189"/>
                  </a:cxn>
                  <a:cxn ang="0">
                    <a:pos x="23" y="207"/>
                  </a:cxn>
                  <a:cxn ang="0">
                    <a:pos x="0" y="192"/>
                  </a:cxn>
                  <a:cxn ang="0">
                    <a:pos x="11" y="178"/>
                  </a:cxn>
                  <a:cxn ang="0">
                    <a:pos x="18" y="159"/>
                  </a:cxn>
                  <a:cxn ang="0">
                    <a:pos x="13" y="133"/>
                  </a:cxn>
                  <a:cxn ang="0">
                    <a:pos x="26" y="125"/>
                  </a:cxn>
                  <a:cxn ang="0">
                    <a:pos x="10" y="108"/>
                  </a:cxn>
                  <a:cxn ang="0">
                    <a:pos x="12" y="79"/>
                  </a:cxn>
                  <a:cxn ang="0">
                    <a:pos x="23" y="73"/>
                  </a:cxn>
                  <a:cxn ang="0">
                    <a:pos x="29" y="54"/>
                  </a:cxn>
                  <a:cxn ang="0">
                    <a:pos x="42" y="44"/>
                  </a:cxn>
                  <a:cxn ang="0">
                    <a:pos x="52" y="52"/>
                  </a:cxn>
                  <a:cxn ang="0">
                    <a:pos x="64" y="67"/>
                  </a:cxn>
                  <a:cxn ang="0">
                    <a:pos x="77" y="81"/>
                  </a:cxn>
                  <a:cxn ang="0">
                    <a:pos x="85" y="57"/>
                  </a:cxn>
                  <a:cxn ang="0">
                    <a:pos x="89" y="36"/>
                  </a:cxn>
                  <a:cxn ang="0">
                    <a:pos x="107" y="16"/>
                  </a:cxn>
                  <a:cxn ang="0">
                    <a:pos x="128" y="0"/>
                  </a:cxn>
                  <a:cxn ang="0">
                    <a:pos x="234" y="174"/>
                  </a:cxn>
                  <a:cxn ang="0">
                    <a:pos x="181" y="197"/>
                  </a:cxn>
                  <a:cxn ang="0">
                    <a:pos x="181" y="197"/>
                  </a:cxn>
                  <a:cxn ang="0">
                    <a:pos x="181" y="197"/>
                  </a:cxn>
                </a:cxnLst>
                <a:rect l="0" t="0" r="r" b="b"/>
                <a:pathLst>
                  <a:path w="234" h="212">
                    <a:moveTo>
                      <a:pt x="128" y="0"/>
                    </a:moveTo>
                    <a:cubicBezTo>
                      <a:pt x="130" y="4"/>
                      <a:pt x="133" y="10"/>
                      <a:pt x="139" y="12"/>
                    </a:cubicBezTo>
                    <a:cubicBezTo>
                      <a:pt x="141" y="13"/>
                      <a:pt x="149" y="14"/>
                      <a:pt x="152" y="14"/>
                    </a:cubicBezTo>
                    <a:cubicBezTo>
                      <a:pt x="153" y="17"/>
                      <a:pt x="155" y="19"/>
                      <a:pt x="156" y="21"/>
                    </a:cubicBezTo>
                    <a:cubicBezTo>
                      <a:pt x="158" y="28"/>
                      <a:pt x="163" y="20"/>
                      <a:pt x="165" y="22"/>
                    </a:cubicBezTo>
                    <a:cubicBezTo>
                      <a:pt x="168" y="25"/>
                      <a:pt x="166" y="31"/>
                      <a:pt x="170" y="32"/>
                    </a:cubicBezTo>
                    <a:cubicBezTo>
                      <a:pt x="173" y="33"/>
                      <a:pt x="178" y="29"/>
                      <a:pt x="181" y="26"/>
                    </a:cubicBezTo>
                    <a:cubicBezTo>
                      <a:pt x="185" y="24"/>
                      <a:pt x="187" y="19"/>
                      <a:pt x="190" y="16"/>
                    </a:cubicBezTo>
                    <a:cubicBezTo>
                      <a:pt x="193" y="12"/>
                      <a:pt x="192" y="7"/>
                      <a:pt x="198" y="7"/>
                    </a:cubicBezTo>
                    <a:cubicBezTo>
                      <a:pt x="203" y="6"/>
                      <a:pt x="216" y="13"/>
                      <a:pt x="220" y="14"/>
                    </a:cubicBezTo>
                    <a:cubicBezTo>
                      <a:pt x="224" y="15"/>
                      <a:pt x="227" y="23"/>
                      <a:pt x="227" y="28"/>
                    </a:cubicBezTo>
                    <a:cubicBezTo>
                      <a:pt x="227" y="33"/>
                      <a:pt x="226" y="47"/>
                      <a:pt x="222" y="48"/>
                    </a:cubicBezTo>
                    <a:cubicBezTo>
                      <a:pt x="217" y="48"/>
                      <a:pt x="202" y="47"/>
                      <a:pt x="197" y="50"/>
                    </a:cubicBezTo>
                    <a:cubicBezTo>
                      <a:pt x="192" y="53"/>
                      <a:pt x="199" y="58"/>
                      <a:pt x="199" y="61"/>
                    </a:cubicBezTo>
                    <a:cubicBezTo>
                      <a:pt x="200" y="65"/>
                      <a:pt x="204" y="68"/>
                      <a:pt x="201" y="71"/>
                    </a:cubicBezTo>
                    <a:cubicBezTo>
                      <a:pt x="198" y="74"/>
                      <a:pt x="190" y="72"/>
                      <a:pt x="186" y="73"/>
                    </a:cubicBezTo>
                    <a:cubicBezTo>
                      <a:pt x="182" y="73"/>
                      <a:pt x="178" y="71"/>
                      <a:pt x="176" y="74"/>
                    </a:cubicBezTo>
                    <a:cubicBezTo>
                      <a:pt x="174" y="78"/>
                      <a:pt x="176" y="83"/>
                      <a:pt x="176" y="87"/>
                    </a:cubicBezTo>
                    <a:cubicBezTo>
                      <a:pt x="176" y="92"/>
                      <a:pt x="175" y="97"/>
                      <a:pt x="175" y="99"/>
                    </a:cubicBezTo>
                    <a:cubicBezTo>
                      <a:pt x="175" y="101"/>
                      <a:pt x="179" y="105"/>
                      <a:pt x="184" y="108"/>
                    </a:cubicBezTo>
                    <a:cubicBezTo>
                      <a:pt x="188" y="111"/>
                      <a:pt x="194" y="116"/>
                      <a:pt x="193" y="117"/>
                    </a:cubicBezTo>
                    <a:cubicBezTo>
                      <a:pt x="193" y="119"/>
                      <a:pt x="194" y="123"/>
                      <a:pt x="193" y="126"/>
                    </a:cubicBezTo>
                    <a:cubicBezTo>
                      <a:pt x="191" y="129"/>
                      <a:pt x="184" y="130"/>
                      <a:pt x="184" y="135"/>
                    </a:cubicBezTo>
                    <a:cubicBezTo>
                      <a:pt x="184" y="139"/>
                      <a:pt x="190" y="142"/>
                      <a:pt x="193" y="145"/>
                    </a:cubicBezTo>
                    <a:cubicBezTo>
                      <a:pt x="195" y="149"/>
                      <a:pt x="199" y="152"/>
                      <a:pt x="200" y="157"/>
                    </a:cubicBezTo>
                    <a:cubicBezTo>
                      <a:pt x="201" y="161"/>
                      <a:pt x="203" y="169"/>
                      <a:pt x="201" y="172"/>
                    </a:cubicBezTo>
                    <a:cubicBezTo>
                      <a:pt x="199" y="176"/>
                      <a:pt x="192" y="163"/>
                      <a:pt x="190" y="173"/>
                    </a:cubicBezTo>
                    <a:cubicBezTo>
                      <a:pt x="189" y="178"/>
                      <a:pt x="183" y="187"/>
                      <a:pt x="181" y="197"/>
                    </a:cubicBezTo>
                    <a:cubicBezTo>
                      <a:pt x="179" y="195"/>
                      <a:pt x="179" y="193"/>
                      <a:pt x="177" y="192"/>
                    </a:cubicBezTo>
                    <a:cubicBezTo>
                      <a:pt x="175" y="191"/>
                      <a:pt x="171" y="189"/>
                      <a:pt x="168" y="189"/>
                    </a:cubicBezTo>
                    <a:cubicBezTo>
                      <a:pt x="165" y="189"/>
                      <a:pt x="163" y="192"/>
                      <a:pt x="161" y="194"/>
                    </a:cubicBezTo>
                    <a:cubicBezTo>
                      <a:pt x="159" y="195"/>
                      <a:pt x="157" y="197"/>
                      <a:pt x="156" y="199"/>
                    </a:cubicBezTo>
                    <a:cubicBezTo>
                      <a:pt x="149" y="190"/>
                      <a:pt x="145" y="181"/>
                      <a:pt x="140" y="177"/>
                    </a:cubicBezTo>
                    <a:cubicBezTo>
                      <a:pt x="132" y="172"/>
                      <a:pt x="134" y="186"/>
                      <a:pt x="130" y="187"/>
                    </a:cubicBezTo>
                    <a:cubicBezTo>
                      <a:pt x="126" y="187"/>
                      <a:pt x="129" y="180"/>
                      <a:pt x="126" y="179"/>
                    </a:cubicBezTo>
                    <a:cubicBezTo>
                      <a:pt x="122" y="178"/>
                      <a:pt x="116" y="183"/>
                      <a:pt x="112" y="182"/>
                    </a:cubicBezTo>
                    <a:cubicBezTo>
                      <a:pt x="108" y="180"/>
                      <a:pt x="108" y="176"/>
                      <a:pt x="106" y="170"/>
                    </a:cubicBezTo>
                    <a:cubicBezTo>
                      <a:pt x="104" y="164"/>
                      <a:pt x="106" y="153"/>
                      <a:pt x="103" y="147"/>
                    </a:cubicBezTo>
                    <a:cubicBezTo>
                      <a:pt x="100" y="141"/>
                      <a:pt x="96" y="136"/>
                      <a:pt x="90" y="137"/>
                    </a:cubicBezTo>
                    <a:cubicBezTo>
                      <a:pt x="85" y="138"/>
                      <a:pt x="81" y="146"/>
                      <a:pt x="76" y="150"/>
                    </a:cubicBezTo>
                    <a:cubicBezTo>
                      <a:pt x="72" y="155"/>
                      <a:pt x="65" y="159"/>
                      <a:pt x="62" y="165"/>
                    </a:cubicBezTo>
                    <a:cubicBezTo>
                      <a:pt x="60" y="171"/>
                      <a:pt x="64" y="178"/>
                      <a:pt x="61" y="182"/>
                    </a:cubicBezTo>
                    <a:cubicBezTo>
                      <a:pt x="59" y="185"/>
                      <a:pt x="53" y="179"/>
                      <a:pt x="50" y="181"/>
                    </a:cubicBezTo>
                    <a:cubicBezTo>
                      <a:pt x="47" y="182"/>
                      <a:pt x="50" y="185"/>
                      <a:pt x="47" y="189"/>
                    </a:cubicBezTo>
                    <a:cubicBezTo>
                      <a:pt x="45" y="193"/>
                      <a:pt x="39" y="200"/>
                      <a:pt x="35" y="203"/>
                    </a:cubicBezTo>
                    <a:cubicBezTo>
                      <a:pt x="31" y="206"/>
                      <a:pt x="25" y="206"/>
                      <a:pt x="23" y="207"/>
                    </a:cubicBezTo>
                    <a:cubicBezTo>
                      <a:pt x="22" y="208"/>
                      <a:pt x="17" y="212"/>
                      <a:pt x="10" y="209"/>
                    </a:cubicBezTo>
                    <a:cubicBezTo>
                      <a:pt x="3" y="206"/>
                      <a:pt x="0" y="197"/>
                      <a:pt x="0" y="192"/>
                    </a:cubicBezTo>
                    <a:cubicBezTo>
                      <a:pt x="1" y="187"/>
                      <a:pt x="9" y="190"/>
                      <a:pt x="11" y="187"/>
                    </a:cubicBezTo>
                    <a:cubicBezTo>
                      <a:pt x="13" y="185"/>
                      <a:pt x="10" y="181"/>
                      <a:pt x="11" y="178"/>
                    </a:cubicBezTo>
                    <a:cubicBezTo>
                      <a:pt x="12" y="175"/>
                      <a:pt x="16" y="173"/>
                      <a:pt x="17" y="170"/>
                    </a:cubicBezTo>
                    <a:cubicBezTo>
                      <a:pt x="18" y="167"/>
                      <a:pt x="18" y="163"/>
                      <a:pt x="18" y="159"/>
                    </a:cubicBezTo>
                    <a:cubicBezTo>
                      <a:pt x="17" y="155"/>
                      <a:pt x="15" y="150"/>
                      <a:pt x="14" y="145"/>
                    </a:cubicBezTo>
                    <a:cubicBezTo>
                      <a:pt x="14" y="141"/>
                      <a:pt x="11" y="136"/>
                      <a:pt x="13" y="133"/>
                    </a:cubicBezTo>
                    <a:cubicBezTo>
                      <a:pt x="15" y="130"/>
                      <a:pt x="20" y="135"/>
                      <a:pt x="23" y="134"/>
                    </a:cubicBezTo>
                    <a:cubicBezTo>
                      <a:pt x="25" y="132"/>
                      <a:pt x="26" y="129"/>
                      <a:pt x="26" y="125"/>
                    </a:cubicBezTo>
                    <a:cubicBezTo>
                      <a:pt x="25" y="122"/>
                      <a:pt x="23" y="119"/>
                      <a:pt x="20" y="116"/>
                    </a:cubicBezTo>
                    <a:cubicBezTo>
                      <a:pt x="18" y="113"/>
                      <a:pt x="13" y="113"/>
                      <a:pt x="10" y="108"/>
                    </a:cubicBezTo>
                    <a:cubicBezTo>
                      <a:pt x="8" y="103"/>
                      <a:pt x="7" y="94"/>
                      <a:pt x="7" y="89"/>
                    </a:cubicBezTo>
                    <a:cubicBezTo>
                      <a:pt x="7" y="84"/>
                      <a:pt x="8" y="81"/>
                      <a:pt x="12" y="79"/>
                    </a:cubicBezTo>
                    <a:cubicBezTo>
                      <a:pt x="16" y="78"/>
                      <a:pt x="20" y="84"/>
                      <a:pt x="23" y="83"/>
                    </a:cubicBezTo>
                    <a:cubicBezTo>
                      <a:pt x="27" y="81"/>
                      <a:pt x="23" y="76"/>
                      <a:pt x="23" y="73"/>
                    </a:cubicBezTo>
                    <a:cubicBezTo>
                      <a:pt x="22" y="69"/>
                      <a:pt x="21" y="63"/>
                      <a:pt x="22" y="59"/>
                    </a:cubicBezTo>
                    <a:cubicBezTo>
                      <a:pt x="23" y="56"/>
                      <a:pt x="28" y="58"/>
                      <a:pt x="29" y="54"/>
                    </a:cubicBezTo>
                    <a:cubicBezTo>
                      <a:pt x="30" y="50"/>
                      <a:pt x="23" y="42"/>
                      <a:pt x="27" y="39"/>
                    </a:cubicBezTo>
                    <a:cubicBezTo>
                      <a:pt x="31" y="36"/>
                      <a:pt x="38" y="44"/>
                      <a:pt x="42" y="44"/>
                    </a:cubicBezTo>
                    <a:cubicBezTo>
                      <a:pt x="47" y="44"/>
                      <a:pt x="49" y="36"/>
                      <a:pt x="52" y="39"/>
                    </a:cubicBezTo>
                    <a:cubicBezTo>
                      <a:pt x="55" y="41"/>
                      <a:pt x="50" y="49"/>
                      <a:pt x="52" y="52"/>
                    </a:cubicBezTo>
                    <a:cubicBezTo>
                      <a:pt x="55" y="55"/>
                      <a:pt x="61" y="53"/>
                      <a:pt x="63" y="56"/>
                    </a:cubicBezTo>
                    <a:cubicBezTo>
                      <a:pt x="65" y="59"/>
                      <a:pt x="63" y="63"/>
                      <a:pt x="64" y="67"/>
                    </a:cubicBezTo>
                    <a:cubicBezTo>
                      <a:pt x="65" y="71"/>
                      <a:pt x="66" y="76"/>
                      <a:pt x="68" y="78"/>
                    </a:cubicBezTo>
                    <a:cubicBezTo>
                      <a:pt x="71" y="81"/>
                      <a:pt x="75" y="85"/>
                      <a:pt x="77" y="81"/>
                    </a:cubicBezTo>
                    <a:cubicBezTo>
                      <a:pt x="80" y="77"/>
                      <a:pt x="77" y="67"/>
                      <a:pt x="79" y="63"/>
                    </a:cubicBezTo>
                    <a:cubicBezTo>
                      <a:pt x="80" y="58"/>
                      <a:pt x="85" y="60"/>
                      <a:pt x="85" y="57"/>
                    </a:cubicBezTo>
                    <a:cubicBezTo>
                      <a:pt x="86" y="54"/>
                      <a:pt x="81" y="51"/>
                      <a:pt x="81" y="47"/>
                    </a:cubicBezTo>
                    <a:cubicBezTo>
                      <a:pt x="82" y="43"/>
                      <a:pt x="87" y="41"/>
                      <a:pt x="89" y="36"/>
                    </a:cubicBezTo>
                    <a:cubicBezTo>
                      <a:pt x="90" y="32"/>
                      <a:pt x="86" y="26"/>
                      <a:pt x="89" y="22"/>
                    </a:cubicBezTo>
                    <a:cubicBezTo>
                      <a:pt x="93" y="18"/>
                      <a:pt x="102" y="17"/>
                      <a:pt x="107" y="16"/>
                    </a:cubicBezTo>
                    <a:cubicBezTo>
                      <a:pt x="111" y="15"/>
                      <a:pt x="112" y="19"/>
                      <a:pt x="116" y="17"/>
                    </a:cubicBezTo>
                    <a:cubicBezTo>
                      <a:pt x="120" y="14"/>
                      <a:pt x="124" y="10"/>
                      <a:pt x="128" y="0"/>
                    </a:cubicBezTo>
                    <a:close/>
                    <a:moveTo>
                      <a:pt x="234" y="174"/>
                    </a:moveTo>
                    <a:cubicBezTo>
                      <a:pt x="234" y="174"/>
                      <a:pt x="234" y="174"/>
                      <a:pt x="234" y="174"/>
                    </a:cubicBezTo>
                    <a:cubicBezTo>
                      <a:pt x="234" y="174"/>
                      <a:pt x="234" y="174"/>
                      <a:pt x="234" y="174"/>
                    </a:cubicBezTo>
                    <a:close/>
                    <a:moveTo>
                      <a:pt x="181" y="197"/>
                    </a:moveTo>
                    <a:cubicBezTo>
                      <a:pt x="181" y="197"/>
                      <a:pt x="181" y="197"/>
                      <a:pt x="181" y="197"/>
                    </a:cubicBezTo>
                    <a:cubicBezTo>
                      <a:pt x="181" y="197"/>
                      <a:pt x="181" y="197"/>
                      <a:pt x="181" y="197"/>
                    </a:cubicBezTo>
                    <a:close/>
                    <a:moveTo>
                      <a:pt x="181" y="197"/>
                    </a:moveTo>
                    <a:cubicBezTo>
                      <a:pt x="181" y="197"/>
                      <a:pt x="181" y="197"/>
                      <a:pt x="181" y="197"/>
                    </a:cubicBezTo>
                    <a:cubicBezTo>
                      <a:pt x="181" y="197"/>
                      <a:pt x="181" y="197"/>
                      <a:pt x="181" y="197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Freeform 13">
                <a:extLst>
                  <a:ext uri="{FF2B5EF4-FFF2-40B4-BE49-F238E27FC236}">
                    <a16:creationId xmlns:a16="http://schemas.microsoft.com/office/drawing/2014/main" xmlns="" id="{67A50E88-2E5C-43C9-8081-D5A1B921D0D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014845" y="5074231"/>
                <a:ext cx="598067" cy="807167"/>
              </a:xfrm>
              <a:custGeom>
                <a:avLst/>
                <a:gdLst/>
                <a:ahLst/>
                <a:cxnLst>
                  <a:cxn ang="0">
                    <a:pos x="58" y="170"/>
                  </a:cxn>
                  <a:cxn ang="0">
                    <a:pos x="61" y="162"/>
                  </a:cxn>
                  <a:cxn ang="0">
                    <a:pos x="57" y="159"/>
                  </a:cxn>
                  <a:cxn ang="0">
                    <a:pos x="55" y="151"/>
                  </a:cxn>
                  <a:cxn ang="0">
                    <a:pos x="49" y="151"/>
                  </a:cxn>
                  <a:cxn ang="0">
                    <a:pos x="46" y="150"/>
                  </a:cxn>
                  <a:cxn ang="0">
                    <a:pos x="36" y="143"/>
                  </a:cxn>
                  <a:cxn ang="0">
                    <a:pos x="28" y="135"/>
                  </a:cxn>
                  <a:cxn ang="0">
                    <a:pos x="20" y="141"/>
                  </a:cxn>
                  <a:cxn ang="0">
                    <a:pos x="16" y="128"/>
                  </a:cxn>
                  <a:cxn ang="0">
                    <a:pos x="12" y="116"/>
                  </a:cxn>
                  <a:cxn ang="0">
                    <a:pos x="2" y="107"/>
                  </a:cxn>
                  <a:cxn ang="0">
                    <a:pos x="16" y="107"/>
                  </a:cxn>
                  <a:cxn ang="0">
                    <a:pos x="12" y="98"/>
                  </a:cxn>
                  <a:cxn ang="0">
                    <a:pos x="16" y="89"/>
                  </a:cxn>
                  <a:cxn ang="0">
                    <a:pos x="28" y="91"/>
                  </a:cxn>
                  <a:cxn ang="0">
                    <a:pos x="31" y="79"/>
                  </a:cxn>
                  <a:cxn ang="0">
                    <a:pos x="31" y="66"/>
                  </a:cxn>
                  <a:cxn ang="0">
                    <a:pos x="43" y="63"/>
                  </a:cxn>
                  <a:cxn ang="0">
                    <a:pos x="34" y="54"/>
                  </a:cxn>
                  <a:cxn ang="0">
                    <a:pos x="35" y="45"/>
                  </a:cxn>
                  <a:cxn ang="0">
                    <a:pos x="50" y="50"/>
                  </a:cxn>
                  <a:cxn ang="0">
                    <a:pos x="53" y="40"/>
                  </a:cxn>
                  <a:cxn ang="0">
                    <a:pos x="48" y="31"/>
                  </a:cxn>
                  <a:cxn ang="0">
                    <a:pos x="51" y="19"/>
                  </a:cxn>
                  <a:cxn ang="0">
                    <a:pos x="43" y="12"/>
                  </a:cxn>
                  <a:cxn ang="0">
                    <a:pos x="46" y="4"/>
                  </a:cxn>
                  <a:cxn ang="0">
                    <a:pos x="50" y="2"/>
                  </a:cxn>
                  <a:cxn ang="0">
                    <a:pos x="91" y="3"/>
                  </a:cxn>
                  <a:cxn ang="0">
                    <a:pos x="95" y="9"/>
                  </a:cxn>
                  <a:cxn ang="0">
                    <a:pos x="107" y="9"/>
                  </a:cxn>
                  <a:cxn ang="0">
                    <a:pos x="103" y="14"/>
                  </a:cxn>
                  <a:cxn ang="0">
                    <a:pos x="105" y="20"/>
                  </a:cxn>
                  <a:cxn ang="0">
                    <a:pos x="97" y="21"/>
                  </a:cxn>
                  <a:cxn ang="0">
                    <a:pos x="87" y="26"/>
                  </a:cxn>
                  <a:cxn ang="0">
                    <a:pos x="88" y="34"/>
                  </a:cxn>
                  <a:cxn ang="0">
                    <a:pos x="97" y="34"/>
                  </a:cxn>
                  <a:cxn ang="0">
                    <a:pos x="98" y="41"/>
                  </a:cxn>
                  <a:cxn ang="0">
                    <a:pos x="105" y="44"/>
                  </a:cxn>
                  <a:cxn ang="0">
                    <a:pos x="107" y="55"/>
                  </a:cxn>
                  <a:cxn ang="0">
                    <a:pos x="104" y="62"/>
                  </a:cxn>
                  <a:cxn ang="0">
                    <a:pos x="100" y="63"/>
                  </a:cxn>
                  <a:cxn ang="0">
                    <a:pos x="101" y="73"/>
                  </a:cxn>
                  <a:cxn ang="0">
                    <a:pos x="97" y="77"/>
                  </a:cxn>
                  <a:cxn ang="0">
                    <a:pos x="82" y="80"/>
                  </a:cxn>
                  <a:cxn ang="0">
                    <a:pos x="81" y="86"/>
                  </a:cxn>
                  <a:cxn ang="0">
                    <a:pos x="91" y="89"/>
                  </a:cxn>
                  <a:cxn ang="0">
                    <a:pos x="94" y="94"/>
                  </a:cxn>
                  <a:cxn ang="0">
                    <a:pos x="87" y="95"/>
                  </a:cxn>
                  <a:cxn ang="0">
                    <a:pos x="85" y="103"/>
                  </a:cxn>
                  <a:cxn ang="0">
                    <a:pos x="77" y="106"/>
                  </a:cxn>
                  <a:cxn ang="0">
                    <a:pos x="77" y="115"/>
                  </a:cxn>
                  <a:cxn ang="0">
                    <a:pos x="85" y="115"/>
                  </a:cxn>
                  <a:cxn ang="0">
                    <a:pos x="91" y="119"/>
                  </a:cxn>
                  <a:cxn ang="0">
                    <a:pos x="90" y="126"/>
                  </a:cxn>
                  <a:cxn ang="0">
                    <a:pos x="83" y="130"/>
                  </a:cxn>
                  <a:cxn ang="0">
                    <a:pos x="77" y="138"/>
                  </a:cxn>
                  <a:cxn ang="0">
                    <a:pos x="76" y="148"/>
                  </a:cxn>
                  <a:cxn ang="0">
                    <a:pos x="65" y="147"/>
                  </a:cxn>
                  <a:cxn ang="0">
                    <a:pos x="62" y="151"/>
                  </a:cxn>
                  <a:cxn ang="0">
                    <a:pos x="66" y="154"/>
                  </a:cxn>
                  <a:cxn ang="0">
                    <a:pos x="69" y="160"/>
                  </a:cxn>
                  <a:cxn ang="0">
                    <a:pos x="58" y="170"/>
                  </a:cxn>
                </a:cxnLst>
                <a:rect l="0" t="0" r="r" b="b"/>
                <a:pathLst>
                  <a:path w="107" h="170">
                    <a:moveTo>
                      <a:pt x="58" y="170"/>
                    </a:moveTo>
                    <a:cubicBezTo>
                      <a:pt x="60" y="167"/>
                      <a:pt x="61" y="164"/>
                      <a:pt x="61" y="162"/>
                    </a:cubicBezTo>
                    <a:cubicBezTo>
                      <a:pt x="61" y="159"/>
                      <a:pt x="58" y="161"/>
                      <a:pt x="57" y="159"/>
                    </a:cubicBezTo>
                    <a:cubicBezTo>
                      <a:pt x="56" y="157"/>
                      <a:pt x="57" y="153"/>
                      <a:pt x="55" y="151"/>
                    </a:cubicBezTo>
                    <a:cubicBezTo>
                      <a:pt x="54" y="149"/>
                      <a:pt x="50" y="150"/>
                      <a:pt x="49" y="151"/>
                    </a:cubicBezTo>
                    <a:cubicBezTo>
                      <a:pt x="49" y="153"/>
                      <a:pt x="47" y="151"/>
                      <a:pt x="46" y="150"/>
                    </a:cubicBezTo>
                    <a:cubicBezTo>
                      <a:pt x="43" y="148"/>
                      <a:pt x="40" y="146"/>
                      <a:pt x="36" y="143"/>
                    </a:cubicBezTo>
                    <a:cubicBezTo>
                      <a:pt x="32" y="141"/>
                      <a:pt x="31" y="135"/>
                      <a:pt x="28" y="135"/>
                    </a:cubicBezTo>
                    <a:cubicBezTo>
                      <a:pt x="24" y="134"/>
                      <a:pt x="23" y="143"/>
                      <a:pt x="20" y="141"/>
                    </a:cubicBezTo>
                    <a:cubicBezTo>
                      <a:pt x="17" y="139"/>
                      <a:pt x="18" y="132"/>
                      <a:pt x="16" y="128"/>
                    </a:cubicBezTo>
                    <a:cubicBezTo>
                      <a:pt x="15" y="124"/>
                      <a:pt x="15" y="120"/>
                      <a:pt x="12" y="116"/>
                    </a:cubicBezTo>
                    <a:cubicBezTo>
                      <a:pt x="10" y="112"/>
                      <a:pt x="0" y="111"/>
                      <a:pt x="2" y="107"/>
                    </a:cubicBezTo>
                    <a:cubicBezTo>
                      <a:pt x="4" y="102"/>
                      <a:pt x="13" y="109"/>
                      <a:pt x="16" y="107"/>
                    </a:cubicBezTo>
                    <a:cubicBezTo>
                      <a:pt x="20" y="104"/>
                      <a:pt x="12" y="101"/>
                      <a:pt x="12" y="98"/>
                    </a:cubicBezTo>
                    <a:cubicBezTo>
                      <a:pt x="12" y="95"/>
                      <a:pt x="12" y="90"/>
                      <a:pt x="16" y="89"/>
                    </a:cubicBezTo>
                    <a:cubicBezTo>
                      <a:pt x="19" y="87"/>
                      <a:pt x="25" y="93"/>
                      <a:pt x="28" y="91"/>
                    </a:cubicBezTo>
                    <a:cubicBezTo>
                      <a:pt x="32" y="89"/>
                      <a:pt x="31" y="83"/>
                      <a:pt x="31" y="79"/>
                    </a:cubicBezTo>
                    <a:cubicBezTo>
                      <a:pt x="31" y="75"/>
                      <a:pt x="29" y="70"/>
                      <a:pt x="31" y="66"/>
                    </a:cubicBezTo>
                    <a:cubicBezTo>
                      <a:pt x="33" y="63"/>
                      <a:pt x="42" y="67"/>
                      <a:pt x="43" y="63"/>
                    </a:cubicBezTo>
                    <a:cubicBezTo>
                      <a:pt x="44" y="59"/>
                      <a:pt x="35" y="58"/>
                      <a:pt x="34" y="54"/>
                    </a:cubicBezTo>
                    <a:cubicBezTo>
                      <a:pt x="32" y="51"/>
                      <a:pt x="31" y="46"/>
                      <a:pt x="35" y="45"/>
                    </a:cubicBezTo>
                    <a:cubicBezTo>
                      <a:pt x="39" y="44"/>
                      <a:pt x="46" y="51"/>
                      <a:pt x="50" y="50"/>
                    </a:cubicBezTo>
                    <a:cubicBezTo>
                      <a:pt x="54" y="49"/>
                      <a:pt x="54" y="43"/>
                      <a:pt x="53" y="40"/>
                    </a:cubicBezTo>
                    <a:cubicBezTo>
                      <a:pt x="53" y="36"/>
                      <a:pt x="49" y="35"/>
                      <a:pt x="48" y="31"/>
                    </a:cubicBezTo>
                    <a:cubicBezTo>
                      <a:pt x="48" y="28"/>
                      <a:pt x="52" y="23"/>
                      <a:pt x="51" y="19"/>
                    </a:cubicBezTo>
                    <a:cubicBezTo>
                      <a:pt x="50" y="16"/>
                      <a:pt x="44" y="16"/>
                      <a:pt x="43" y="12"/>
                    </a:cubicBezTo>
                    <a:cubicBezTo>
                      <a:pt x="42" y="9"/>
                      <a:pt x="44" y="6"/>
                      <a:pt x="46" y="4"/>
                    </a:cubicBezTo>
                    <a:cubicBezTo>
                      <a:pt x="46" y="3"/>
                      <a:pt x="48" y="2"/>
                      <a:pt x="50" y="2"/>
                    </a:cubicBezTo>
                    <a:cubicBezTo>
                      <a:pt x="50" y="5"/>
                      <a:pt x="90" y="0"/>
                      <a:pt x="91" y="3"/>
                    </a:cubicBezTo>
                    <a:cubicBezTo>
                      <a:pt x="91" y="6"/>
                      <a:pt x="94" y="4"/>
                      <a:pt x="95" y="9"/>
                    </a:cubicBezTo>
                    <a:cubicBezTo>
                      <a:pt x="96" y="13"/>
                      <a:pt x="104" y="5"/>
                      <a:pt x="107" y="9"/>
                    </a:cubicBezTo>
                    <a:cubicBezTo>
                      <a:pt x="105" y="11"/>
                      <a:pt x="103" y="12"/>
                      <a:pt x="103" y="14"/>
                    </a:cubicBezTo>
                    <a:cubicBezTo>
                      <a:pt x="103" y="18"/>
                      <a:pt x="106" y="18"/>
                      <a:pt x="105" y="20"/>
                    </a:cubicBezTo>
                    <a:cubicBezTo>
                      <a:pt x="103" y="22"/>
                      <a:pt x="100" y="20"/>
                      <a:pt x="97" y="21"/>
                    </a:cubicBezTo>
                    <a:cubicBezTo>
                      <a:pt x="94" y="22"/>
                      <a:pt x="89" y="23"/>
                      <a:pt x="87" y="26"/>
                    </a:cubicBezTo>
                    <a:cubicBezTo>
                      <a:pt x="85" y="28"/>
                      <a:pt x="86" y="32"/>
                      <a:pt x="88" y="34"/>
                    </a:cubicBezTo>
                    <a:cubicBezTo>
                      <a:pt x="90" y="36"/>
                      <a:pt x="95" y="33"/>
                      <a:pt x="97" y="34"/>
                    </a:cubicBezTo>
                    <a:cubicBezTo>
                      <a:pt x="99" y="36"/>
                      <a:pt x="97" y="39"/>
                      <a:pt x="98" y="41"/>
                    </a:cubicBezTo>
                    <a:cubicBezTo>
                      <a:pt x="100" y="43"/>
                      <a:pt x="104" y="41"/>
                      <a:pt x="105" y="44"/>
                    </a:cubicBezTo>
                    <a:cubicBezTo>
                      <a:pt x="107" y="47"/>
                      <a:pt x="107" y="52"/>
                      <a:pt x="107" y="55"/>
                    </a:cubicBezTo>
                    <a:cubicBezTo>
                      <a:pt x="107" y="58"/>
                      <a:pt x="105" y="60"/>
                      <a:pt x="104" y="62"/>
                    </a:cubicBezTo>
                    <a:cubicBezTo>
                      <a:pt x="103" y="63"/>
                      <a:pt x="101" y="60"/>
                      <a:pt x="100" y="63"/>
                    </a:cubicBezTo>
                    <a:cubicBezTo>
                      <a:pt x="99" y="65"/>
                      <a:pt x="101" y="70"/>
                      <a:pt x="101" y="73"/>
                    </a:cubicBezTo>
                    <a:cubicBezTo>
                      <a:pt x="100" y="75"/>
                      <a:pt x="100" y="76"/>
                      <a:pt x="97" y="77"/>
                    </a:cubicBezTo>
                    <a:cubicBezTo>
                      <a:pt x="94" y="78"/>
                      <a:pt x="85" y="78"/>
                      <a:pt x="82" y="80"/>
                    </a:cubicBezTo>
                    <a:cubicBezTo>
                      <a:pt x="79" y="82"/>
                      <a:pt x="79" y="84"/>
                      <a:pt x="81" y="86"/>
                    </a:cubicBezTo>
                    <a:cubicBezTo>
                      <a:pt x="83" y="88"/>
                      <a:pt x="89" y="87"/>
                      <a:pt x="91" y="89"/>
                    </a:cubicBezTo>
                    <a:cubicBezTo>
                      <a:pt x="94" y="90"/>
                      <a:pt x="95" y="92"/>
                      <a:pt x="94" y="94"/>
                    </a:cubicBezTo>
                    <a:cubicBezTo>
                      <a:pt x="92" y="95"/>
                      <a:pt x="88" y="93"/>
                      <a:pt x="87" y="95"/>
                    </a:cubicBezTo>
                    <a:cubicBezTo>
                      <a:pt x="85" y="97"/>
                      <a:pt x="87" y="101"/>
                      <a:pt x="85" y="103"/>
                    </a:cubicBezTo>
                    <a:cubicBezTo>
                      <a:pt x="83" y="105"/>
                      <a:pt x="78" y="103"/>
                      <a:pt x="77" y="106"/>
                    </a:cubicBezTo>
                    <a:cubicBezTo>
                      <a:pt x="75" y="108"/>
                      <a:pt x="76" y="113"/>
                      <a:pt x="77" y="115"/>
                    </a:cubicBezTo>
                    <a:cubicBezTo>
                      <a:pt x="79" y="117"/>
                      <a:pt x="83" y="114"/>
                      <a:pt x="85" y="115"/>
                    </a:cubicBezTo>
                    <a:cubicBezTo>
                      <a:pt x="88" y="116"/>
                      <a:pt x="90" y="117"/>
                      <a:pt x="91" y="119"/>
                    </a:cubicBezTo>
                    <a:cubicBezTo>
                      <a:pt x="92" y="121"/>
                      <a:pt x="92" y="124"/>
                      <a:pt x="90" y="126"/>
                    </a:cubicBezTo>
                    <a:cubicBezTo>
                      <a:pt x="89" y="128"/>
                      <a:pt x="85" y="128"/>
                      <a:pt x="83" y="130"/>
                    </a:cubicBezTo>
                    <a:cubicBezTo>
                      <a:pt x="81" y="132"/>
                      <a:pt x="78" y="135"/>
                      <a:pt x="77" y="138"/>
                    </a:cubicBezTo>
                    <a:cubicBezTo>
                      <a:pt x="76" y="141"/>
                      <a:pt x="79" y="146"/>
                      <a:pt x="76" y="148"/>
                    </a:cubicBezTo>
                    <a:cubicBezTo>
                      <a:pt x="73" y="150"/>
                      <a:pt x="68" y="147"/>
                      <a:pt x="65" y="147"/>
                    </a:cubicBezTo>
                    <a:cubicBezTo>
                      <a:pt x="62" y="148"/>
                      <a:pt x="62" y="149"/>
                      <a:pt x="62" y="151"/>
                    </a:cubicBezTo>
                    <a:cubicBezTo>
                      <a:pt x="62" y="153"/>
                      <a:pt x="64" y="153"/>
                      <a:pt x="66" y="154"/>
                    </a:cubicBezTo>
                    <a:cubicBezTo>
                      <a:pt x="67" y="156"/>
                      <a:pt x="73" y="157"/>
                      <a:pt x="69" y="160"/>
                    </a:cubicBezTo>
                    <a:cubicBezTo>
                      <a:pt x="67" y="163"/>
                      <a:pt x="64" y="167"/>
                      <a:pt x="58" y="17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Freeform 14">
                <a:extLst>
                  <a:ext uri="{FF2B5EF4-FFF2-40B4-BE49-F238E27FC236}">
                    <a16:creationId xmlns:a16="http://schemas.microsoft.com/office/drawing/2014/main" xmlns="" id="{3848CE95-EFB2-4ED7-897F-9FBECEE424C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349864" y="5592553"/>
                <a:ext cx="720080" cy="480213"/>
              </a:xfrm>
              <a:custGeom>
                <a:avLst/>
                <a:gdLst/>
                <a:ahLst/>
                <a:cxnLst>
                  <a:cxn ang="0">
                    <a:pos x="46" y="101"/>
                  </a:cxn>
                  <a:cxn ang="0">
                    <a:pos x="41" y="97"/>
                  </a:cxn>
                  <a:cxn ang="0">
                    <a:pos x="35" y="93"/>
                  </a:cxn>
                  <a:cxn ang="0">
                    <a:pos x="28" y="92"/>
                  </a:cxn>
                  <a:cxn ang="0">
                    <a:pos x="26" y="87"/>
                  </a:cxn>
                  <a:cxn ang="0">
                    <a:pos x="19" y="80"/>
                  </a:cxn>
                  <a:cxn ang="0">
                    <a:pos x="10" y="78"/>
                  </a:cxn>
                  <a:cxn ang="0">
                    <a:pos x="10" y="73"/>
                  </a:cxn>
                  <a:cxn ang="0">
                    <a:pos x="4" y="70"/>
                  </a:cxn>
                  <a:cxn ang="0">
                    <a:pos x="0" y="61"/>
                  </a:cxn>
                  <a:cxn ang="0">
                    <a:pos x="1" y="57"/>
                  </a:cxn>
                  <a:cxn ang="0">
                    <a:pos x="10" y="49"/>
                  </a:cxn>
                  <a:cxn ang="0">
                    <a:pos x="19" y="49"/>
                  </a:cxn>
                  <a:cxn ang="0">
                    <a:pos x="35" y="49"/>
                  </a:cxn>
                  <a:cxn ang="0">
                    <a:pos x="36" y="43"/>
                  </a:cxn>
                  <a:cxn ang="0">
                    <a:pos x="44" y="43"/>
                  </a:cxn>
                  <a:cxn ang="0">
                    <a:pos x="50" y="39"/>
                  </a:cxn>
                  <a:cxn ang="0">
                    <a:pos x="57" y="32"/>
                  </a:cxn>
                  <a:cxn ang="0">
                    <a:pos x="66" y="37"/>
                  </a:cxn>
                  <a:cxn ang="0">
                    <a:pos x="66" y="31"/>
                  </a:cxn>
                  <a:cxn ang="0">
                    <a:pos x="74" y="31"/>
                  </a:cxn>
                  <a:cxn ang="0">
                    <a:pos x="76" y="25"/>
                  </a:cxn>
                  <a:cxn ang="0">
                    <a:pos x="84" y="24"/>
                  </a:cxn>
                  <a:cxn ang="0">
                    <a:pos x="87" y="17"/>
                  </a:cxn>
                  <a:cxn ang="0">
                    <a:pos x="93" y="15"/>
                  </a:cxn>
                  <a:cxn ang="0">
                    <a:pos x="101" y="9"/>
                  </a:cxn>
                  <a:cxn ang="0">
                    <a:pos x="109" y="5"/>
                  </a:cxn>
                  <a:cxn ang="0">
                    <a:pos x="109" y="0"/>
                  </a:cxn>
                  <a:cxn ang="0">
                    <a:pos x="114" y="9"/>
                  </a:cxn>
                  <a:cxn ang="0">
                    <a:pos x="120" y="9"/>
                  </a:cxn>
                  <a:cxn ang="0">
                    <a:pos x="123" y="13"/>
                  </a:cxn>
                  <a:cxn ang="0">
                    <a:pos x="118" y="17"/>
                  </a:cxn>
                  <a:cxn ang="0">
                    <a:pos x="122" y="20"/>
                  </a:cxn>
                  <a:cxn ang="0">
                    <a:pos x="127" y="22"/>
                  </a:cxn>
                  <a:cxn ang="0">
                    <a:pos x="128" y="28"/>
                  </a:cxn>
                  <a:cxn ang="0">
                    <a:pos x="126" y="36"/>
                  </a:cxn>
                  <a:cxn ang="0">
                    <a:pos x="119" y="38"/>
                  </a:cxn>
                  <a:cxn ang="0">
                    <a:pos x="119" y="46"/>
                  </a:cxn>
                  <a:cxn ang="0">
                    <a:pos x="112" y="43"/>
                  </a:cxn>
                  <a:cxn ang="0">
                    <a:pos x="110" y="49"/>
                  </a:cxn>
                  <a:cxn ang="0">
                    <a:pos x="97" y="48"/>
                  </a:cxn>
                  <a:cxn ang="0">
                    <a:pos x="99" y="59"/>
                  </a:cxn>
                  <a:cxn ang="0">
                    <a:pos x="87" y="58"/>
                  </a:cxn>
                  <a:cxn ang="0">
                    <a:pos x="88" y="73"/>
                  </a:cxn>
                  <a:cxn ang="0">
                    <a:pos x="78" y="72"/>
                  </a:cxn>
                  <a:cxn ang="0">
                    <a:pos x="66" y="70"/>
                  </a:cxn>
                  <a:cxn ang="0">
                    <a:pos x="59" y="72"/>
                  </a:cxn>
                  <a:cxn ang="0">
                    <a:pos x="49" y="80"/>
                  </a:cxn>
                  <a:cxn ang="0">
                    <a:pos x="42" y="86"/>
                  </a:cxn>
                  <a:cxn ang="0">
                    <a:pos x="46" y="101"/>
                  </a:cxn>
                </a:cxnLst>
                <a:rect l="0" t="0" r="r" b="b"/>
                <a:pathLst>
                  <a:path w="129" h="101">
                    <a:moveTo>
                      <a:pt x="46" y="101"/>
                    </a:moveTo>
                    <a:cubicBezTo>
                      <a:pt x="44" y="99"/>
                      <a:pt x="42" y="98"/>
                      <a:pt x="41" y="97"/>
                    </a:cubicBezTo>
                    <a:cubicBezTo>
                      <a:pt x="38" y="95"/>
                      <a:pt x="37" y="94"/>
                      <a:pt x="35" y="93"/>
                    </a:cubicBezTo>
                    <a:cubicBezTo>
                      <a:pt x="32" y="92"/>
                      <a:pt x="29" y="93"/>
                      <a:pt x="28" y="92"/>
                    </a:cubicBezTo>
                    <a:cubicBezTo>
                      <a:pt x="26" y="91"/>
                      <a:pt x="28" y="89"/>
                      <a:pt x="26" y="87"/>
                    </a:cubicBezTo>
                    <a:cubicBezTo>
                      <a:pt x="25" y="85"/>
                      <a:pt x="21" y="82"/>
                      <a:pt x="19" y="80"/>
                    </a:cubicBezTo>
                    <a:cubicBezTo>
                      <a:pt x="16" y="79"/>
                      <a:pt x="12" y="79"/>
                      <a:pt x="10" y="78"/>
                    </a:cubicBezTo>
                    <a:cubicBezTo>
                      <a:pt x="9" y="76"/>
                      <a:pt x="12" y="74"/>
                      <a:pt x="10" y="73"/>
                    </a:cubicBezTo>
                    <a:cubicBezTo>
                      <a:pt x="9" y="71"/>
                      <a:pt x="6" y="72"/>
                      <a:pt x="4" y="70"/>
                    </a:cubicBezTo>
                    <a:cubicBezTo>
                      <a:pt x="3" y="68"/>
                      <a:pt x="0" y="65"/>
                      <a:pt x="0" y="61"/>
                    </a:cubicBezTo>
                    <a:cubicBezTo>
                      <a:pt x="0" y="60"/>
                      <a:pt x="1" y="58"/>
                      <a:pt x="1" y="57"/>
                    </a:cubicBezTo>
                    <a:cubicBezTo>
                      <a:pt x="5" y="54"/>
                      <a:pt x="8" y="51"/>
                      <a:pt x="10" y="49"/>
                    </a:cubicBezTo>
                    <a:cubicBezTo>
                      <a:pt x="13" y="49"/>
                      <a:pt x="16" y="49"/>
                      <a:pt x="19" y="49"/>
                    </a:cubicBezTo>
                    <a:cubicBezTo>
                      <a:pt x="24" y="49"/>
                      <a:pt x="31" y="51"/>
                      <a:pt x="35" y="49"/>
                    </a:cubicBezTo>
                    <a:cubicBezTo>
                      <a:pt x="38" y="48"/>
                      <a:pt x="34" y="44"/>
                      <a:pt x="36" y="43"/>
                    </a:cubicBezTo>
                    <a:cubicBezTo>
                      <a:pt x="38" y="42"/>
                      <a:pt x="42" y="44"/>
                      <a:pt x="44" y="43"/>
                    </a:cubicBezTo>
                    <a:cubicBezTo>
                      <a:pt x="47" y="43"/>
                      <a:pt x="48" y="41"/>
                      <a:pt x="50" y="39"/>
                    </a:cubicBezTo>
                    <a:cubicBezTo>
                      <a:pt x="52" y="37"/>
                      <a:pt x="54" y="32"/>
                      <a:pt x="57" y="32"/>
                    </a:cubicBezTo>
                    <a:cubicBezTo>
                      <a:pt x="60" y="32"/>
                      <a:pt x="63" y="38"/>
                      <a:pt x="66" y="37"/>
                    </a:cubicBezTo>
                    <a:cubicBezTo>
                      <a:pt x="68" y="37"/>
                      <a:pt x="64" y="32"/>
                      <a:pt x="66" y="31"/>
                    </a:cubicBezTo>
                    <a:cubicBezTo>
                      <a:pt x="68" y="29"/>
                      <a:pt x="72" y="33"/>
                      <a:pt x="74" y="31"/>
                    </a:cubicBezTo>
                    <a:cubicBezTo>
                      <a:pt x="76" y="30"/>
                      <a:pt x="74" y="26"/>
                      <a:pt x="76" y="25"/>
                    </a:cubicBezTo>
                    <a:cubicBezTo>
                      <a:pt x="78" y="23"/>
                      <a:pt x="81" y="25"/>
                      <a:pt x="84" y="24"/>
                    </a:cubicBezTo>
                    <a:cubicBezTo>
                      <a:pt x="86" y="22"/>
                      <a:pt x="86" y="19"/>
                      <a:pt x="87" y="17"/>
                    </a:cubicBezTo>
                    <a:cubicBezTo>
                      <a:pt x="89" y="16"/>
                      <a:pt x="91" y="17"/>
                      <a:pt x="93" y="15"/>
                    </a:cubicBezTo>
                    <a:cubicBezTo>
                      <a:pt x="96" y="14"/>
                      <a:pt x="98" y="11"/>
                      <a:pt x="101" y="9"/>
                    </a:cubicBezTo>
                    <a:cubicBezTo>
                      <a:pt x="103" y="7"/>
                      <a:pt x="107" y="7"/>
                      <a:pt x="109" y="5"/>
                    </a:cubicBezTo>
                    <a:cubicBezTo>
                      <a:pt x="110" y="4"/>
                      <a:pt x="109" y="2"/>
                      <a:pt x="109" y="0"/>
                    </a:cubicBezTo>
                    <a:cubicBezTo>
                      <a:pt x="111" y="4"/>
                      <a:pt x="112" y="8"/>
                      <a:pt x="114" y="9"/>
                    </a:cubicBezTo>
                    <a:cubicBezTo>
                      <a:pt x="118" y="12"/>
                      <a:pt x="118" y="9"/>
                      <a:pt x="120" y="9"/>
                    </a:cubicBezTo>
                    <a:cubicBezTo>
                      <a:pt x="121" y="10"/>
                      <a:pt x="123" y="11"/>
                      <a:pt x="123" y="13"/>
                    </a:cubicBezTo>
                    <a:cubicBezTo>
                      <a:pt x="122" y="14"/>
                      <a:pt x="118" y="15"/>
                      <a:pt x="118" y="17"/>
                    </a:cubicBezTo>
                    <a:cubicBezTo>
                      <a:pt x="118" y="19"/>
                      <a:pt x="120" y="19"/>
                      <a:pt x="122" y="20"/>
                    </a:cubicBezTo>
                    <a:cubicBezTo>
                      <a:pt x="123" y="21"/>
                      <a:pt x="126" y="21"/>
                      <a:pt x="127" y="22"/>
                    </a:cubicBezTo>
                    <a:cubicBezTo>
                      <a:pt x="128" y="24"/>
                      <a:pt x="129" y="26"/>
                      <a:pt x="128" y="28"/>
                    </a:cubicBezTo>
                    <a:cubicBezTo>
                      <a:pt x="128" y="30"/>
                      <a:pt x="128" y="34"/>
                      <a:pt x="126" y="36"/>
                    </a:cubicBezTo>
                    <a:cubicBezTo>
                      <a:pt x="124" y="38"/>
                      <a:pt x="120" y="36"/>
                      <a:pt x="119" y="38"/>
                    </a:cubicBezTo>
                    <a:cubicBezTo>
                      <a:pt x="118" y="40"/>
                      <a:pt x="121" y="44"/>
                      <a:pt x="119" y="46"/>
                    </a:cubicBezTo>
                    <a:cubicBezTo>
                      <a:pt x="117" y="47"/>
                      <a:pt x="114" y="43"/>
                      <a:pt x="112" y="43"/>
                    </a:cubicBezTo>
                    <a:cubicBezTo>
                      <a:pt x="110" y="44"/>
                      <a:pt x="113" y="48"/>
                      <a:pt x="110" y="49"/>
                    </a:cubicBezTo>
                    <a:cubicBezTo>
                      <a:pt x="107" y="49"/>
                      <a:pt x="100" y="45"/>
                      <a:pt x="97" y="48"/>
                    </a:cubicBezTo>
                    <a:cubicBezTo>
                      <a:pt x="94" y="50"/>
                      <a:pt x="102" y="56"/>
                      <a:pt x="99" y="59"/>
                    </a:cubicBezTo>
                    <a:cubicBezTo>
                      <a:pt x="96" y="62"/>
                      <a:pt x="90" y="55"/>
                      <a:pt x="87" y="58"/>
                    </a:cubicBezTo>
                    <a:cubicBezTo>
                      <a:pt x="84" y="62"/>
                      <a:pt x="90" y="69"/>
                      <a:pt x="88" y="73"/>
                    </a:cubicBezTo>
                    <a:cubicBezTo>
                      <a:pt x="86" y="76"/>
                      <a:pt x="82" y="72"/>
                      <a:pt x="78" y="72"/>
                    </a:cubicBezTo>
                    <a:cubicBezTo>
                      <a:pt x="75" y="72"/>
                      <a:pt x="69" y="70"/>
                      <a:pt x="66" y="70"/>
                    </a:cubicBezTo>
                    <a:cubicBezTo>
                      <a:pt x="62" y="70"/>
                      <a:pt x="62" y="70"/>
                      <a:pt x="59" y="72"/>
                    </a:cubicBezTo>
                    <a:cubicBezTo>
                      <a:pt x="56" y="74"/>
                      <a:pt x="52" y="77"/>
                      <a:pt x="49" y="80"/>
                    </a:cubicBezTo>
                    <a:cubicBezTo>
                      <a:pt x="46" y="82"/>
                      <a:pt x="43" y="80"/>
                      <a:pt x="42" y="86"/>
                    </a:cubicBezTo>
                    <a:cubicBezTo>
                      <a:pt x="41" y="89"/>
                      <a:pt x="44" y="95"/>
                      <a:pt x="46" y="10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 15">
                <a:extLst>
                  <a:ext uri="{FF2B5EF4-FFF2-40B4-BE49-F238E27FC236}">
                    <a16:creationId xmlns:a16="http://schemas.microsoft.com/office/drawing/2014/main" xmlns="" id="{585D6F06-0E9A-4AEC-A201-F486960FBE0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590094" y="5815294"/>
                <a:ext cx="702079" cy="461482"/>
              </a:xfrm>
              <a:custGeom>
                <a:avLst/>
                <a:gdLst/>
                <a:ahLst/>
                <a:cxnLst>
                  <a:cxn ang="0">
                    <a:pos x="57" y="94"/>
                  </a:cxn>
                  <a:cxn ang="0">
                    <a:pos x="53" y="91"/>
                  </a:cxn>
                  <a:cxn ang="0">
                    <a:pos x="49" y="96"/>
                  </a:cxn>
                  <a:cxn ang="0">
                    <a:pos x="42" y="95"/>
                  </a:cxn>
                  <a:cxn ang="0">
                    <a:pos x="41" y="85"/>
                  </a:cxn>
                  <a:cxn ang="0">
                    <a:pos x="32" y="81"/>
                  </a:cxn>
                  <a:cxn ang="0">
                    <a:pos x="28" y="73"/>
                  </a:cxn>
                  <a:cxn ang="0">
                    <a:pos x="18" y="65"/>
                  </a:cxn>
                  <a:cxn ang="0">
                    <a:pos x="14" y="59"/>
                  </a:cxn>
                  <a:cxn ang="0">
                    <a:pos x="2" y="49"/>
                  </a:cxn>
                  <a:cxn ang="0">
                    <a:pos x="5" y="52"/>
                  </a:cxn>
                  <a:cxn ang="0">
                    <a:pos x="1" y="37"/>
                  </a:cxn>
                  <a:cxn ang="0">
                    <a:pos x="8" y="31"/>
                  </a:cxn>
                  <a:cxn ang="0">
                    <a:pos x="18" y="23"/>
                  </a:cxn>
                  <a:cxn ang="0">
                    <a:pos x="25" y="21"/>
                  </a:cxn>
                  <a:cxn ang="0">
                    <a:pos x="37" y="23"/>
                  </a:cxn>
                  <a:cxn ang="0">
                    <a:pos x="47" y="24"/>
                  </a:cxn>
                  <a:cxn ang="0">
                    <a:pos x="46" y="9"/>
                  </a:cxn>
                  <a:cxn ang="0">
                    <a:pos x="58" y="10"/>
                  </a:cxn>
                  <a:cxn ang="0">
                    <a:pos x="68" y="15"/>
                  </a:cxn>
                  <a:cxn ang="0">
                    <a:pos x="76" y="26"/>
                  </a:cxn>
                  <a:cxn ang="0">
                    <a:pos x="87" y="25"/>
                  </a:cxn>
                  <a:cxn ang="0">
                    <a:pos x="93" y="16"/>
                  </a:cxn>
                  <a:cxn ang="0">
                    <a:pos x="96" y="5"/>
                  </a:cxn>
                  <a:cxn ang="0">
                    <a:pos x="106" y="9"/>
                  </a:cxn>
                  <a:cxn ang="0">
                    <a:pos x="110" y="3"/>
                  </a:cxn>
                  <a:cxn ang="0">
                    <a:pos x="123" y="0"/>
                  </a:cxn>
                  <a:cxn ang="0">
                    <a:pos x="125" y="6"/>
                  </a:cxn>
                  <a:cxn ang="0">
                    <a:pos x="120" y="11"/>
                  </a:cxn>
                  <a:cxn ang="0">
                    <a:pos x="123" y="32"/>
                  </a:cxn>
                  <a:cxn ang="0">
                    <a:pos x="116" y="39"/>
                  </a:cxn>
                  <a:cxn ang="0">
                    <a:pos x="107" y="39"/>
                  </a:cxn>
                  <a:cxn ang="0">
                    <a:pos x="101" y="45"/>
                  </a:cxn>
                  <a:cxn ang="0">
                    <a:pos x="99" y="56"/>
                  </a:cxn>
                  <a:cxn ang="0">
                    <a:pos x="93" y="56"/>
                  </a:cxn>
                  <a:cxn ang="0">
                    <a:pos x="94" y="66"/>
                  </a:cxn>
                  <a:cxn ang="0">
                    <a:pos x="88" y="68"/>
                  </a:cxn>
                  <a:cxn ang="0">
                    <a:pos x="86" y="80"/>
                  </a:cxn>
                  <a:cxn ang="0">
                    <a:pos x="72" y="85"/>
                  </a:cxn>
                  <a:cxn ang="0">
                    <a:pos x="70" y="91"/>
                  </a:cxn>
                  <a:cxn ang="0">
                    <a:pos x="57" y="94"/>
                  </a:cxn>
                </a:cxnLst>
                <a:rect l="0" t="0" r="r" b="b"/>
                <a:pathLst>
                  <a:path w="126" h="97">
                    <a:moveTo>
                      <a:pt x="57" y="94"/>
                    </a:moveTo>
                    <a:cubicBezTo>
                      <a:pt x="54" y="90"/>
                      <a:pt x="55" y="91"/>
                      <a:pt x="53" y="91"/>
                    </a:cubicBezTo>
                    <a:cubicBezTo>
                      <a:pt x="51" y="92"/>
                      <a:pt x="51" y="95"/>
                      <a:pt x="49" y="96"/>
                    </a:cubicBezTo>
                    <a:cubicBezTo>
                      <a:pt x="46" y="97"/>
                      <a:pt x="43" y="97"/>
                      <a:pt x="42" y="95"/>
                    </a:cubicBezTo>
                    <a:cubicBezTo>
                      <a:pt x="40" y="93"/>
                      <a:pt x="43" y="88"/>
                      <a:pt x="41" y="85"/>
                    </a:cubicBezTo>
                    <a:cubicBezTo>
                      <a:pt x="39" y="82"/>
                      <a:pt x="35" y="83"/>
                      <a:pt x="32" y="81"/>
                    </a:cubicBezTo>
                    <a:cubicBezTo>
                      <a:pt x="30" y="79"/>
                      <a:pt x="30" y="76"/>
                      <a:pt x="28" y="73"/>
                    </a:cubicBezTo>
                    <a:cubicBezTo>
                      <a:pt x="25" y="71"/>
                      <a:pt x="20" y="68"/>
                      <a:pt x="18" y="65"/>
                    </a:cubicBezTo>
                    <a:cubicBezTo>
                      <a:pt x="16" y="63"/>
                      <a:pt x="17" y="62"/>
                      <a:pt x="14" y="59"/>
                    </a:cubicBezTo>
                    <a:cubicBezTo>
                      <a:pt x="12" y="57"/>
                      <a:pt x="5" y="52"/>
                      <a:pt x="2" y="49"/>
                    </a:cubicBezTo>
                    <a:cubicBezTo>
                      <a:pt x="3" y="50"/>
                      <a:pt x="4" y="51"/>
                      <a:pt x="5" y="52"/>
                    </a:cubicBezTo>
                    <a:cubicBezTo>
                      <a:pt x="3" y="46"/>
                      <a:pt x="0" y="40"/>
                      <a:pt x="1" y="37"/>
                    </a:cubicBezTo>
                    <a:cubicBezTo>
                      <a:pt x="2" y="31"/>
                      <a:pt x="5" y="33"/>
                      <a:pt x="8" y="31"/>
                    </a:cubicBezTo>
                    <a:cubicBezTo>
                      <a:pt x="11" y="28"/>
                      <a:pt x="15" y="25"/>
                      <a:pt x="18" y="23"/>
                    </a:cubicBezTo>
                    <a:cubicBezTo>
                      <a:pt x="21" y="21"/>
                      <a:pt x="21" y="21"/>
                      <a:pt x="25" y="21"/>
                    </a:cubicBezTo>
                    <a:cubicBezTo>
                      <a:pt x="28" y="21"/>
                      <a:pt x="34" y="23"/>
                      <a:pt x="37" y="23"/>
                    </a:cubicBezTo>
                    <a:cubicBezTo>
                      <a:pt x="41" y="23"/>
                      <a:pt x="45" y="27"/>
                      <a:pt x="47" y="24"/>
                    </a:cubicBezTo>
                    <a:cubicBezTo>
                      <a:pt x="49" y="20"/>
                      <a:pt x="43" y="13"/>
                      <a:pt x="46" y="9"/>
                    </a:cubicBezTo>
                    <a:cubicBezTo>
                      <a:pt x="49" y="6"/>
                      <a:pt x="55" y="13"/>
                      <a:pt x="58" y="10"/>
                    </a:cubicBezTo>
                    <a:cubicBezTo>
                      <a:pt x="62" y="12"/>
                      <a:pt x="65" y="13"/>
                      <a:pt x="68" y="15"/>
                    </a:cubicBezTo>
                    <a:cubicBezTo>
                      <a:pt x="71" y="18"/>
                      <a:pt x="73" y="24"/>
                      <a:pt x="76" y="26"/>
                    </a:cubicBezTo>
                    <a:cubicBezTo>
                      <a:pt x="80" y="27"/>
                      <a:pt x="84" y="27"/>
                      <a:pt x="87" y="25"/>
                    </a:cubicBezTo>
                    <a:cubicBezTo>
                      <a:pt x="91" y="23"/>
                      <a:pt x="92" y="19"/>
                      <a:pt x="93" y="16"/>
                    </a:cubicBezTo>
                    <a:cubicBezTo>
                      <a:pt x="95" y="12"/>
                      <a:pt x="93" y="7"/>
                      <a:pt x="96" y="5"/>
                    </a:cubicBezTo>
                    <a:cubicBezTo>
                      <a:pt x="100" y="3"/>
                      <a:pt x="103" y="10"/>
                      <a:pt x="106" y="9"/>
                    </a:cubicBezTo>
                    <a:cubicBezTo>
                      <a:pt x="109" y="9"/>
                      <a:pt x="107" y="5"/>
                      <a:pt x="110" y="3"/>
                    </a:cubicBezTo>
                    <a:cubicBezTo>
                      <a:pt x="114" y="1"/>
                      <a:pt x="120" y="0"/>
                      <a:pt x="123" y="0"/>
                    </a:cubicBezTo>
                    <a:cubicBezTo>
                      <a:pt x="126" y="1"/>
                      <a:pt x="126" y="4"/>
                      <a:pt x="125" y="6"/>
                    </a:cubicBezTo>
                    <a:cubicBezTo>
                      <a:pt x="124" y="8"/>
                      <a:pt x="120" y="7"/>
                      <a:pt x="120" y="11"/>
                    </a:cubicBezTo>
                    <a:cubicBezTo>
                      <a:pt x="120" y="16"/>
                      <a:pt x="124" y="27"/>
                      <a:pt x="123" y="32"/>
                    </a:cubicBezTo>
                    <a:cubicBezTo>
                      <a:pt x="122" y="37"/>
                      <a:pt x="119" y="38"/>
                      <a:pt x="116" y="39"/>
                    </a:cubicBezTo>
                    <a:cubicBezTo>
                      <a:pt x="113" y="40"/>
                      <a:pt x="109" y="38"/>
                      <a:pt x="107" y="39"/>
                    </a:cubicBezTo>
                    <a:cubicBezTo>
                      <a:pt x="104" y="40"/>
                      <a:pt x="102" y="42"/>
                      <a:pt x="101" y="45"/>
                    </a:cubicBezTo>
                    <a:cubicBezTo>
                      <a:pt x="99" y="48"/>
                      <a:pt x="101" y="53"/>
                      <a:pt x="99" y="56"/>
                    </a:cubicBezTo>
                    <a:cubicBezTo>
                      <a:pt x="98" y="58"/>
                      <a:pt x="94" y="53"/>
                      <a:pt x="93" y="56"/>
                    </a:cubicBezTo>
                    <a:cubicBezTo>
                      <a:pt x="91" y="58"/>
                      <a:pt x="95" y="64"/>
                      <a:pt x="94" y="66"/>
                    </a:cubicBezTo>
                    <a:cubicBezTo>
                      <a:pt x="93" y="69"/>
                      <a:pt x="90" y="66"/>
                      <a:pt x="88" y="68"/>
                    </a:cubicBezTo>
                    <a:cubicBezTo>
                      <a:pt x="87" y="71"/>
                      <a:pt x="89" y="77"/>
                      <a:pt x="86" y="80"/>
                    </a:cubicBezTo>
                    <a:cubicBezTo>
                      <a:pt x="83" y="83"/>
                      <a:pt x="75" y="83"/>
                      <a:pt x="72" y="85"/>
                    </a:cubicBezTo>
                    <a:cubicBezTo>
                      <a:pt x="69" y="87"/>
                      <a:pt x="73" y="89"/>
                      <a:pt x="70" y="91"/>
                    </a:cubicBezTo>
                    <a:cubicBezTo>
                      <a:pt x="67" y="92"/>
                      <a:pt x="65" y="89"/>
                      <a:pt x="57" y="94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Freeform 18">
                <a:extLst>
                  <a:ext uri="{FF2B5EF4-FFF2-40B4-BE49-F238E27FC236}">
                    <a16:creationId xmlns:a16="http://schemas.microsoft.com/office/drawing/2014/main" xmlns="" id="{20FEC34C-EF58-4EA8-A945-34AD5CD6CA1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283615" y="6207543"/>
                <a:ext cx="252028" cy="231592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12" y="8"/>
                  </a:cxn>
                  <a:cxn ang="0">
                    <a:pos x="19" y="1"/>
                  </a:cxn>
                  <a:cxn ang="0">
                    <a:pos x="21" y="0"/>
                  </a:cxn>
                  <a:cxn ang="0">
                    <a:pos x="25" y="5"/>
                  </a:cxn>
                  <a:cxn ang="0">
                    <a:pos x="33" y="8"/>
                  </a:cxn>
                  <a:cxn ang="0">
                    <a:pos x="35" y="16"/>
                  </a:cxn>
                  <a:cxn ang="0">
                    <a:pos x="44" y="21"/>
                  </a:cxn>
                  <a:cxn ang="0">
                    <a:pos x="42" y="34"/>
                  </a:cxn>
                  <a:cxn ang="0">
                    <a:pos x="35" y="37"/>
                  </a:cxn>
                  <a:cxn ang="0">
                    <a:pos x="37" y="49"/>
                  </a:cxn>
                  <a:cxn ang="0">
                    <a:pos x="34" y="48"/>
                  </a:cxn>
                  <a:cxn ang="0">
                    <a:pos x="19" y="48"/>
                  </a:cxn>
                  <a:cxn ang="0">
                    <a:pos x="8" y="47"/>
                  </a:cxn>
                  <a:cxn ang="0">
                    <a:pos x="0" y="41"/>
                  </a:cxn>
                  <a:cxn ang="0">
                    <a:pos x="1" y="33"/>
                  </a:cxn>
                  <a:cxn ang="0">
                    <a:pos x="2" y="27"/>
                  </a:cxn>
                  <a:cxn ang="0">
                    <a:pos x="9" y="20"/>
                  </a:cxn>
                  <a:cxn ang="0">
                    <a:pos x="13" y="13"/>
                  </a:cxn>
                  <a:cxn ang="0">
                    <a:pos x="6" y="11"/>
                  </a:cxn>
                  <a:cxn ang="0">
                    <a:pos x="5" y="11"/>
                  </a:cxn>
                </a:cxnLst>
                <a:rect l="0" t="0" r="r" b="b"/>
                <a:pathLst>
                  <a:path w="45" h="49">
                    <a:moveTo>
                      <a:pt x="5" y="11"/>
                    </a:moveTo>
                    <a:cubicBezTo>
                      <a:pt x="8" y="10"/>
                      <a:pt x="10" y="9"/>
                      <a:pt x="12" y="8"/>
                    </a:cubicBezTo>
                    <a:cubicBezTo>
                      <a:pt x="17" y="5"/>
                      <a:pt x="15" y="3"/>
                      <a:pt x="19" y="1"/>
                    </a:cubicBezTo>
                    <a:cubicBezTo>
                      <a:pt x="19" y="1"/>
                      <a:pt x="20" y="1"/>
                      <a:pt x="21" y="0"/>
                    </a:cubicBezTo>
                    <a:cubicBezTo>
                      <a:pt x="22" y="2"/>
                      <a:pt x="23" y="4"/>
                      <a:pt x="25" y="5"/>
                    </a:cubicBezTo>
                    <a:cubicBezTo>
                      <a:pt x="28" y="7"/>
                      <a:pt x="31" y="6"/>
                      <a:pt x="33" y="8"/>
                    </a:cubicBezTo>
                    <a:cubicBezTo>
                      <a:pt x="35" y="10"/>
                      <a:pt x="34" y="14"/>
                      <a:pt x="35" y="16"/>
                    </a:cubicBezTo>
                    <a:cubicBezTo>
                      <a:pt x="37" y="19"/>
                      <a:pt x="42" y="18"/>
                      <a:pt x="44" y="21"/>
                    </a:cubicBezTo>
                    <a:cubicBezTo>
                      <a:pt x="45" y="25"/>
                      <a:pt x="44" y="31"/>
                      <a:pt x="42" y="34"/>
                    </a:cubicBezTo>
                    <a:cubicBezTo>
                      <a:pt x="41" y="37"/>
                      <a:pt x="37" y="33"/>
                      <a:pt x="35" y="37"/>
                    </a:cubicBezTo>
                    <a:cubicBezTo>
                      <a:pt x="34" y="39"/>
                      <a:pt x="38" y="45"/>
                      <a:pt x="37" y="49"/>
                    </a:cubicBezTo>
                    <a:cubicBezTo>
                      <a:pt x="36" y="49"/>
                      <a:pt x="35" y="48"/>
                      <a:pt x="34" y="48"/>
                    </a:cubicBezTo>
                    <a:cubicBezTo>
                      <a:pt x="20" y="47"/>
                      <a:pt x="24" y="48"/>
                      <a:pt x="19" y="48"/>
                    </a:cubicBezTo>
                    <a:cubicBezTo>
                      <a:pt x="15" y="47"/>
                      <a:pt x="11" y="48"/>
                      <a:pt x="8" y="47"/>
                    </a:cubicBezTo>
                    <a:cubicBezTo>
                      <a:pt x="4" y="46"/>
                      <a:pt x="4" y="45"/>
                      <a:pt x="0" y="41"/>
                    </a:cubicBezTo>
                    <a:cubicBezTo>
                      <a:pt x="2" y="40"/>
                      <a:pt x="1" y="35"/>
                      <a:pt x="1" y="33"/>
                    </a:cubicBezTo>
                    <a:cubicBezTo>
                      <a:pt x="2" y="31"/>
                      <a:pt x="1" y="29"/>
                      <a:pt x="2" y="27"/>
                    </a:cubicBezTo>
                    <a:cubicBezTo>
                      <a:pt x="3" y="25"/>
                      <a:pt x="7" y="22"/>
                      <a:pt x="9" y="20"/>
                    </a:cubicBezTo>
                    <a:cubicBezTo>
                      <a:pt x="10" y="18"/>
                      <a:pt x="14" y="16"/>
                      <a:pt x="13" y="13"/>
                    </a:cubicBezTo>
                    <a:cubicBezTo>
                      <a:pt x="12" y="11"/>
                      <a:pt x="7" y="13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 20">
                <a:extLst>
                  <a:ext uri="{FF2B5EF4-FFF2-40B4-BE49-F238E27FC236}">
                    <a16:creationId xmlns:a16="http://schemas.microsoft.com/office/drawing/2014/main" xmlns="" id="{B2B8CCB6-EB9F-4E8E-A4EF-2AE9CE6B849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428682" y="5026103"/>
                <a:ext cx="586066" cy="618146"/>
              </a:xfrm>
              <a:custGeom>
                <a:avLst/>
                <a:gdLst/>
                <a:ahLst/>
                <a:cxnLst>
                  <a:cxn ang="0">
                    <a:pos x="16" y="130"/>
                  </a:cxn>
                  <a:cxn ang="0">
                    <a:pos x="24" y="128"/>
                  </a:cxn>
                  <a:cxn ang="0">
                    <a:pos x="24" y="122"/>
                  </a:cxn>
                  <a:cxn ang="0">
                    <a:pos x="28" y="120"/>
                  </a:cxn>
                  <a:cxn ang="0">
                    <a:pos x="28" y="109"/>
                  </a:cxn>
                  <a:cxn ang="0">
                    <a:pos x="44" y="106"/>
                  </a:cxn>
                  <a:cxn ang="0">
                    <a:pos x="49" y="102"/>
                  </a:cxn>
                  <a:cxn ang="0">
                    <a:pos x="61" y="102"/>
                  </a:cxn>
                  <a:cxn ang="0">
                    <a:pos x="69" y="95"/>
                  </a:cxn>
                  <a:cxn ang="0">
                    <a:pos x="73" y="86"/>
                  </a:cxn>
                  <a:cxn ang="0">
                    <a:pos x="81" y="84"/>
                  </a:cxn>
                  <a:cxn ang="0">
                    <a:pos x="84" y="78"/>
                  </a:cxn>
                  <a:cxn ang="0">
                    <a:pos x="83" y="71"/>
                  </a:cxn>
                  <a:cxn ang="0">
                    <a:pos x="89" y="65"/>
                  </a:cxn>
                  <a:cxn ang="0">
                    <a:pos x="101" y="65"/>
                  </a:cxn>
                  <a:cxn ang="0">
                    <a:pos x="100" y="53"/>
                  </a:cxn>
                  <a:cxn ang="0">
                    <a:pos x="101" y="46"/>
                  </a:cxn>
                  <a:cxn ang="0">
                    <a:pos x="104" y="39"/>
                  </a:cxn>
                  <a:cxn ang="0">
                    <a:pos x="105" y="23"/>
                  </a:cxn>
                  <a:cxn ang="0">
                    <a:pos x="103" y="22"/>
                  </a:cxn>
                  <a:cxn ang="0">
                    <a:pos x="98" y="13"/>
                  </a:cxn>
                  <a:cxn ang="0">
                    <a:pos x="88" y="13"/>
                  </a:cxn>
                  <a:cxn ang="0">
                    <a:pos x="82" y="1"/>
                  </a:cxn>
                  <a:cxn ang="0">
                    <a:pos x="75" y="6"/>
                  </a:cxn>
                  <a:cxn ang="0">
                    <a:pos x="58" y="3"/>
                  </a:cxn>
                  <a:cxn ang="0">
                    <a:pos x="53" y="11"/>
                  </a:cxn>
                  <a:cxn ang="0">
                    <a:pos x="44" y="13"/>
                  </a:cxn>
                  <a:cxn ang="0">
                    <a:pos x="40" y="22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8" y="20"/>
                  </a:cxn>
                  <a:cxn ang="0">
                    <a:pos x="30" y="26"/>
                  </a:cxn>
                  <a:cxn ang="0">
                    <a:pos x="22" y="27"/>
                  </a:cxn>
                  <a:cxn ang="0">
                    <a:pos x="12" y="32"/>
                  </a:cxn>
                  <a:cxn ang="0">
                    <a:pos x="13" y="40"/>
                  </a:cxn>
                  <a:cxn ang="0">
                    <a:pos x="22" y="40"/>
                  </a:cxn>
                  <a:cxn ang="0">
                    <a:pos x="23" y="47"/>
                  </a:cxn>
                  <a:cxn ang="0">
                    <a:pos x="30" y="50"/>
                  </a:cxn>
                  <a:cxn ang="0">
                    <a:pos x="32" y="61"/>
                  </a:cxn>
                  <a:cxn ang="0">
                    <a:pos x="29" y="68"/>
                  </a:cxn>
                  <a:cxn ang="0">
                    <a:pos x="25" y="69"/>
                  </a:cxn>
                  <a:cxn ang="0">
                    <a:pos x="26" y="79"/>
                  </a:cxn>
                  <a:cxn ang="0">
                    <a:pos x="22" y="83"/>
                  </a:cxn>
                  <a:cxn ang="0">
                    <a:pos x="7" y="86"/>
                  </a:cxn>
                  <a:cxn ang="0">
                    <a:pos x="6" y="92"/>
                  </a:cxn>
                  <a:cxn ang="0">
                    <a:pos x="16" y="95"/>
                  </a:cxn>
                  <a:cxn ang="0">
                    <a:pos x="19" y="100"/>
                  </a:cxn>
                  <a:cxn ang="0">
                    <a:pos x="12" y="101"/>
                  </a:cxn>
                  <a:cxn ang="0">
                    <a:pos x="10" y="109"/>
                  </a:cxn>
                  <a:cxn ang="0">
                    <a:pos x="2" y="112"/>
                  </a:cxn>
                  <a:cxn ang="0">
                    <a:pos x="2" y="121"/>
                  </a:cxn>
                  <a:cxn ang="0">
                    <a:pos x="10" y="121"/>
                  </a:cxn>
                  <a:cxn ang="0">
                    <a:pos x="16" y="125"/>
                  </a:cxn>
                  <a:cxn ang="0">
                    <a:pos x="16" y="130"/>
                  </a:cxn>
                </a:cxnLst>
                <a:rect l="0" t="0" r="r" b="b"/>
                <a:pathLst>
                  <a:path w="105" h="130">
                    <a:moveTo>
                      <a:pt x="16" y="130"/>
                    </a:moveTo>
                    <a:cubicBezTo>
                      <a:pt x="20" y="129"/>
                      <a:pt x="22" y="128"/>
                      <a:pt x="24" y="128"/>
                    </a:cubicBezTo>
                    <a:cubicBezTo>
                      <a:pt x="33" y="127"/>
                      <a:pt x="23" y="123"/>
                      <a:pt x="24" y="122"/>
                    </a:cubicBezTo>
                    <a:cubicBezTo>
                      <a:pt x="25" y="120"/>
                      <a:pt x="27" y="122"/>
                      <a:pt x="28" y="120"/>
                    </a:cubicBezTo>
                    <a:cubicBezTo>
                      <a:pt x="29" y="117"/>
                      <a:pt x="25" y="111"/>
                      <a:pt x="28" y="109"/>
                    </a:cubicBezTo>
                    <a:cubicBezTo>
                      <a:pt x="32" y="106"/>
                      <a:pt x="41" y="107"/>
                      <a:pt x="44" y="106"/>
                    </a:cubicBezTo>
                    <a:cubicBezTo>
                      <a:pt x="48" y="105"/>
                      <a:pt x="46" y="103"/>
                      <a:pt x="49" y="102"/>
                    </a:cubicBezTo>
                    <a:cubicBezTo>
                      <a:pt x="52" y="102"/>
                      <a:pt x="58" y="103"/>
                      <a:pt x="61" y="102"/>
                    </a:cubicBezTo>
                    <a:cubicBezTo>
                      <a:pt x="65" y="101"/>
                      <a:pt x="67" y="98"/>
                      <a:pt x="69" y="95"/>
                    </a:cubicBezTo>
                    <a:cubicBezTo>
                      <a:pt x="70" y="92"/>
                      <a:pt x="71" y="88"/>
                      <a:pt x="73" y="86"/>
                    </a:cubicBezTo>
                    <a:cubicBezTo>
                      <a:pt x="75" y="84"/>
                      <a:pt x="79" y="86"/>
                      <a:pt x="81" y="84"/>
                    </a:cubicBezTo>
                    <a:cubicBezTo>
                      <a:pt x="83" y="83"/>
                      <a:pt x="84" y="80"/>
                      <a:pt x="84" y="78"/>
                    </a:cubicBezTo>
                    <a:cubicBezTo>
                      <a:pt x="85" y="76"/>
                      <a:pt x="82" y="73"/>
                      <a:pt x="83" y="71"/>
                    </a:cubicBezTo>
                    <a:cubicBezTo>
                      <a:pt x="84" y="68"/>
                      <a:pt x="86" y="66"/>
                      <a:pt x="89" y="65"/>
                    </a:cubicBezTo>
                    <a:cubicBezTo>
                      <a:pt x="92" y="64"/>
                      <a:pt x="98" y="68"/>
                      <a:pt x="101" y="65"/>
                    </a:cubicBezTo>
                    <a:cubicBezTo>
                      <a:pt x="104" y="62"/>
                      <a:pt x="100" y="56"/>
                      <a:pt x="100" y="53"/>
                    </a:cubicBezTo>
                    <a:cubicBezTo>
                      <a:pt x="100" y="50"/>
                      <a:pt x="100" y="49"/>
                      <a:pt x="101" y="46"/>
                    </a:cubicBezTo>
                    <a:cubicBezTo>
                      <a:pt x="101" y="44"/>
                      <a:pt x="103" y="43"/>
                      <a:pt x="104" y="39"/>
                    </a:cubicBezTo>
                    <a:cubicBezTo>
                      <a:pt x="105" y="35"/>
                      <a:pt x="105" y="29"/>
                      <a:pt x="105" y="23"/>
                    </a:cubicBezTo>
                    <a:cubicBezTo>
                      <a:pt x="104" y="23"/>
                      <a:pt x="104" y="23"/>
                      <a:pt x="103" y="22"/>
                    </a:cubicBezTo>
                    <a:cubicBezTo>
                      <a:pt x="101" y="21"/>
                      <a:pt x="101" y="15"/>
                      <a:pt x="98" y="13"/>
                    </a:cubicBezTo>
                    <a:cubicBezTo>
                      <a:pt x="95" y="11"/>
                      <a:pt x="91" y="15"/>
                      <a:pt x="88" y="13"/>
                    </a:cubicBezTo>
                    <a:cubicBezTo>
                      <a:pt x="85" y="11"/>
                      <a:pt x="85" y="3"/>
                      <a:pt x="82" y="1"/>
                    </a:cubicBezTo>
                    <a:cubicBezTo>
                      <a:pt x="79" y="0"/>
                      <a:pt x="79" y="6"/>
                      <a:pt x="75" y="6"/>
                    </a:cubicBezTo>
                    <a:cubicBezTo>
                      <a:pt x="71" y="6"/>
                      <a:pt x="63" y="5"/>
                      <a:pt x="58" y="3"/>
                    </a:cubicBezTo>
                    <a:cubicBezTo>
                      <a:pt x="57" y="3"/>
                      <a:pt x="56" y="9"/>
                      <a:pt x="53" y="11"/>
                    </a:cubicBezTo>
                    <a:cubicBezTo>
                      <a:pt x="51" y="12"/>
                      <a:pt x="46" y="10"/>
                      <a:pt x="44" y="13"/>
                    </a:cubicBezTo>
                    <a:cubicBezTo>
                      <a:pt x="41" y="16"/>
                      <a:pt x="43" y="20"/>
                      <a:pt x="40" y="22"/>
                    </a:cubicBezTo>
                    <a:cubicBezTo>
                      <a:pt x="37" y="24"/>
                      <a:pt x="33" y="17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0" y="17"/>
                      <a:pt x="28" y="18"/>
                      <a:pt x="28" y="20"/>
                    </a:cubicBezTo>
                    <a:cubicBezTo>
                      <a:pt x="28" y="24"/>
                      <a:pt x="31" y="24"/>
                      <a:pt x="30" y="26"/>
                    </a:cubicBezTo>
                    <a:cubicBezTo>
                      <a:pt x="28" y="28"/>
                      <a:pt x="25" y="26"/>
                      <a:pt x="22" y="27"/>
                    </a:cubicBezTo>
                    <a:cubicBezTo>
                      <a:pt x="19" y="28"/>
                      <a:pt x="14" y="29"/>
                      <a:pt x="12" y="32"/>
                    </a:cubicBezTo>
                    <a:cubicBezTo>
                      <a:pt x="10" y="34"/>
                      <a:pt x="11" y="38"/>
                      <a:pt x="13" y="40"/>
                    </a:cubicBezTo>
                    <a:cubicBezTo>
                      <a:pt x="15" y="42"/>
                      <a:pt x="20" y="39"/>
                      <a:pt x="22" y="40"/>
                    </a:cubicBezTo>
                    <a:cubicBezTo>
                      <a:pt x="24" y="42"/>
                      <a:pt x="22" y="45"/>
                      <a:pt x="23" y="47"/>
                    </a:cubicBezTo>
                    <a:cubicBezTo>
                      <a:pt x="25" y="49"/>
                      <a:pt x="29" y="47"/>
                      <a:pt x="30" y="50"/>
                    </a:cubicBezTo>
                    <a:cubicBezTo>
                      <a:pt x="32" y="53"/>
                      <a:pt x="32" y="58"/>
                      <a:pt x="32" y="61"/>
                    </a:cubicBezTo>
                    <a:cubicBezTo>
                      <a:pt x="32" y="64"/>
                      <a:pt x="30" y="66"/>
                      <a:pt x="29" y="68"/>
                    </a:cubicBezTo>
                    <a:cubicBezTo>
                      <a:pt x="28" y="69"/>
                      <a:pt x="26" y="66"/>
                      <a:pt x="25" y="69"/>
                    </a:cubicBezTo>
                    <a:cubicBezTo>
                      <a:pt x="24" y="71"/>
                      <a:pt x="26" y="76"/>
                      <a:pt x="26" y="79"/>
                    </a:cubicBezTo>
                    <a:cubicBezTo>
                      <a:pt x="25" y="81"/>
                      <a:pt x="25" y="82"/>
                      <a:pt x="22" y="83"/>
                    </a:cubicBezTo>
                    <a:cubicBezTo>
                      <a:pt x="19" y="84"/>
                      <a:pt x="10" y="84"/>
                      <a:pt x="7" y="86"/>
                    </a:cubicBezTo>
                    <a:cubicBezTo>
                      <a:pt x="4" y="88"/>
                      <a:pt x="4" y="90"/>
                      <a:pt x="6" y="92"/>
                    </a:cubicBezTo>
                    <a:cubicBezTo>
                      <a:pt x="8" y="94"/>
                      <a:pt x="14" y="93"/>
                      <a:pt x="16" y="95"/>
                    </a:cubicBezTo>
                    <a:cubicBezTo>
                      <a:pt x="19" y="96"/>
                      <a:pt x="20" y="98"/>
                      <a:pt x="19" y="100"/>
                    </a:cubicBezTo>
                    <a:cubicBezTo>
                      <a:pt x="17" y="101"/>
                      <a:pt x="13" y="99"/>
                      <a:pt x="12" y="101"/>
                    </a:cubicBezTo>
                    <a:cubicBezTo>
                      <a:pt x="10" y="103"/>
                      <a:pt x="12" y="107"/>
                      <a:pt x="10" y="109"/>
                    </a:cubicBezTo>
                    <a:cubicBezTo>
                      <a:pt x="8" y="111"/>
                      <a:pt x="3" y="109"/>
                      <a:pt x="2" y="112"/>
                    </a:cubicBezTo>
                    <a:cubicBezTo>
                      <a:pt x="0" y="114"/>
                      <a:pt x="1" y="119"/>
                      <a:pt x="2" y="121"/>
                    </a:cubicBezTo>
                    <a:cubicBezTo>
                      <a:pt x="4" y="123"/>
                      <a:pt x="8" y="120"/>
                      <a:pt x="10" y="121"/>
                    </a:cubicBezTo>
                    <a:cubicBezTo>
                      <a:pt x="13" y="122"/>
                      <a:pt x="15" y="123"/>
                      <a:pt x="16" y="125"/>
                    </a:cubicBezTo>
                    <a:cubicBezTo>
                      <a:pt x="17" y="127"/>
                      <a:pt x="17" y="128"/>
                      <a:pt x="16" y="13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21">
                <a:extLst>
                  <a:ext uri="{FF2B5EF4-FFF2-40B4-BE49-F238E27FC236}">
                    <a16:creationId xmlns:a16="http://schemas.microsoft.com/office/drawing/2014/main" xmlns="" id="{11884180-FD9D-4BBA-A08F-6F5D1E0E769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3366218" y="5331723"/>
                <a:ext cx="688076" cy="502351"/>
              </a:xfrm>
              <a:custGeom>
                <a:avLst/>
                <a:gdLst/>
                <a:ahLst/>
                <a:cxnLst>
                  <a:cxn ang="0">
                    <a:pos x="29" y="66"/>
                  </a:cxn>
                  <a:cxn ang="0">
                    <a:pos x="37" y="64"/>
                  </a:cxn>
                  <a:cxn ang="0">
                    <a:pos x="37" y="58"/>
                  </a:cxn>
                  <a:cxn ang="0">
                    <a:pos x="41" y="56"/>
                  </a:cxn>
                  <a:cxn ang="0">
                    <a:pos x="41" y="45"/>
                  </a:cxn>
                  <a:cxn ang="0">
                    <a:pos x="57" y="42"/>
                  </a:cxn>
                  <a:cxn ang="0">
                    <a:pos x="62" y="38"/>
                  </a:cxn>
                  <a:cxn ang="0">
                    <a:pos x="74" y="38"/>
                  </a:cxn>
                  <a:cxn ang="0">
                    <a:pos x="82" y="31"/>
                  </a:cxn>
                  <a:cxn ang="0">
                    <a:pos x="86" y="22"/>
                  </a:cxn>
                  <a:cxn ang="0">
                    <a:pos x="94" y="20"/>
                  </a:cxn>
                  <a:cxn ang="0">
                    <a:pos x="97" y="14"/>
                  </a:cxn>
                  <a:cxn ang="0">
                    <a:pos x="96" y="7"/>
                  </a:cxn>
                  <a:cxn ang="0">
                    <a:pos x="102" y="1"/>
                  </a:cxn>
                  <a:cxn ang="0">
                    <a:pos x="112" y="2"/>
                  </a:cxn>
                  <a:cxn ang="0">
                    <a:pos x="114" y="8"/>
                  </a:cxn>
                  <a:cxn ang="0">
                    <a:pos x="119" y="13"/>
                  </a:cxn>
                  <a:cxn ang="0">
                    <a:pos x="123" y="20"/>
                  </a:cxn>
                  <a:cxn ang="0">
                    <a:pos x="118" y="28"/>
                  </a:cxn>
                  <a:cxn ang="0">
                    <a:pos x="111" y="33"/>
                  </a:cxn>
                  <a:cxn ang="0">
                    <a:pos x="115" y="40"/>
                  </a:cxn>
                  <a:cxn ang="0">
                    <a:pos x="116" y="48"/>
                  </a:cxn>
                  <a:cxn ang="0">
                    <a:pos x="112" y="55"/>
                  </a:cxn>
                  <a:cxn ang="0">
                    <a:pos x="104" y="54"/>
                  </a:cxn>
                  <a:cxn ang="0">
                    <a:pos x="104" y="60"/>
                  </a:cxn>
                  <a:cxn ang="0">
                    <a:pos x="96" y="64"/>
                  </a:cxn>
                  <a:cxn ang="0">
                    <a:pos x="88" y="70"/>
                  </a:cxn>
                  <a:cxn ang="0">
                    <a:pos x="82" y="72"/>
                  </a:cxn>
                  <a:cxn ang="0">
                    <a:pos x="79" y="79"/>
                  </a:cxn>
                  <a:cxn ang="0">
                    <a:pos x="71" y="80"/>
                  </a:cxn>
                  <a:cxn ang="0">
                    <a:pos x="69" y="86"/>
                  </a:cxn>
                  <a:cxn ang="0">
                    <a:pos x="61" y="86"/>
                  </a:cxn>
                  <a:cxn ang="0">
                    <a:pos x="61" y="92"/>
                  </a:cxn>
                  <a:cxn ang="0">
                    <a:pos x="52" y="87"/>
                  </a:cxn>
                  <a:cxn ang="0">
                    <a:pos x="45" y="94"/>
                  </a:cxn>
                  <a:cxn ang="0">
                    <a:pos x="39" y="98"/>
                  </a:cxn>
                  <a:cxn ang="0">
                    <a:pos x="31" y="98"/>
                  </a:cxn>
                  <a:cxn ang="0">
                    <a:pos x="30" y="104"/>
                  </a:cxn>
                  <a:cxn ang="0">
                    <a:pos x="14" y="104"/>
                  </a:cxn>
                  <a:cxn ang="0">
                    <a:pos x="5" y="104"/>
                  </a:cxn>
                  <a:cxn ang="0">
                    <a:pos x="7" y="102"/>
                  </a:cxn>
                  <a:cxn ang="0">
                    <a:pos x="4" y="96"/>
                  </a:cxn>
                  <a:cxn ang="0">
                    <a:pos x="0" y="93"/>
                  </a:cxn>
                  <a:cxn ang="0">
                    <a:pos x="3" y="89"/>
                  </a:cxn>
                  <a:cxn ang="0">
                    <a:pos x="14" y="90"/>
                  </a:cxn>
                  <a:cxn ang="0">
                    <a:pos x="15" y="80"/>
                  </a:cxn>
                  <a:cxn ang="0">
                    <a:pos x="21" y="72"/>
                  </a:cxn>
                  <a:cxn ang="0">
                    <a:pos x="28" y="68"/>
                  </a:cxn>
                  <a:cxn ang="0">
                    <a:pos x="29" y="66"/>
                  </a:cxn>
                </a:cxnLst>
                <a:rect l="0" t="0" r="r" b="b"/>
                <a:pathLst>
                  <a:path w="123" h="106">
                    <a:moveTo>
                      <a:pt x="29" y="66"/>
                    </a:moveTo>
                    <a:cubicBezTo>
                      <a:pt x="33" y="65"/>
                      <a:pt x="35" y="64"/>
                      <a:pt x="37" y="64"/>
                    </a:cubicBezTo>
                    <a:cubicBezTo>
                      <a:pt x="46" y="63"/>
                      <a:pt x="36" y="59"/>
                      <a:pt x="37" y="58"/>
                    </a:cubicBezTo>
                    <a:cubicBezTo>
                      <a:pt x="38" y="56"/>
                      <a:pt x="40" y="58"/>
                      <a:pt x="41" y="56"/>
                    </a:cubicBezTo>
                    <a:cubicBezTo>
                      <a:pt x="42" y="53"/>
                      <a:pt x="38" y="47"/>
                      <a:pt x="41" y="45"/>
                    </a:cubicBezTo>
                    <a:cubicBezTo>
                      <a:pt x="45" y="42"/>
                      <a:pt x="54" y="43"/>
                      <a:pt x="57" y="42"/>
                    </a:cubicBezTo>
                    <a:cubicBezTo>
                      <a:pt x="61" y="41"/>
                      <a:pt x="59" y="39"/>
                      <a:pt x="62" y="38"/>
                    </a:cubicBezTo>
                    <a:cubicBezTo>
                      <a:pt x="65" y="38"/>
                      <a:pt x="71" y="39"/>
                      <a:pt x="74" y="38"/>
                    </a:cubicBezTo>
                    <a:cubicBezTo>
                      <a:pt x="78" y="37"/>
                      <a:pt x="80" y="34"/>
                      <a:pt x="82" y="31"/>
                    </a:cubicBezTo>
                    <a:cubicBezTo>
                      <a:pt x="83" y="28"/>
                      <a:pt x="84" y="24"/>
                      <a:pt x="86" y="22"/>
                    </a:cubicBezTo>
                    <a:cubicBezTo>
                      <a:pt x="88" y="20"/>
                      <a:pt x="92" y="22"/>
                      <a:pt x="94" y="20"/>
                    </a:cubicBezTo>
                    <a:cubicBezTo>
                      <a:pt x="96" y="19"/>
                      <a:pt x="97" y="16"/>
                      <a:pt x="97" y="14"/>
                    </a:cubicBezTo>
                    <a:cubicBezTo>
                      <a:pt x="98" y="12"/>
                      <a:pt x="95" y="9"/>
                      <a:pt x="96" y="7"/>
                    </a:cubicBezTo>
                    <a:cubicBezTo>
                      <a:pt x="97" y="4"/>
                      <a:pt x="99" y="2"/>
                      <a:pt x="102" y="1"/>
                    </a:cubicBezTo>
                    <a:cubicBezTo>
                      <a:pt x="105" y="0"/>
                      <a:pt x="109" y="2"/>
                      <a:pt x="112" y="2"/>
                    </a:cubicBezTo>
                    <a:cubicBezTo>
                      <a:pt x="113" y="4"/>
                      <a:pt x="113" y="7"/>
                      <a:pt x="114" y="8"/>
                    </a:cubicBezTo>
                    <a:cubicBezTo>
                      <a:pt x="116" y="12"/>
                      <a:pt x="118" y="10"/>
                      <a:pt x="119" y="13"/>
                    </a:cubicBezTo>
                    <a:cubicBezTo>
                      <a:pt x="121" y="15"/>
                      <a:pt x="123" y="17"/>
                      <a:pt x="123" y="20"/>
                    </a:cubicBezTo>
                    <a:cubicBezTo>
                      <a:pt x="122" y="23"/>
                      <a:pt x="120" y="26"/>
                      <a:pt x="118" y="28"/>
                    </a:cubicBezTo>
                    <a:cubicBezTo>
                      <a:pt x="116" y="30"/>
                      <a:pt x="112" y="30"/>
                      <a:pt x="111" y="33"/>
                    </a:cubicBezTo>
                    <a:cubicBezTo>
                      <a:pt x="110" y="35"/>
                      <a:pt x="114" y="37"/>
                      <a:pt x="115" y="40"/>
                    </a:cubicBezTo>
                    <a:cubicBezTo>
                      <a:pt x="116" y="42"/>
                      <a:pt x="116" y="45"/>
                      <a:pt x="116" y="48"/>
                    </a:cubicBezTo>
                    <a:cubicBezTo>
                      <a:pt x="115" y="51"/>
                      <a:pt x="114" y="54"/>
                      <a:pt x="112" y="55"/>
                    </a:cubicBezTo>
                    <a:cubicBezTo>
                      <a:pt x="110" y="56"/>
                      <a:pt x="106" y="53"/>
                      <a:pt x="104" y="54"/>
                    </a:cubicBezTo>
                    <a:cubicBezTo>
                      <a:pt x="102" y="55"/>
                      <a:pt x="105" y="58"/>
                      <a:pt x="104" y="60"/>
                    </a:cubicBezTo>
                    <a:cubicBezTo>
                      <a:pt x="102" y="62"/>
                      <a:pt x="98" y="62"/>
                      <a:pt x="96" y="64"/>
                    </a:cubicBezTo>
                    <a:cubicBezTo>
                      <a:pt x="93" y="66"/>
                      <a:pt x="91" y="69"/>
                      <a:pt x="88" y="70"/>
                    </a:cubicBezTo>
                    <a:cubicBezTo>
                      <a:pt x="86" y="72"/>
                      <a:pt x="84" y="71"/>
                      <a:pt x="82" y="72"/>
                    </a:cubicBezTo>
                    <a:cubicBezTo>
                      <a:pt x="81" y="74"/>
                      <a:pt x="81" y="77"/>
                      <a:pt x="79" y="79"/>
                    </a:cubicBezTo>
                    <a:cubicBezTo>
                      <a:pt x="76" y="80"/>
                      <a:pt x="73" y="78"/>
                      <a:pt x="71" y="80"/>
                    </a:cubicBezTo>
                    <a:cubicBezTo>
                      <a:pt x="69" y="81"/>
                      <a:pt x="71" y="85"/>
                      <a:pt x="69" y="86"/>
                    </a:cubicBezTo>
                    <a:cubicBezTo>
                      <a:pt x="67" y="88"/>
                      <a:pt x="63" y="84"/>
                      <a:pt x="61" y="86"/>
                    </a:cubicBezTo>
                    <a:cubicBezTo>
                      <a:pt x="59" y="87"/>
                      <a:pt x="63" y="92"/>
                      <a:pt x="61" y="92"/>
                    </a:cubicBezTo>
                    <a:cubicBezTo>
                      <a:pt x="58" y="93"/>
                      <a:pt x="55" y="87"/>
                      <a:pt x="52" y="87"/>
                    </a:cubicBezTo>
                    <a:cubicBezTo>
                      <a:pt x="49" y="87"/>
                      <a:pt x="47" y="92"/>
                      <a:pt x="45" y="94"/>
                    </a:cubicBezTo>
                    <a:cubicBezTo>
                      <a:pt x="43" y="96"/>
                      <a:pt x="42" y="98"/>
                      <a:pt x="39" y="98"/>
                    </a:cubicBezTo>
                    <a:cubicBezTo>
                      <a:pt x="37" y="99"/>
                      <a:pt x="33" y="97"/>
                      <a:pt x="31" y="98"/>
                    </a:cubicBezTo>
                    <a:cubicBezTo>
                      <a:pt x="29" y="99"/>
                      <a:pt x="33" y="103"/>
                      <a:pt x="30" y="104"/>
                    </a:cubicBezTo>
                    <a:cubicBezTo>
                      <a:pt x="26" y="106"/>
                      <a:pt x="19" y="104"/>
                      <a:pt x="14" y="104"/>
                    </a:cubicBezTo>
                    <a:cubicBezTo>
                      <a:pt x="11" y="104"/>
                      <a:pt x="8" y="104"/>
                      <a:pt x="5" y="104"/>
                    </a:cubicBezTo>
                    <a:cubicBezTo>
                      <a:pt x="6" y="103"/>
                      <a:pt x="7" y="103"/>
                      <a:pt x="7" y="102"/>
                    </a:cubicBezTo>
                    <a:cubicBezTo>
                      <a:pt x="11" y="99"/>
                      <a:pt x="5" y="98"/>
                      <a:pt x="4" y="96"/>
                    </a:cubicBezTo>
                    <a:cubicBezTo>
                      <a:pt x="2" y="95"/>
                      <a:pt x="0" y="95"/>
                      <a:pt x="0" y="93"/>
                    </a:cubicBezTo>
                    <a:cubicBezTo>
                      <a:pt x="0" y="91"/>
                      <a:pt x="0" y="90"/>
                      <a:pt x="3" y="89"/>
                    </a:cubicBezTo>
                    <a:cubicBezTo>
                      <a:pt x="6" y="89"/>
                      <a:pt x="11" y="92"/>
                      <a:pt x="14" y="90"/>
                    </a:cubicBezTo>
                    <a:cubicBezTo>
                      <a:pt x="17" y="88"/>
                      <a:pt x="14" y="83"/>
                      <a:pt x="15" y="80"/>
                    </a:cubicBezTo>
                    <a:cubicBezTo>
                      <a:pt x="16" y="77"/>
                      <a:pt x="19" y="74"/>
                      <a:pt x="21" y="72"/>
                    </a:cubicBezTo>
                    <a:cubicBezTo>
                      <a:pt x="23" y="70"/>
                      <a:pt x="27" y="70"/>
                      <a:pt x="28" y="68"/>
                    </a:cubicBezTo>
                    <a:cubicBezTo>
                      <a:pt x="29" y="67"/>
                      <a:pt x="29" y="67"/>
                      <a:pt x="29" y="66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Freeform 24">
                <a:extLst>
                  <a:ext uri="{FF2B5EF4-FFF2-40B4-BE49-F238E27FC236}">
                    <a16:creationId xmlns:a16="http://schemas.microsoft.com/office/drawing/2014/main" xmlns="" id="{A63ABB33-0B39-4E14-A249-FCE3D8C327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3965413" y="4922599"/>
                <a:ext cx="296033" cy="664125"/>
              </a:xfrm>
              <a:custGeom>
                <a:avLst/>
                <a:gdLst/>
                <a:ahLst/>
                <a:cxnLst>
                  <a:cxn ang="0">
                    <a:pos x="45" y="7"/>
                  </a:cxn>
                  <a:cxn ang="0">
                    <a:pos x="49" y="13"/>
                  </a:cxn>
                  <a:cxn ang="0">
                    <a:pos x="51" y="21"/>
                  </a:cxn>
                  <a:cxn ang="0">
                    <a:pos x="52" y="30"/>
                  </a:cxn>
                  <a:cxn ang="0">
                    <a:pos x="45" y="33"/>
                  </a:cxn>
                  <a:cxn ang="0">
                    <a:pos x="38" y="43"/>
                  </a:cxn>
                  <a:cxn ang="0">
                    <a:pos x="35" y="53"/>
                  </a:cxn>
                  <a:cxn ang="0">
                    <a:pos x="37" y="64"/>
                  </a:cxn>
                  <a:cxn ang="0">
                    <a:pos x="43" y="74"/>
                  </a:cxn>
                  <a:cxn ang="0">
                    <a:pos x="45" y="84"/>
                  </a:cxn>
                  <a:cxn ang="0">
                    <a:pos x="39" y="97"/>
                  </a:cxn>
                  <a:cxn ang="0">
                    <a:pos x="33" y="105"/>
                  </a:cxn>
                  <a:cxn ang="0">
                    <a:pos x="28" y="113"/>
                  </a:cxn>
                  <a:cxn ang="0">
                    <a:pos x="38" y="124"/>
                  </a:cxn>
                  <a:cxn ang="0">
                    <a:pos x="38" y="139"/>
                  </a:cxn>
                  <a:cxn ang="0">
                    <a:pos x="35" y="139"/>
                  </a:cxn>
                  <a:cxn ang="0">
                    <a:pos x="29" y="139"/>
                  </a:cxn>
                  <a:cxn ang="0">
                    <a:pos x="24" y="136"/>
                  </a:cxn>
                  <a:cxn ang="0">
                    <a:pos x="25" y="124"/>
                  </a:cxn>
                  <a:cxn ang="0">
                    <a:pos x="16" y="122"/>
                  </a:cxn>
                  <a:cxn ang="0">
                    <a:pos x="5" y="124"/>
                  </a:cxn>
                  <a:cxn ang="0">
                    <a:pos x="5" y="122"/>
                  </a:cxn>
                  <a:cxn ang="0">
                    <a:pos x="1" y="115"/>
                  </a:cxn>
                  <a:cxn ang="0">
                    <a:pos x="8" y="110"/>
                  </a:cxn>
                  <a:cxn ang="0">
                    <a:pos x="13" y="102"/>
                  </a:cxn>
                  <a:cxn ang="0">
                    <a:pos x="9" y="95"/>
                  </a:cxn>
                  <a:cxn ang="0">
                    <a:pos x="4" y="90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4" y="83"/>
                  </a:cxn>
                  <a:cxn ang="0">
                    <a:pos x="3" y="71"/>
                  </a:cxn>
                  <a:cxn ang="0">
                    <a:pos x="4" y="64"/>
                  </a:cxn>
                  <a:cxn ang="0">
                    <a:pos x="7" y="57"/>
                  </a:cxn>
                  <a:cxn ang="0">
                    <a:pos x="8" y="41"/>
                  </a:cxn>
                  <a:cxn ang="0">
                    <a:pos x="13" y="38"/>
                  </a:cxn>
                  <a:cxn ang="0">
                    <a:pos x="18" y="27"/>
                  </a:cxn>
                  <a:cxn ang="0">
                    <a:pos x="18" y="13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26" y="11"/>
                  </a:cxn>
                  <a:cxn ang="0">
                    <a:pos x="38" y="10"/>
                  </a:cxn>
                  <a:cxn ang="0">
                    <a:pos x="45" y="7"/>
                  </a:cxn>
                  <a:cxn ang="0">
                    <a:pos x="6" y="128"/>
                  </a:cxn>
                  <a:cxn ang="0">
                    <a:pos x="6" y="127"/>
                  </a:cxn>
                  <a:cxn ang="0">
                    <a:pos x="6" y="128"/>
                  </a:cxn>
                  <a:cxn ang="0">
                    <a:pos x="6" y="127"/>
                  </a:cxn>
                  <a:cxn ang="0">
                    <a:pos x="5" y="124"/>
                  </a:cxn>
                  <a:cxn ang="0">
                    <a:pos x="6" y="127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7" y="41"/>
                  </a:cxn>
                </a:cxnLst>
                <a:rect l="0" t="0" r="r" b="b"/>
                <a:pathLst>
                  <a:path w="53" h="140">
                    <a:moveTo>
                      <a:pt x="45" y="7"/>
                    </a:moveTo>
                    <a:cubicBezTo>
                      <a:pt x="47" y="9"/>
                      <a:pt x="48" y="12"/>
                      <a:pt x="49" y="13"/>
                    </a:cubicBezTo>
                    <a:cubicBezTo>
                      <a:pt x="53" y="20"/>
                      <a:pt x="51" y="19"/>
                      <a:pt x="51" y="21"/>
                    </a:cubicBezTo>
                    <a:cubicBezTo>
                      <a:pt x="52" y="24"/>
                      <a:pt x="53" y="28"/>
                      <a:pt x="52" y="30"/>
                    </a:cubicBezTo>
                    <a:cubicBezTo>
                      <a:pt x="50" y="33"/>
                      <a:pt x="47" y="30"/>
                      <a:pt x="45" y="33"/>
                    </a:cubicBezTo>
                    <a:cubicBezTo>
                      <a:pt x="42" y="35"/>
                      <a:pt x="39" y="41"/>
                      <a:pt x="38" y="43"/>
                    </a:cubicBezTo>
                    <a:cubicBezTo>
                      <a:pt x="37" y="45"/>
                      <a:pt x="35" y="51"/>
                      <a:pt x="35" y="53"/>
                    </a:cubicBezTo>
                    <a:cubicBezTo>
                      <a:pt x="35" y="55"/>
                      <a:pt x="36" y="63"/>
                      <a:pt x="37" y="64"/>
                    </a:cubicBezTo>
                    <a:cubicBezTo>
                      <a:pt x="38" y="66"/>
                      <a:pt x="42" y="70"/>
                      <a:pt x="43" y="74"/>
                    </a:cubicBezTo>
                    <a:cubicBezTo>
                      <a:pt x="45" y="77"/>
                      <a:pt x="45" y="80"/>
                      <a:pt x="45" y="84"/>
                    </a:cubicBezTo>
                    <a:cubicBezTo>
                      <a:pt x="44" y="88"/>
                      <a:pt x="41" y="94"/>
                      <a:pt x="39" y="97"/>
                    </a:cubicBezTo>
                    <a:cubicBezTo>
                      <a:pt x="37" y="101"/>
                      <a:pt x="35" y="102"/>
                      <a:pt x="33" y="105"/>
                    </a:cubicBezTo>
                    <a:cubicBezTo>
                      <a:pt x="31" y="107"/>
                      <a:pt x="27" y="109"/>
                      <a:pt x="28" y="113"/>
                    </a:cubicBezTo>
                    <a:cubicBezTo>
                      <a:pt x="29" y="117"/>
                      <a:pt x="36" y="119"/>
                      <a:pt x="38" y="124"/>
                    </a:cubicBezTo>
                    <a:cubicBezTo>
                      <a:pt x="40" y="129"/>
                      <a:pt x="39" y="135"/>
                      <a:pt x="38" y="139"/>
                    </a:cubicBezTo>
                    <a:cubicBezTo>
                      <a:pt x="37" y="139"/>
                      <a:pt x="36" y="139"/>
                      <a:pt x="35" y="139"/>
                    </a:cubicBezTo>
                    <a:cubicBezTo>
                      <a:pt x="33" y="139"/>
                      <a:pt x="31" y="140"/>
                      <a:pt x="29" y="139"/>
                    </a:cubicBezTo>
                    <a:cubicBezTo>
                      <a:pt x="27" y="139"/>
                      <a:pt x="25" y="138"/>
                      <a:pt x="24" y="136"/>
                    </a:cubicBezTo>
                    <a:cubicBezTo>
                      <a:pt x="23" y="133"/>
                      <a:pt x="27" y="127"/>
                      <a:pt x="25" y="124"/>
                    </a:cubicBezTo>
                    <a:cubicBezTo>
                      <a:pt x="23" y="121"/>
                      <a:pt x="21" y="121"/>
                      <a:pt x="16" y="122"/>
                    </a:cubicBezTo>
                    <a:cubicBezTo>
                      <a:pt x="13" y="123"/>
                      <a:pt x="9" y="123"/>
                      <a:pt x="5" y="124"/>
                    </a:cubicBezTo>
                    <a:cubicBezTo>
                      <a:pt x="5" y="123"/>
                      <a:pt x="5" y="123"/>
                      <a:pt x="5" y="122"/>
                    </a:cubicBezTo>
                    <a:cubicBezTo>
                      <a:pt x="4" y="119"/>
                      <a:pt x="0" y="117"/>
                      <a:pt x="1" y="115"/>
                    </a:cubicBezTo>
                    <a:cubicBezTo>
                      <a:pt x="2" y="112"/>
                      <a:pt x="6" y="112"/>
                      <a:pt x="8" y="110"/>
                    </a:cubicBezTo>
                    <a:cubicBezTo>
                      <a:pt x="10" y="108"/>
                      <a:pt x="12" y="105"/>
                      <a:pt x="13" y="102"/>
                    </a:cubicBezTo>
                    <a:cubicBezTo>
                      <a:pt x="13" y="99"/>
                      <a:pt x="11" y="97"/>
                      <a:pt x="9" y="95"/>
                    </a:cubicBezTo>
                    <a:cubicBezTo>
                      <a:pt x="8" y="92"/>
                      <a:pt x="6" y="94"/>
                      <a:pt x="4" y="90"/>
                    </a:cubicBezTo>
                    <a:cubicBezTo>
                      <a:pt x="3" y="89"/>
                      <a:pt x="3" y="86"/>
                      <a:pt x="2" y="84"/>
                    </a:cubicBezTo>
                    <a:lnTo>
                      <a:pt x="2" y="84"/>
                    </a:lnTo>
                    <a:cubicBezTo>
                      <a:pt x="3" y="84"/>
                      <a:pt x="3" y="83"/>
                      <a:pt x="4" y="83"/>
                    </a:cubicBezTo>
                    <a:cubicBezTo>
                      <a:pt x="7" y="80"/>
                      <a:pt x="3" y="74"/>
                      <a:pt x="3" y="71"/>
                    </a:cubicBezTo>
                    <a:cubicBezTo>
                      <a:pt x="3" y="68"/>
                      <a:pt x="3" y="67"/>
                      <a:pt x="4" y="64"/>
                    </a:cubicBezTo>
                    <a:cubicBezTo>
                      <a:pt x="4" y="62"/>
                      <a:pt x="6" y="61"/>
                      <a:pt x="7" y="57"/>
                    </a:cubicBezTo>
                    <a:cubicBezTo>
                      <a:pt x="8" y="53"/>
                      <a:pt x="8" y="47"/>
                      <a:pt x="8" y="41"/>
                    </a:cubicBezTo>
                    <a:cubicBezTo>
                      <a:pt x="8" y="41"/>
                      <a:pt x="11" y="40"/>
                      <a:pt x="13" y="38"/>
                    </a:cubicBezTo>
                    <a:cubicBezTo>
                      <a:pt x="15" y="35"/>
                      <a:pt x="17" y="32"/>
                      <a:pt x="18" y="27"/>
                    </a:cubicBezTo>
                    <a:cubicBezTo>
                      <a:pt x="19" y="23"/>
                      <a:pt x="18" y="18"/>
                      <a:pt x="18" y="13"/>
                    </a:cubicBezTo>
                    <a:cubicBezTo>
                      <a:pt x="18" y="9"/>
                      <a:pt x="15" y="5"/>
                      <a:pt x="16" y="2"/>
                    </a:cubicBezTo>
                    <a:cubicBezTo>
                      <a:pt x="17" y="0"/>
                      <a:pt x="20" y="1"/>
                      <a:pt x="22" y="2"/>
                    </a:cubicBezTo>
                    <a:cubicBezTo>
                      <a:pt x="24" y="4"/>
                      <a:pt x="23" y="9"/>
                      <a:pt x="26" y="11"/>
                    </a:cubicBezTo>
                    <a:cubicBezTo>
                      <a:pt x="29" y="12"/>
                      <a:pt x="36" y="10"/>
                      <a:pt x="38" y="10"/>
                    </a:cubicBezTo>
                    <a:cubicBezTo>
                      <a:pt x="39" y="10"/>
                      <a:pt x="42" y="8"/>
                      <a:pt x="45" y="7"/>
                    </a:cubicBezTo>
                    <a:close/>
                    <a:moveTo>
                      <a:pt x="6" y="128"/>
                    </a:moveTo>
                    <a:cubicBezTo>
                      <a:pt x="6" y="128"/>
                      <a:pt x="6" y="128"/>
                      <a:pt x="6" y="127"/>
                    </a:cubicBezTo>
                    <a:cubicBezTo>
                      <a:pt x="6" y="128"/>
                      <a:pt x="6" y="128"/>
                      <a:pt x="6" y="128"/>
                    </a:cubicBezTo>
                    <a:close/>
                    <a:moveTo>
                      <a:pt x="6" y="127"/>
                    </a:moveTo>
                    <a:cubicBezTo>
                      <a:pt x="6" y="126"/>
                      <a:pt x="6" y="125"/>
                      <a:pt x="5" y="124"/>
                    </a:cubicBezTo>
                    <a:cubicBezTo>
                      <a:pt x="6" y="125"/>
                      <a:pt x="6" y="126"/>
                      <a:pt x="6" y="127"/>
                    </a:cubicBezTo>
                    <a:close/>
                    <a:moveTo>
                      <a:pt x="2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  <a:moveTo>
                      <a:pt x="7" y="41"/>
                    </a:move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 27">
                <a:extLst>
                  <a:ext uri="{FF2B5EF4-FFF2-40B4-BE49-F238E27FC236}">
                    <a16:creationId xmlns:a16="http://schemas.microsoft.com/office/drawing/2014/main" xmlns="" id="{725CA560-3B9E-4E60-A591-A078974746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110654" y="4518140"/>
                <a:ext cx="620069" cy="1168178"/>
              </a:xfrm>
              <a:custGeom>
                <a:avLst/>
                <a:gdLst/>
                <a:ahLst/>
                <a:cxnLst>
                  <a:cxn ang="0">
                    <a:pos x="29" y="37"/>
                  </a:cxn>
                  <a:cxn ang="0">
                    <a:pos x="29" y="57"/>
                  </a:cxn>
                  <a:cxn ang="0">
                    <a:pos x="29" y="84"/>
                  </a:cxn>
                  <a:cxn ang="0">
                    <a:pos x="22" y="95"/>
                  </a:cxn>
                  <a:cxn ang="0">
                    <a:pos x="25" y="112"/>
                  </a:cxn>
                  <a:cxn ang="0">
                    <a:pos x="11" y="125"/>
                  </a:cxn>
                  <a:cxn ang="0">
                    <a:pos x="10" y="146"/>
                  </a:cxn>
                  <a:cxn ang="0">
                    <a:pos x="18" y="166"/>
                  </a:cxn>
                  <a:cxn ang="0">
                    <a:pos x="6" y="187"/>
                  </a:cxn>
                  <a:cxn ang="0">
                    <a:pos x="11" y="206"/>
                  </a:cxn>
                  <a:cxn ang="0">
                    <a:pos x="17" y="223"/>
                  </a:cxn>
                  <a:cxn ang="0">
                    <a:pos x="21" y="239"/>
                  </a:cxn>
                  <a:cxn ang="0">
                    <a:pos x="30" y="236"/>
                  </a:cxn>
                  <a:cxn ang="0">
                    <a:pos x="45" y="226"/>
                  </a:cxn>
                  <a:cxn ang="0">
                    <a:pos x="60" y="215"/>
                  </a:cxn>
                  <a:cxn ang="0">
                    <a:pos x="69" y="204"/>
                  </a:cxn>
                  <a:cxn ang="0">
                    <a:pos x="68" y="195"/>
                  </a:cxn>
                  <a:cxn ang="0">
                    <a:pos x="57" y="176"/>
                  </a:cxn>
                  <a:cxn ang="0">
                    <a:pos x="60" y="153"/>
                  </a:cxn>
                  <a:cxn ang="0">
                    <a:pos x="58" y="127"/>
                  </a:cxn>
                  <a:cxn ang="0">
                    <a:pos x="76" y="116"/>
                  </a:cxn>
                  <a:cxn ang="0">
                    <a:pos x="76" y="100"/>
                  </a:cxn>
                  <a:cxn ang="0">
                    <a:pos x="95" y="96"/>
                  </a:cxn>
                  <a:cxn ang="0">
                    <a:pos x="109" y="85"/>
                  </a:cxn>
                  <a:cxn ang="0">
                    <a:pos x="109" y="58"/>
                  </a:cxn>
                  <a:cxn ang="0">
                    <a:pos x="102" y="47"/>
                  </a:cxn>
                  <a:cxn ang="0">
                    <a:pos x="92" y="39"/>
                  </a:cxn>
                  <a:cxn ang="0">
                    <a:pos x="89" y="30"/>
                  </a:cxn>
                  <a:cxn ang="0">
                    <a:pos x="81" y="13"/>
                  </a:cxn>
                  <a:cxn ang="0">
                    <a:pos x="72" y="18"/>
                  </a:cxn>
                  <a:cxn ang="0">
                    <a:pos x="50" y="21"/>
                  </a:cxn>
                  <a:cxn ang="0">
                    <a:pos x="34" y="1"/>
                  </a:cxn>
                  <a:cxn ang="0">
                    <a:pos x="18" y="8"/>
                  </a:cxn>
                  <a:cxn ang="0">
                    <a:pos x="11" y="221"/>
                  </a:cxn>
                </a:cxnLst>
                <a:rect l="0" t="0" r="r" b="b"/>
                <a:pathLst>
                  <a:path w="111" h="246">
                    <a:moveTo>
                      <a:pt x="21" y="25"/>
                    </a:moveTo>
                    <a:cubicBezTo>
                      <a:pt x="24" y="28"/>
                      <a:pt x="28" y="32"/>
                      <a:pt x="29" y="37"/>
                    </a:cubicBezTo>
                    <a:cubicBezTo>
                      <a:pt x="29" y="42"/>
                      <a:pt x="25" y="49"/>
                      <a:pt x="25" y="52"/>
                    </a:cubicBezTo>
                    <a:cubicBezTo>
                      <a:pt x="25" y="56"/>
                      <a:pt x="28" y="54"/>
                      <a:pt x="29" y="57"/>
                    </a:cubicBezTo>
                    <a:cubicBezTo>
                      <a:pt x="29" y="60"/>
                      <a:pt x="29" y="68"/>
                      <a:pt x="29" y="71"/>
                    </a:cubicBezTo>
                    <a:cubicBezTo>
                      <a:pt x="29" y="73"/>
                      <a:pt x="31" y="83"/>
                      <a:pt x="29" y="84"/>
                    </a:cubicBezTo>
                    <a:cubicBezTo>
                      <a:pt x="28" y="84"/>
                      <a:pt x="23" y="87"/>
                      <a:pt x="18" y="89"/>
                    </a:cubicBezTo>
                    <a:cubicBezTo>
                      <a:pt x="20" y="91"/>
                      <a:pt x="21" y="94"/>
                      <a:pt x="22" y="95"/>
                    </a:cubicBezTo>
                    <a:cubicBezTo>
                      <a:pt x="26" y="102"/>
                      <a:pt x="24" y="101"/>
                      <a:pt x="24" y="103"/>
                    </a:cubicBezTo>
                    <a:cubicBezTo>
                      <a:pt x="25" y="106"/>
                      <a:pt x="26" y="110"/>
                      <a:pt x="25" y="112"/>
                    </a:cubicBezTo>
                    <a:cubicBezTo>
                      <a:pt x="23" y="115"/>
                      <a:pt x="20" y="112"/>
                      <a:pt x="18" y="115"/>
                    </a:cubicBezTo>
                    <a:cubicBezTo>
                      <a:pt x="15" y="117"/>
                      <a:pt x="12" y="123"/>
                      <a:pt x="11" y="125"/>
                    </a:cubicBezTo>
                    <a:cubicBezTo>
                      <a:pt x="10" y="127"/>
                      <a:pt x="8" y="133"/>
                      <a:pt x="8" y="135"/>
                    </a:cubicBezTo>
                    <a:cubicBezTo>
                      <a:pt x="8" y="137"/>
                      <a:pt x="9" y="145"/>
                      <a:pt x="10" y="146"/>
                    </a:cubicBezTo>
                    <a:cubicBezTo>
                      <a:pt x="11" y="148"/>
                      <a:pt x="15" y="152"/>
                      <a:pt x="16" y="156"/>
                    </a:cubicBezTo>
                    <a:cubicBezTo>
                      <a:pt x="18" y="159"/>
                      <a:pt x="18" y="162"/>
                      <a:pt x="18" y="166"/>
                    </a:cubicBezTo>
                    <a:cubicBezTo>
                      <a:pt x="17" y="170"/>
                      <a:pt x="14" y="176"/>
                      <a:pt x="12" y="179"/>
                    </a:cubicBezTo>
                    <a:cubicBezTo>
                      <a:pt x="10" y="183"/>
                      <a:pt x="8" y="184"/>
                      <a:pt x="6" y="187"/>
                    </a:cubicBezTo>
                    <a:cubicBezTo>
                      <a:pt x="4" y="189"/>
                      <a:pt x="0" y="191"/>
                      <a:pt x="1" y="195"/>
                    </a:cubicBezTo>
                    <a:cubicBezTo>
                      <a:pt x="2" y="199"/>
                      <a:pt x="9" y="201"/>
                      <a:pt x="11" y="206"/>
                    </a:cubicBezTo>
                    <a:cubicBezTo>
                      <a:pt x="13" y="211"/>
                      <a:pt x="12" y="217"/>
                      <a:pt x="11" y="221"/>
                    </a:cubicBezTo>
                    <a:cubicBezTo>
                      <a:pt x="13" y="221"/>
                      <a:pt x="16" y="221"/>
                      <a:pt x="17" y="223"/>
                    </a:cubicBezTo>
                    <a:cubicBezTo>
                      <a:pt x="19" y="224"/>
                      <a:pt x="18" y="227"/>
                      <a:pt x="19" y="230"/>
                    </a:cubicBezTo>
                    <a:cubicBezTo>
                      <a:pt x="19" y="233"/>
                      <a:pt x="19" y="237"/>
                      <a:pt x="21" y="239"/>
                    </a:cubicBezTo>
                    <a:cubicBezTo>
                      <a:pt x="22" y="242"/>
                      <a:pt x="24" y="246"/>
                      <a:pt x="27" y="245"/>
                    </a:cubicBezTo>
                    <a:cubicBezTo>
                      <a:pt x="29" y="244"/>
                      <a:pt x="29" y="239"/>
                      <a:pt x="30" y="236"/>
                    </a:cubicBezTo>
                    <a:cubicBezTo>
                      <a:pt x="32" y="233"/>
                      <a:pt x="33" y="229"/>
                      <a:pt x="36" y="227"/>
                    </a:cubicBezTo>
                    <a:cubicBezTo>
                      <a:pt x="38" y="225"/>
                      <a:pt x="42" y="228"/>
                      <a:pt x="45" y="226"/>
                    </a:cubicBezTo>
                    <a:cubicBezTo>
                      <a:pt x="48" y="224"/>
                      <a:pt x="46" y="218"/>
                      <a:pt x="49" y="215"/>
                    </a:cubicBezTo>
                    <a:cubicBezTo>
                      <a:pt x="52" y="213"/>
                      <a:pt x="57" y="216"/>
                      <a:pt x="60" y="215"/>
                    </a:cubicBezTo>
                    <a:cubicBezTo>
                      <a:pt x="63" y="213"/>
                      <a:pt x="63" y="208"/>
                      <a:pt x="64" y="206"/>
                    </a:cubicBezTo>
                    <a:cubicBezTo>
                      <a:pt x="66" y="205"/>
                      <a:pt x="66" y="201"/>
                      <a:pt x="69" y="204"/>
                    </a:cubicBezTo>
                    <a:cubicBezTo>
                      <a:pt x="70" y="205"/>
                      <a:pt x="70" y="206"/>
                      <a:pt x="71" y="206"/>
                    </a:cubicBezTo>
                    <a:cubicBezTo>
                      <a:pt x="70" y="202"/>
                      <a:pt x="68" y="198"/>
                      <a:pt x="68" y="195"/>
                    </a:cubicBezTo>
                    <a:cubicBezTo>
                      <a:pt x="67" y="187"/>
                      <a:pt x="65" y="189"/>
                      <a:pt x="63" y="186"/>
                    </a:cubicBezTo>
                    <a:cubicBezTo>
                      <a:pt x="61" y="183"/>
                      <a:pt x="59" y="180"/>
                      <a:pt x="57" y="176"/>
                    </a:cubicBezTo>
                    <a:cubicBezTo>
                      <a:pt x="56" y="172"/>
                      <a:pt x="52" y="165"/>
                      <a:pt x="53" y="161"/>
                    </a:cubicBezTo>
                    <a:cubicBezTo>
                      <a:pt x="54" y="157"/>
                      <a:pt x="59" y="156"/>
                      <a:pt x="60" y="153"/>
                    </a:cubicBezTo>
                    <a:cubicBezTo>
                      <a:pt x="61" y="149"/>
                      <a:pt x="58" y="146"/>
                      <a:pt x="58" y="141"/>
                    </a:cubicBezTo>
                    <a:cubicBezTo>
                      <a:pt x="57" y="137"/>
                      <a:pt x="56" y="130"/>
                      <a:pt x="58" y="127"/>
                    </a:cubicBezTo>
                    <a:cubicBezTo>
                      <a:pt x="59" y="123"/>
                      <a:pt x="62" y="127"/>
                      <a:pt x="65" y="125"/>
                    </a:cubicBezTo>
                    <a:cubicBezTo>
                      <a:pt x="69" y="123"/>
                      <a:pt x="74" y="119"/>
                      <a:pt x="76" y="116"/>
                    </a:cubicBezTo>
                    <a:cubicBezTo>
                      <a:pt x="78" y="113"/>
                      <a:pt x="76" y="112"/>
                      <a:pt x="76" y="109"/>
                    </a:cubicBezTo>
                    <a:cubicBezTo>
                      <a:pt x="76" y="106"/>
                      <a:pt x="75" y="102"/>
                      <a:pt x="76" y="100"/>
                    </a:cubicBezTo>
                    <a:cubicBezTo>
                      <a:pt x="77" y="98"/>
                      <a:pt x="79" y="97"/>
                      <a:pt x="82" y="96"/>
                    </a:cubicBezTo>
                    <a:cubicBezTo>
                      <a:pt x="85" y="96"/>
                      <a:pt x="91" y="97"/>
                      <a:pt x="95" y="96"/>
                    </a:cubicBezTo>
                    <a:cubicBezTo>
                      <a:pt x="98" y="96"/>
                      <a:pt x="99" y="95"/>
                      <a:pt x="101" y="93"/>
                    </a:cubicBezTo>
                    <a:cubicBezTo>
                      <a:pt x="104" y="91"/>
                      <a:pt x="107" y="89"/>
                      <a:pt x="109" y="85"/>
                    </a:cubicBezTo>
                    <a:cubicBezTo>
                      <a:pt x="110" y="80"/>
                      <a:pt x="108" y="73"/>
                      <a:pt x="108" y="68"/>
                    </a:cubicBezTo>
                    <a:cubicBezTo>
                      <a:pt x="108" y="64"/>
                      <a:pt x="111" y="66"/>
                      <a:pt x="109" y="58"/>
                    </a:cubicBezTo>
                    <a:cubicBezTo>
                      <a:pt x="109" y="57"/>
                      <a:pt x="108" y="55"/>
                      <a:pt x="108" y="52"/>
                    </a:cubicBezTo>
                    <a:cubicBezTo>
                      <a:pt x="106" y="54"/>
                      <a:pt x="105" y="48"/>
                      <a:pt x="102" y="47"/>
                    </a:cubicBezTo>
                    <a:cubicBezTo>
                      <a:pt x="99" y="46"/>
                      <a:pt x="94" y="49"/>
                      <a:pt x="92" y="47"/>
                    </a:cubicBezTo>
                    <a:cubicBezTo>
                      <a:pt x="89" y="45"/>
                      <a:pt x="91" y="42"/>
                      <a:pt x="92" y="39"/>
                    </a:cubicBezTo>
                    <a:cubicBezTo>
                      <a:pt x="93" y="37"/>
                      <a:pt x="97" y="37"/>
                      <a:pt x="97" y="34"/>
                    </a:cubicBezTo>
                    <a:cubicBezTo>
                      <a:pt x="96" y="32"/>
                      <a:pt x="91" y="31"/>
                      <a:pt x="89" y="30"/>
                    </a:cubicBezTo>
                    <a:cubicBezTo>
                      <a:pt x="88" y="29"/>
                      <a:pt x="85" y="26"/>
                      <a:pt x="85" y="24"/>
                    </a:cubicBezTo>
                    <a:cubicBezTo>
                      <a:pt x="85" y="22"/>
                      <a:pt x="82" y="13"/>
                      <a:pt x="81" y="13"/>
                    </a:cubicBezTo>
                    <a:cubicBezTo>
                      <a:pt x="80" y="13"/>
                      <a:pt x="78" y="13"/>
                      <a:pt x="76" y="14"/>
                    </a:cubicBezTo>
                    <a:cubicBezTo>
                      <a:pt x="75" y="15"/>
                      <a:pt x="74" y="17"/>
                      <a:pt x="72" y="18"/>
                    </a:cubicBezTo>
                    <a:cubicBezTo>
                      <a:pt x="70" y="20"/>
                      <a:pt x="68" y="22"/>
                      <a:pt x="65" y="22"/>
                    </a:cubicBezTo>
                    <a:cubicBezTo>
                      <a:pt x="61" y="23"/>
                      <a:pt x="54" y="23"/>
                      <a:pt x="50" y="21"/>
                    </a:cubicBezTo>
                    <a:cubicBezTo>
                      <a:pt x="45" y="18"/>
                      <a:pt x="40" y="11"/>
                      <a:pt x="37" y="8"/>
                    </a:cubicBezTo>
                    <a:cubicBezTo>
                      <a:pt x="35" y="4"/>
                      <a:pt x="36" y="2"/>
                      <a:pt x="34" y="1"/>
                    </a:cubicBezTo>
                    <a:cubicBezTo>
                      <a:pt x="31" y="0"/>
                      <a:pt x="28" y="1"/>
                      <a:pt x="25" y="2"/>
                    </a:cubicBezTo>
                    <a:cubicBezTo>
                      <a:pt x="23" y="3"/>
                      <a:pt x="20" y="5"/>
                      <a:pt x="18" y="8"/>
                    </a:cubicBezTo>
                    <a:cubicBezTo>
                      <a:pt x="12" y="16"/>
                      <a:pt x="17" y="18"/>
                      <a:pt x="21" y="25"/>
                    </a:cubicBezTo>
                    <a:close/>
                    <a:moveTo>
                      <a:pt x="11" y="221"/>
                    </a:moveTo>
                    <a:cubicBezTo>
                      <a:pt x="9" y="221"/>
                      <a:pt x="9" y="221"/>
                      <a:pt x="11" y="22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Freeform 29">
                <a:extLst>
                  <a:ext uri="{FF2B5EF4-FFF2-40B4-BE49-F238E27FC236}">
                    <a16:creationId xmlns:a16="http://schemas.microsoft.com/office/drawing/2014/main" xmlns="" id="{131CCB34-E331-46C9-9837-828184AD10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790776" y="5210982"/>
                <a:ext cx="1122125" cy="941695"/>
              </a:xfrm>
              <a:custGeom>
                <a:avLst/>
                <a:gdLst/>
                <a:ahLst/>
                <a:cxnLst>
                  <a:cxn ang="0">
                    <a:pos x="178" y="1"/>
                  </a:cxn>
                  <a:cxn ang="0">
                    <a:pos x="197" y="22"/>
                  </a:cxn>
                  <a:cxn ang="0">
                    <a:pos x="183" y="36"/>
                  </a:cxn>
                  <a:cxn ang="0">
                    <a:pos x="178" y="55"/>
                  </a:cxn>
                  <a:cxn ang="0">
                    <a:pos x="170" y="69"/>
                  </a:cxn>
                  <a:cxn ang="0">
                    <a:pos x="159" y="90"/>
                  </a:cxn>
                  <a:cxn ang="0">
                    <a:pos x="152" y="106"/>
                  </a:cxn>
                  <a:cxn ang="0">
                    <a:pos x="145" y="123"/>
                  </a:cxn>
                  <a:cxn ang="0">
                    <a:pos x="129" y="138"/>
                  </a:cxn>
                  <a:cxn ang="0">
                    <a:pos x="104" y="164"/>
                  </a:cxn>
                  <a:cxn ang="0">
                    <a:pos x="82" y="180"/>
                  </a:cxn>
                  <a:cxn ang="0">
                    <a:pos x="73" y="185"/>
                  </a:cxn>
                  <a:cxn ang="0">
                    <a:pos x="63" y="193"/>
                  </a:cxn>
                  <a:cxn ang="0">
                    <a:pos x="62" y="193"/>
                  </a:cxn>
                  <a:cxn ang="0">
                    <a:pos x="39" y="196"/>
                  </a:cxn>
                  <a:cxn ang="0">
                    <a:pos x="28" y="180"/>
                  </a:cxn>
                  <a:cxn ang="0">
                    <a:pos x="7" y="179"/>
                  </a:cxn>
                  <a:cxn ang="0">
                    <a:pos x="18" y="174"/>
                  </a:cxn>
                  <a:cxn ang="0">
                    <a:pos x="27" y="162"/>
                  </a:cxn>
                  <a:cxn ang="0">
                    <a:pos x="31" y="145"/>
                  </a:cxn>
                  <a:cxn ang="0">
                    <a:pos x="41" y="130"/>
                  </a:cxn>
                  <a:cxn ang="0">
                    <a:pos x="52" y="121"/>
                  </a:cxn>
                  <a:cxn ang="0">
                    <a:pos x="65" y="114"/>
                  </a:cxn>
                  <a:cxn ang="0">
                    <a:pos x="78" y="110"/>
                  </a:cxn>
                  <a:cxn ang="0">
                    <a:pos x="95" y="104"/>
                  </a:cxn>
                  <a:cxn ang="0">
                    <a:pos x="106" y="112"/>
                  </a:cxn>
                  <a:cxn ang="0">
                    <a:pos x="111" y="100"/>
                  </a:cxn>
                  <a:cxn ang="0">
                    <a:pos x="116" y="85"/>
                  </a:cxn>
                  <a:cxn ang="0">
                    <a:pos x="129" y="72"/>
                  </a:cxn>
                  <a:cxn ang="0">
                    <a:pos x="143" y="57"/>
                  </a:cxn>
                  <a:cxn ang="0">
                    <a:pos x="153" y="47"/>
                  </a:cxn>
                  <a:cxn ang="0">
                    <a:pos x="157" y="31"/>
                  </a:cxn>
                  <a:cxn ang="0">
                    <a:pos x="167" y="14"/>
                  </a:cxn>
                  <a:cxn ang="0">
                    <a:pos x="177" y="0"/>
                  </a:cxn>
                  <a:cxn ang="0">
                    <a:pos x="55" y="197"/>
                  </a:cxn>
                  <a:cxn ang="0">
                    <a:pos x="55" y="197"/>
                  </a:cxn>
                  <a:cxn ang="0">
                    <a:pos x="55" y="197"/>
                  </a:cxn>
                </a:cxnLst>
                <a:rect l="0" t="0" r="r" b="b"/>
                <a:pathLst>
                  <a:path w="201" h="198">
                    <a:moveTo>
                      <a:pt x="177" y="0"/>
                    </a:moveTo>
                    <a:cubicBezTo>
                      <a:pt x="178" y="0"/>
                      <a:pt x="178" y="0"/>
                      <a:pt x="178" y="1"/>
                    </a:cubicBezTo>
                    <a:cubicBezTo>
                      <a:pt x="182" y="5"/>
                      <a:pt x="194" y="9"/>
                      <a:pt x="198" y="13"/>
                    </a:cubicBezTo>
                    <a:cubicBezTo>
                      <a:pt x="201" y="17"/>
                      <a:pt x="198" y="19"/>
                      <a:pt x="197" y="22"/>
                    </a:cubicBezTo>
                    <a:cubicBezTo>
                      <a:pt x="196" y="26"/>
                      <a:pt x="193" y="31"/>
                      <a:pt x="190" y="33"/>
                    </a:cubicBezTo>
                    <a:cubicBezTo>
                      <a:pt x="188" y="36"/>
                      <a:pt x="185" y="34"/>
                      <a:pt x="183" y="36"/>
                    </a:cubicBezTo>
                    <a:cubicBezTo>
                      <a:pt x="182" y="39"/>
                      <a:pt x="183" y="42"/>
                      <a:pt x="182" y="45"/>
                    </a:cubicBezTo>
                    <a:cubicBezTo>
                      <a:pt x="181" y="49"/>
                      <a:pt x="180" y="53"/>
                      <a:pt x="178" y="55"/>
                    </a:cubicBezTo>
                    <a:cubicBezTo>
                      <a:pt x="176" y="58"/>
                      <a:pt x="172" y="59"/>
                      <a:pt x="171" y="61"/>
                    </a:cubicBezTo>
                    <a:cubicBezTo>
                      <a:pt x="169" y="64"/>
                      <a:pt x="172" y="66"/>
                      <a:pt x="170" y="69"/>
                    </a:cubicBezTo>
                    <a:cubicBezTo>
                      <a:pt x="169" y="72"/>
                      <a:pt x="165" y="72"/>
                      <a:pt x="163" y="76"/>
                    </a:cubicBezTo>
                    <a:cubicBezTo>
                      <a:pt x="161" y="79"/>
                      <a:pt x="160" y="85"/>
                      <a:pt x="159" y="90"/>
                    </a:cubicBezTo>
                    <a:cubicBezTo>
                      <a:pt x="158" y="95"/>
                      <a:pt x="159" y="102"/>
                      <a:pt x="157" y="105"/>
                    </a:cubicBezTo>
                    <a:cubicBezTo>
                      <a:pt x="156" y="108"/>
                      <a:pt x="153" y="103"/>
                      <a:pt x="152" y="106"/>
                    </a:cubicBezTo>
                    <a:cubicBezTo>
                      <a:pt x="151" y="110"/>
                      <a:pt x="153" y="119"/>
                      <a:pt x="152" y="122"/>
                    </a:cubicBezTo>
                    <a:cubicBezTo>
                      <a:pt x="150" y="126"/>
                      <a:pt x="148" y="121"/>
                      <a:pt x="145" y="123"/>
                    </a:cubicBezTo>
                    <a:cubicBezTo>
                      <a:pt x="143" y="125"/>
                      <a:pt x="139" y="133"/>
                      <a:pt x="136" y="135"/>
                    </a:cubicBezTo>
                    <a:cubicBezTo>
                      <a:pt x="133" y="138"/>
                      <a:pt x="133" y="135"/>
                      <a:pt x="129" y="138"/>
                    </a:cubicBezTo>
                    <a:cubicBezTo>
                      <a:pt x="126" y="141"/>
                      <a:pt x="121" y="147"/>
                      <a:pt x="116" y="151"/>
                    </a:cubicBezTo>
                    <a:cubicBezTo>
                      <a:pt x="112" y="156"/>
                      <a:pt x="108" y="161"/>
                      <a:pt x="104" y="164"/>
                    </a:cubicBezTo>
                    <a:cubicBezTo>
                      <a:pt x="100" y="168"/>
                      <a:pt x="95" y="171"/>
                      <a:pt x="91" y="174"/>
                    </a:cubicBezTo>
                    <a:cubicBezTo>
                      <a:pt x="88" y="176"/>
                      <a:pt x="84" y="178"/>
                      <a:pt x="82" y="180"/>
                    </a:cubicBezTo>
                    <a:cubicBezTo>
                      <a:pt x="80" y="182"/>
                      <a:pt x="80" y="183"/>
                      <a:pt x="78" y="184"/>
                    </a:cubicBezTo>
                    <a:cubicBezTo>
                      <a:pt x="77" y="185"/>
                      <a:pt x="75" y="184"/>
                      <a:pt x="73" y="185"/>
                    </a:cubicBezTo>
                    <a:cubicBezTo>
                      <a:pt x="71" y="187"/>
                      <a:pt x="70" y="191"/>
                      <a:pt x="68" y="192"/>
                    </a:cubicBezTo>
                    <a:cubicBezTo>
                      <a:pt x="66" y="193"/>
                      <a:pt x="65" y="192"/>
                      <a:pt x="63" y="193"/>
                    </a:cubicBezTo>
                    <a:cubicBezTo>
                      <a:pt x="61" y="194"/>
                      <a:pt x="59" y="195"/>
                      <a:pt x="56" y="196"/>
                    </a:cubicBezTo>
                    <a:cubicBezTo>
                      <a:pt x="58" y="195"/>
                      <a:pt x="61" y="194"/>
                      <a:pt x="62" y="193"/>
                    </a:cubicBezTo>
                    <a:cubicBezTo>
                      <a:pt x="59" y="191"/>
                      <a:pt x="52" y="194"/>
                      <a:pt x="49" y="193"/>
                    </a:cubicBezTo>
                    <a:cubicBezTo>
                      <a:pt x="45" y="192"/>
                      <a:pt x="43" y="197"/>
                      <a:pt x="39" y="196"/>
                    </a:cubicBezTo>
                    <a:cubicBezTo>
                      <a:pt x="36" y="195"/>
                      <a:pt x="34" y="190"/>
                      <a:pt x="32" y="187"/>
                    </a:cubicBezTo>
                    <a:cubicBezTo>
                      <a:pt x="30" y="185"/>
                      <a:pt x="32" y="181"/>
                      <a:pt x="28" y="180"/>
                    </a:cubicBezTo>
                    <a:cubicBezTo>
                      <a:pt x="24" y="179"/>
                      <a:pt x="17" y="184"/>
                      <a:pt x="12" y="183"/>
                    </a:cubicBezTo>
                    <a:cubicBezTo>
                      <a:pt x="10" y="182"/>
                      <a:pt x="8" y="180"/>
                      <a:pt x="7" y="179"/>
                    </a:cubicBezTo>
                    <a:cubicBezTo>
                      <a:pt x="0" y="184"/>
                      <a:pt x="7" y="178"/>
                      <a:pt x="10" y="176"/>
                    </a:cubicBezTo>
                    <a:cubicBezTo>
                      <a:pt x="13" y="174"/>
                      <a:pt x="16" y="175"/>
                      <a:pt x="18" y="174"/>
                    </a:cubicBezTo>
                    <a:cubicBezTo>
                      <a:pt x="20" y="172"/>
                      <a:pt x="19" y="169"/>
                      <a:pt x="20" y="167"/>
                    </a:cubicBezTo>
                    <a:cubicBezTo>
                      <a:pt x="22" y="165"/>
                      <a:pt x="25" y="165"/>
                      <a:pt x="27" y="162"/>
                    </a:cubicBezTo>
                    <a:cubicBezTo>
                      <a:pt x="29" y="159"/>
                      <a:pt x="31" y="153"/>
                      <a:pt x="31" y="150"/>
                    </a:cubicBezTo>
                    <a:cubicBezTo>
                      <a:pt x="32" y="147"/>
                      <a:pt x="30" y="147"/>
                      <a:pt x="31" y="145"/>
                    </a:cubicBezTo>
                    <a:cubicBezTo>
                      <a:pt x="33" y="143"/>
                      <a:pt x="36" y="145"/>
                      <a:pt x="37" y="142"/>
                    </a:cubicBezTo>
                    <a:cubicBezTo>
                      <a:pt x="39" y="140"/>
                      <a:pt x="38" y="132"/>
                      <a:pt x="41" y="130"/>
                    </a:cubicBezTo>
                    <a:cubicBezTo>
                      <a:pt x="44" y="127"/>
                      <a:pt x="49" y="131"/>
                      <a:pt x="51" y="129"/>
                    </a:cubicBezTo>
                    <a:cubicBezTo>
                      <a:pt x="53" y="127"/>
                      <a:pt x="53" y="123"/>
                      <a:pt x="52" y="121"/>
                    </a:cubicBezTo>
                    <a:cubicBezTo>
                      <a:pt x="55" y="121"/>
                      <a:pt x="58" y="121"/>
                      <a:pt x="60" y="121"/>
                    </a:cubicBezTo>
                    <a:cubicBezTo>
                      <a:pt x="69" y="119"/>
                      <a:pt x="62" y="115"/>
                      <a:pt x="65" y="114"/>
                    </a:cubicBezTo>
                    <a:cubicBezTo>
                      <a:pt x="67" y="113"/>
                      <a:pt x="71" y="117"/>
                      <a:pt x="73" y="116"/>
                    </a:cubicBezTo>
                    <a:cubicBezTo>
                      <a:pt x="76" y="116"/>
                      <a:pt x="75" y="113"/>
                      <a:pt x="78" y="110"/>
                    </a:cubicBezTo>
                    <a:cubicBezTo>
                      <a:pt x="80" y="108"/>
                      <a:pt x="86" y="104"/>
                      <a:pt x="89" y="103"/>
                    </a:cubicBezTo>
                    <a:cubicBezTo>
                      <a:pt x="92" y="101"/>
                      <a:pt x="93" y="102"/>
                      <a:pt x="95" y="104"/>
                    </a:cubicBezTo>
                    <a:cubicBezTo>
                      <a:pt x="97" y="105"/>
                      <a:pt x="97" y="108"/>
                      <a:pt x="99" y="110"/>
                    </a:cubicBezTo>
                    <a:cubicBezTo>
                      <a:pt x="101" y="111"/>
                      <a:pt x="104" y="113"/>
                      <a:pt x="106" y="112"/>
                    </a:cubicBezTo>
                    <a:cubicBezTo>
                      <a:pt x="108" y="110"/>
                      <a:pt x="106" y="106"/>
                      <a:pt x="107" y="104"/>
                    </a:cubicBezTo>
                    <a:cubicBezTo>
                      <a:pt x="107" y="102"/>
                      <a:pt x="109" y="101"/>
                      <a:pt x="111" y="100"/>
                    </a:cubicBezTo>
                    <a:cubicBezTo>
                      <a:pt x="113" y="99"/>
                      <a:pt x="115" y="103"/>
                      <a:pt x="116" y="100"/>
                    </a:cubicBezTo>
                    <a:cubicBezTo>
                      <a:pt x="118" y="97"/>
                      <a:pt x="115" y="89"/>
                      <a:pt x="116" y="85"/>
                    </a:cubicBezTo>
                    <a:cubicBezTo>
                      <a:pt x="117" y="81"/>
                      <a:pt x="120" y="79"/>
                      <a:pt x="122" y="77"/>
                    </a:cubicBezTo>
                    <a:cubicBezTo>
                      <a:pt x="124" y="75"/>
                      <a:pt x="126" y="74"/>
                      <a:pt x="129" y="72"/>
                    </a:cubicBezTo>
                    <a:cubicBezTo>
                      <a:pt x="132" y="70"/>
                      <a:pt x="136" y="68"/>
                      <a:pt x="139" y="65"/>
                    </a:cubicBezTo>
                    <a:cubicBezTo>
                      <a:pt x="141" y="63"/>
                      <a:pt x="141" y="59"/>
                      <a:pt x="143" y="57"/>
                    </a:cubicBezTo>
                    <a:cubicBezTo>
                      <a:pt x="145" y="56"/>
                      <a:pt x="149" y="58"/>
                      <a:pt x="151" y="56"/>
                    </a:cubicBezTo>
                    <a:cubicBezTo>
                      <a:pt x="153" y="54"/>
                      <a:pt x="152" y="49"/>
                      <a:pt x="153" y="47"/>
                    </a:cubicBezTo>
                    <a:cubicBezTo>
                      <a:pt x="154" y="45"/>
                      <a:pt x="157" y="47"/>
                      <a:pt x="158" y="44"/>
                    </a:cubicBezTo>
                    <a:cubicBezTo>
                      <a:pt x="159" y="41"/>
                      <a:pt x="156" y="34"/>
                      <a:pt x="157" y="31"/>
                    </a:cubicBezTo>
                    <a:cubicBezTo>
                      <a:pt x="159" y="27"/>
                      <a:pt x="165" y="29"/>
                      <a:pt x="167" y="26"/>
                    </a:cubicBezTo>
                    <a:cubicBezTo>
                      <a:pt x="169" y="23"/>
                      <a:pt x="167" y="18"/>
                      <a:pt x="167" y="14"/>
                    </a:cubicBezTo>
                    <a:cubicBezTo>
                      <a:pt x="168" y="11"/>
                      <a:pt x="167" y="7"/>
                      <a:pt x="170" y="4"/>
                    </a:cubicBezTo>
                    <a:cubicBezTo>
                      <a:pt x="172" y="2"/>
                      <a:pt x="174" y="1"/>
                      <a:pt x="177" y="0"/>
                    </a:cubicBezTo>
                    <a:close/>
                    <a:moveTo>
                      <a:pt x="56" y="196"/>
                    </a:moveTo>
                    <a:cubicBezTo>
                      <a:pt x="56" y="197"/>
                      <a:pt x="55" y="197"/>
                      <a:pt x="55" y="197"/>
                    </a:cubicBezTo>
                    <a:cubicBezTo>
                      <a:pt x="55" y="197"/>
                      <a:pt x="56" y="197"/>
                      <a:pt x="56" y="196"/>
                    </a:cubicBezTo>
                    <a:close/>
                    <a:moveTo>
                      <a:pt x="55" y="197"/>
                    </a:moveTo>
                    <a:cubicBezTo>
                      <a:pt x="54" y="197"/>
                      <a:pt x="54" y="198"/>
                      <a:pt x="54" y="198"/>
                    </a:cubicBezTo>
                    <a:cubicBezTo>
                      <a:pt x="54" y="198"/>
                      <a:pt x="54" y="197"/>
                      <a:pt x="55" y="197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32">
                <a:extLst>
                  <a:ext uri="{FF2B5EF4-FFF2-40B4-BE49-F238E27FC236}">
                    <a16:creationId xmlns:a16="http://schemas.microsoft.com/office/drawing/2014/main" xmlns="" id="{2CD5B304-C388-4C98-BA74-05895D7E87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3876867" y="5471259"/>
                <a:ext cx="1216135" cy="727131"/>
              </a:xfrm>
              <a:custGeom>
                <a:avLst/>
                <a:gdLst/>
                <a:ahLst/>
                <a:cxnLst>
                  <a:cxn ang="0">
                    <a:pos x="97" y="121"/>
                  </a:cxn>
                  <a:cxn ang="0">
                    <a:pos x="104" y="96"/>
                  </a:cxn>
                  <a:cxn ang="0">
                    <a:pos x="126" y="100"/>
                  </a:cxn>
                  <a:cxn ang="0">
                    <a:pos x="121" y="114"/>
                  </a:cxn>
                  <a:cxn ang="0">
                    <a:pos x="131" y="120"/>
                  </a:cxn>
                  <a:cxn ang="0">
                    <a:pos x="139" y="139"/>
                  </a:cxn>
                  <a:cxn ang="0">
                    <a:pos x="149" y="151"/>
                  </a:cxn>
                  <a:cxn ang="0">
                    <a:pos x="165" y="145"/>
                  </a:cxn>
                  <a:cxn ang="0">
                    <a:pos x="175" y="130"/>
                  </a:cxn>
                  <a:cxn ang="0">
                    <a:pos x="185" y="121"/>
                  </a:cxn>
                  <a:cxn ang="0">
                    <a:pos x="196" y="104"/>
                  </a:cxn>
                  <a:cxn ang="0">
                    <a:pos x="202" y="96"/>
                  </a:cxn>
                  <a:cxn ang="0">
                    <a:pos x="216" y="83"/>
                  </a:cxn>
                  <a:cxn ang="0">
                    <a:pos x="209" y="70"/>
                  </a:cxn>
                  <a:cxn ang="0">
                    <a:pos x="205" y="60"/>
                  </a:cxn>
                  <a:cxn ang="0">
                    <a:pos x="196" y="63"/>
                  </a:cxn>
                  <a:cxn ang="0">
                    <a:pos x="198" y="50"/>
                  </a:cxn>
                  <a:cxn ang="0">
                    <a:pos x="189" y="43"/>
                  </a:cxn>
                  <a:cxn ang="0">
                    <a:pos x="190" y="53"/>
                  </a:cxn>
                  <a:cxn ang="0">
                    <a:pos x="184" y="63"/>
                  </a:cxn>
                  <a:cxn ang="0">
                    <a:pos x="170" y="56"/>
                  </a:cxn>
                  <a:cxn ang="0">
                    <a:pos x="157" y="63"/>
                  </a:cxn>
                  <a:cxn ang="0">
                    <a:pos x="142" y="53"/>
                  </a:cxn>
                  <a:cxn ang="0">
                    <a:pos x="125" y="38"/>
                  </a:cxn>
                  <a:cxn ang="0">
                    <a:pos x="117" y="3"/>
                  </a:cxn>
                  <a:cxn ang="0">
                    <a:pos x="108" y="14"/>
                  </a:cxn>
                  <a:cxn ang="0">
                    <a:pos x="93" y="25"/>
                  </a:cxn>
                  <a:cxn ang="0">
                    <a:pos x="78" y="35"/>
                  </a:cxn>
                  <a:cxn ang="0">
                    <a:pos x="69" y="38"/>
                  </a:cxn>
                  <a:cxn ang="0">
                    <a:pos x="65" y="22"/>
                  </a:cxn>
                  <a:cxn ang="0">
                    <a:pos x="50" y="20"/>
                  </a:cxn>
                  <a:cxn ang="0">
                    <a:pos x="46" y="5"/>
                  </a:cxn>
                  <a:cxn ang="0">
                    <a:pos x="26" y="5"/>
                  </a:cxn>
                  <a:cxn ang="0">
                    <a:pos x="23" y="18"/>
                  </a:cxn>
                  <a:cxn ang="0">
                    <a:pos x="15" y="18"/>
                  </a:cxn>
                  <a:cxn ang="0">
                    <a:pos x="26" y="27"/>
                  </a:cxn>
                  <a:cxn ang="0">
                    <a:pos x="24" y="35"/>
                  </a:cxn>
                  <a:cxn ang="0">
                    <a:pos x="33" y="40"/>
                  </a:cxn>
                  <a:cxn ang="0">
                    <a:pos x="32" y="54"/>
                  </a:cxn>
                  <a:cxn ang="0">
                    <a:pos x="25" y="64"/>
                  </a:cxn>
                  <a:cxn ang="0">
                    <a:pos x="16" y="67"/>
                  </a:cxn>
                  <a:cxn ang="0">
                    <a:pos x="5" y="77"/>
                  </a:cxn>
                  <a:cxn ang="0">
                    <a:pos x="23" y="93"/>
                  </a:cxn>
                  <a:cxn ang="0">
                    <a:pos x="40" y="83"/>
                  </a:cxn>
                  <a:cxn ang="0">
                    <a:pos x="53" y="76"/>
                  </a:cxn>
                  <a:cxn ang="0">
                    <a:pos x="70" y="67"/>
                  </a:cxn>
                  <a:cxn ang="0">
                    <a:pos x="67" y="78"/>
                  </a:cxn>
                  <a:cxn ang="0">
                    <a:pos x="77" y="99"/>
                  </a:cxn>
                  <a:cxn ang="0">
                    <a:pos x="85" y="115"/>
                  </a:cxn>
                  <a:cxn ang="0">
                    <a:pos x="91" y="123"/>
                  </a:cxn>
                  <a:cxn ang="0">
                    <a:pos x="70" y="99"/>
                  </a:cxn>
                  <a:cxn ang="0">
                    <a:pos x="70" y="99"/>
                  </a:cxn>
                  <a:cxn ang="0">
                    <a:pos x="70" y="99"/>
                  </a:cxn>
                </a:cxnLst>
                <a:rect l="0" t="0" r="r" b="b"/>
                <a:pathLst>
                  <a:path w="218" h="153">
                    <a:moveTo>
                      <a:pt x="91" y="123"/>
                    </a:moveTo>
                    <a:cubicBezTo>
                      <a:pt x="93" y="123"/>
                      <a:pt x="95" y="122"/>
                      <a:pt x="97" y="121"/>
                    </a:cubicBezTo>
                    <a:cubicBezTo>
                      <a:pt x="102" y="117"/>
                      <a:pt x="96" y="108"/>
                      <a:pt x="98" y="103"/>
                    </a:cubicBezTo>
                    <a:cubicBezTo>
                      <a:pt x="99" y="99"/>
                      <a:pt x="100" y="97"/>
                      <a:pt x="104" y="96"/>
                    </a:cubicBezTo>
                    <a:cubicBezTo>
                      <a:pt x="109" y="94"/>
                      <a:pt x="121" y="94"/>
                      <a:pt x="125" y="95"/>
                    </a:cubicBezTo>
                    <a:cubicBezTo>
                      <a:pt x="129" y="96"/>
                      <a:pt x="127" y="98"/>
                      <a:pt x="126" y="100"/>
                    </a:cubicBezTo>
                    <a:cubicBezTo>
                      <a:pt x="125" y="102"/>
                      <a:pt x="121" y="103"/>
                      <a:pt x="120" y="105"/>
                    </a:cubicBezTo>
                    <a:cubicBezTo>
                      <a:pt x="119" y="108"/>
                      <a:pt x="119" y="112"/>
                      <a:pt x="121" y="114"/>
                    </a:cubicBezTo>
                    <a:cubicBezTo>
                      <a:pt x="122" y="115"/>
                      <a:pt x="125" y="113"/>
                      <a:pt x="127" y="114"/>
                    </a:cubicBezTo>
                    <a:cubicBezTo>
                      <a:pt x="129" y="115"/>
                      <a:pt x="130" y="118"/>
                      <a:pt x="131" y="120"/>
                    </a:cubicBezTo>
                    <a:cubicBezTo>
                      <a:pt x="131" y="122"/>
                      <a:pt x="128" y="123"/>
                      <a:pt x="130" y="126"/>
                    </a:cubicBezTo>
                    <a:cubicBezTo>
                      <a:pt x="131" y="129"/>
                      <a:pt x="137" y="136"/>
                      <a:pt x="139" y="139"/>
                    </a:cubicBezTo>
                    <a:cubicBezTo>
                      <a:pt x="142" y="142"/>
                      <a:pt x="143" y="143"/>
                      <a:pt x="145" y="145"/>
                    </a:cubicBezTo>
                    <a:cubicBezTo>
                      <a:pt x="147" y="147"/>
                      <a:pt x="147" y="149"/>
                      <a:pt x="149" y="151"/>
                    </a:cubicBezTo>
                    <a:cubicBezTo>
                      <a:pt x="152" y="152"/>
                      <a:pt x="155" y="153"/>
                      <a:pt x="157" y="152"/>
                    </a:cubicBezTo>
                    <a:cubicBezTo>
                      <a:pt x="160" y="150"/>
                      <a:pt x="163" y="147"/>
                      <a:pt x="165" y="145"/>
                    </a:cubicBezTo>
                    <a:cubicBezTo>
                      <a:pt x="166" y="142"/>
                      <a:pt x="165" y="140"/>
                      <a:pt x="166" y="138"/>
                    </a:cubicBezTo>
                    <a:cubicBezTo>
                      <a:pt x="168" y="135"/>
                      <a:pt x="172" y="132"/>
                      <a:pt x="175" y="130"/>
                    </a:cubicBezTo>
                    <a:cubicBezTo>
                      <a:pt x="178" y="128"/>
                      <a:pt x="181" y="129"/>
                      <a:pt x="183" y="128"/>
                    </a:cubicBezTo>
                    <a:cubicBezTo>
                      <a:pt x="185" y="126"/>
                      <a:pt x="184" y="123"/>
                      <a:pt x="185" y="121"/>
                    </a:cubicBezTo>
                    <a:cubicBezTo>
                      <a:pt x="187" y="119"/>
                      <a:pt x="190" y="119"/>
                      <a:pt x="192" y="116"/>
                    </a:cubicBezTo>
                    <a:cubicBezTo>
                      <a:pt x="194" y="113"/>
                      <a:pt x="196" y="107"/>
                      <a:pt x="196" y="104"/>
                    </a:cubicBezTo>
                    <a:cubicBezTo>
                      <a:pt x="197" y="101"/>
                      <a:pt x="195" y="101"/>
                      <a:pt x="196" y="99"/>
                    </a:cubicBezTo>
                    <a:cubicBezTo>
                      <a:pt x="198" y="97"/>
                      <a:pt x="201" y="99"/>
                      <a:pt x="202" y="96"/>
                    </a:cubicBezTo>
                    <a:cubicBezTo>
                      <a:pt x="204" y="94"/>
                      <a:pt x="203" y="86"/>
                      <a:pt x="206" y="84"/>
                    </a:cubicBezTo>
                    <a:cubicBezTo>
                      <a:pt x="209" y="81"/>
                      <a:pt x="214" y="85"/>
                      <a:pt x="216" y="83"/>
                    </a:cubicBezTo>
                    <a:cubicBezTo>
                      <a:pt x="218" y="81"/>
                      <a:pt x="218" y="77"/>
                      <a:pt x="217" y="74"/>
                    </a:cubicBezTo>
                    <a:cubicBezTo>
                      <a:pt x="216" y="72"/>
                      <a:pt x="211" y="72"/>
                      <a:pt x="209" y="70"/>
                    </a:cubicBezTo>
                    <a:cubicBezTo>
                      <a:pt x="208" y="67"/>
                      <a:pt x="211" y="63"/>
                      <a:pt x="210" y="61"/>
                    </a:cubicBezTo>
                    <a:cubicBezTo>
                      <a:pt x="209" y="58"/>
                      <a:pt x="207" y="58"/>
                      <a:pt x="205" y="60"/>
                    </a:cubicBezTo>
                    <a:cubicBezTo>
                      <a:pt x="203" y="61"/>
                      <a:pt x="204" y="67"/>
                      <a:pt x="202" y="68"/>
                    </a:cubicBezTo>
                    <a:cubicBezTo>
                      <a:pt x="199" y="69"/>
                      <a:pt x="198" y="66"/>
                      <a:pt x="196" y="63"/>
                    </a:cubicBezTo>
                    <a:cubicBezTo>
                      <a:pt x="195" y="61"/>
                      <a:pt x="194" y="57"/>
                      <a:pt x="195" y="54"/>
                    </a:cubicBezTo>
                    <a:cubicBezTo>
                      <a:pt x="195" y="52"/>
                      <a:pt x="198" y="52"/>
                      <a:pt x="198" y="50"/>
                    </a:cubicBezTo>
                    <a:cubicBezTo>
                      <a:pt x="198" y="48"/>
                      <a:pt x="198" y="45"/>
                      <a:pt x="196" y="44"/>
                    </a:cubicBezTo>
                    <a:cubicBezTo>
                      <a:pt x="194" y="42"/>
                      <a:pt x="191" y="42"/>
                      <a:pt x="189" y="43"/>
                    </a:cubicBezTo>
                    <a:cubicBezTo>
                      <a:pt x="187" y="43"/>
                      <a:pt x="186" y="45"/>
                      <a:pt x="186" y="47"/>
                    </a:cubicBezTo>
                    <a:cubicBezTo>
                      <a:pt x="186" y="49"/>
                      <a:pt x="189" y="51"/>
                      <a:pt x="190" y="53"/>
                    </a:cubicBezTo>
                    <a:cubicBezTo>
                      <a:pt x="190" y="55"/>
                      <a:pt x="191" y="58"/>
                      <a:pt x="190" y="60"/>
                    </a:cubicBezTo>
                    <a:cubicBezTo>
                      <a:pt x="188" y="62"/>
                      <a:pt x="186" y="64"/>
                      <a:pt x="184" y="63"/>
                    </a:cubicBezTo>
                    <a:cubicBezTo>
                      <a:pt x="181" y="62"/>
                      <a:pt x="180" y="57"/>
                      <a:pt x="177" y="56"/>
                    </a:cubicBezTo>
                    <a:cubicBezTo>
                      <a:pt x="175" y="55"/>
                      <a:pt x="173" y="55"/>
                      <a:pt x="170" y="56"/>
                    </a:cubicBezTo>
                    <a:cubicBezTo>
                      <a:pt x="167" y="56"/>
                      <a:pt x="162" y="57"/>
                      <a:pt x="160" y="58"/>
                    </a:cubicBezTo>
                    <a:cubicBezTo>
                      <a:pt x="158" y="59"/>
                      <a:pt x="160" y="62"/>
                      <a:pt x="157" y="63"/>
                    </a:cubicBezTo>
                    <a:cubicBezTo>
                      <a:pt x="153" y="63"/>
                      <a:pt x="146" y="64"/>
                      <a:pt x="143" y="62"/>
                    </a:cubicBezTo>
                    <a:cubicBezTo>
                      <a:pt x="140" y="60"/>
                      <a:pt x="144" y="56"/>
                      <a:pt x="142" y="53"/>
                    </a:cubicBezTo>
                    <a:cubicBezTo>
                      <a:pt x="140" y="50"/>
                      <a:pt x="134" y="50"/>
                      <a:pt x="131" y="47"/>
                    </a:cubicBezTo>
                    <a:cubicBezTo>
                      <a:pt x="128" y="45"/>
                      <a:pt x="125" y="42"/>
                      <a:pt x="125" y="38"/>
                    </a:cubicBezTo>
                    <a:cubicBezTo>
                      <a:pt x="124" y="33"/>
                      <a:pt x="128" y="27"/>
                      <a:pt x="126" y="21"/>
                    </a:cubicBezTo>
                    <a:cubicBezTo>
                      <a:pt x="125" y="15"/>
                      <a:pt x="120" y="6"/>
                      <a:pt x="117" y="3"/>
                    </a:cubicBezTo>
                    <a:cubicBezTo>
                      <a:pt x="114" y="0"/>
                      <a:pt x="114" y="4"/>
                      <a:pt x="112" y="5"/>
                    </a:cubicBezTo>
                    <a:cubicBezTo>
                      <a:pt x="111" y="7"/>
                      <a:pt x="111" y="12"/>
                      <a:pt x="108" y="14"/>
                    </a:cubicBezTo>
                    <a:cubicBezTo>
                      <a:pt x="105" y="15"/>
                      <a:pt x="100" y="12"/>
                      <a:pt x="97" y="14"/>
                    </a:cubicBezTo>
                    <a:cubicBezTo>
                      <a:pt x="94" y="17"/>
                      <a:pt x="96" y="23"/>
                      <a:pt x="93" y="25"/>
                    </a:cubicBezTo>
                    <a:cubicBezTo>
                      <a:pt x="90" y="27"/>
                      <a:pt x="86" y="24"/>
                      <a:pt x="84" y="26"/>
                    </a:cubicBezTo>
                    <a:cubicBezTo>
                      <a:pt x="81" y="28"/>
                      <a:pt x="80" y="32"/>
                      <a:pt x="78" y="35"/>
                    </a:cubicBezTo>
                    <a:cubicBezTo>
                      <a:pt x="77" y="38"/>
                      <a:pt x="77" y="43"/>
                      <a:pt x="75" y="44"/>
                    </a:cubicBezTo>
                    <a:cubicBezTo>
                      <a:pt x="72" y="45"/>
                      <a:pt x="70" y="41"/>
                      <a:pt x="69" y="38"/>
                    </a:cubicBezTo>
                    <a:cubicBezTo>
                      <a:pt x="67" y="36"/>
                      <a:pt x="67" y="32"/>
                      <a:pt x="67" y="29"/>
                    </a:cubicBezTo>
                    <a:cubicBezTo>
                      <a:pt x="66" y="26"/>
                      <a:pt x="67" y="23"/>
                      <a:pt x="65" y="22"/>
                    </a:cubicBezTo>
                    <a:cubicBezTo>
                      <a:pt x="63" y="20"/>
                      <a:pt x="59" y="21"/>
                      <a:pt x="56" y="20"/>
                    </a:cubicBezTo>
                    <a:cubicBezTo>
                      <a:pt x="54" y="20"/>
                      <a:pt x="52" y="21"/>
                      <a:pt x="50" y="20"/>
                    </a:cubicBezTo>
                    <a:cubicBezTo>
                      <a:pt x="48" y="20"/>
                      <a:pt x="46" y="19"/>
                      <a:pt x="45" y="17"/>
                    </a:cubicBezTo>
                    <a:cubicBezTo>
                      <a:pt x="44" y="14"/>
                      <a:pt x="48" y="8"/>
                      <a:pt x="46" y="5"/>
                    </a:cubicBezTo>
                    <a:cubicBezTo>
                      <a:pt x="44" y="2"/>
                      <a:pt x="42" y="2"/>
                      <a:pt x="37" y="3"/>
                    </a:cubicBezTo>
                    <a:cubicBezTo>
                      <a:pt x="34" y="4"/>
                      <a:pt x="30" y="4"/>
                      <a:pt x="26" y="5"/>
                    </a:cubicBezTo>
                    <a:cubicBezTo>
                      <a:pt x="27" y="7"/>
                      <a:pt x="27" y="9"/>
                      <a:pt x="27" y="11"/>
                    </a:cubicBezTo>
                    <a:cubicBezTo>
                      <a:pt x="26" y="14"/>
                      <a:pt x="25" y="17"/>
                      <a:pt x="23" y="18"/>
                    </a:cubicBezTo>
                    <a:cubicBezTo>
                      <a:pt x="21" y="19"/>
                      <a:pt x="17" y="16"/>
                      <a:pt x="15" y="17"/>
                    </a:cubicBezTo>
                    <a:cubicBezTo>
                      <a:pt x="15" y="17"/>
                      <a:pt x="14" y="18"/>
                      <a:pt x="15" y="18"/>
                    </a:cubicBezTo>
                    <a:cubicBezTo>
                      <a:pt x="17" y="22"/>
                      <a:pt x="18" y="26"/>
                      <a:pt x="20" y="27"/>
                    </a:cubicBezTo>
                    <a:cubicBezTo>
                      <a:pt x="24" y="30"/>
                      <a:pt x="24" y="27"/>
                      <a:pt x="26" y="27"/>
                    </a:cubicBezTo>
                    <a:cubicBezTo>
                      <a:pt x="27" y="28"/>
                      <a:pt x="29" y="29"/>
                      <a:pt x="29" y="31"/>
                    </a:cubicBezTo>
                    <a:cubicBezTo>
                      <a:pt x="28" y="32"/>
                      <a:pt x="24" y="33"/>
                      <a:pt x="24" y="35"/>
                    </a:cubicBezTo>
                    <a:cubicBezTo>
                      <a:pt x="24" y="37"/>
                      <a:pt x="26" y="37"/>
                      <a:pt x="28" y="38"/>
                    </a:cubicBezTo>
                    <a:cubicBezTo>
                      <a:pt x="29" y="39"/>
                      <a:pt x="32" y="39"/>
                      <a:pt x="33" y="40"/>
                    </a:cubicBezTo>
                    <a:cubicBezTo>
                      <a:pt x="34" y="42"/>
                      <a:pt x="35" y="44"/>
                      <a:pt x="34" y="46"/>
                    </a:cubicBezTo>
                    <a:cubicBezTo>
                      <a:pt x="34" y="48"/>
                      <a:pt x="34" y="52"/>
                      <a:pt x="32" y="54"/>
                    </a:cubicBezTo>
                    <a:cubicBezTo>
                      <a:pt x="30" y="56"/>
                      <a:pt x="26" y="54"/>
                      <a:pt x="25" y="56"/>
                    </a:cubicBezTo>
                    <a:cubicBezTo>
                      <a:pt x="24" y="58"/>
                      <a:pt x="27" y="62"/>
                      <a:pt x="25" y="64"/>
                    </a:cubicBezTo>
                    <a:cubicBezTo>
                      <a:pt x="23" y="65"/>
                      <a:pt x="20" y="61"/>
                      <a:pt x="18" y="61"/>
                    </a:cubicBezTo>
                    <a:cubicBezTo>
                      <a:pt x="16" y="62"/>
                      <a:pt x="19" y="66"/>
                      <a:pt x="16" y="67"/>
                    </a:cubicBezTo>
                    <a:cubicBezTo>
                      <a:pt x="13" y="67"/>
                      <a:pt x="6" y="63"/>
                      <a:pt x="3" y="66"/>
                    </a:cubicBezTo>
                    <a:cubicBezTo>
                      <a:pt x="0" y="68"/>
                      <a:pt x="8" y="74"/>
                      <a:pt x="5" y="77"/>
                    </a:cubicBezTo>
                    <a:cubicBezTo>
                      <a:pt x="9" y="79"/>
                      <a:pt x="12" y="80"/>
                      <a:pt x="15" y="82"/>
                    </a:cubicBezTo>
                    <a:cubicBezTo>
                      <a:pt x="18" y="85"/>
                      <a:pt x="20" y="91"/>
                      <a:pt x="23" y="93"/>
                    </a:cubicBezTo>
                    <a:cubicBezTo>
                      <a:pt x="27" y="94"/>
                      <a:pt x="31" y="94"/>
                      <a:pt x="34" y="92"/>
                    </a:cubicBezTo>
                    <a:cubicBezTo>
                      <a:pt x="38" y="90"/>
                      <a:pt x="39" y="86"/>
                      <a:pt x="40" y="83"/>
                    </a:cubicBezTo>
                    <a:cubicBezTo>
                      <a:pt x="42" y="79"/>
                      <a:pt x="40" y="74"/>
                      <a:pt x="43" y="72"/>
                    </a:cubicBezTo>
                    <a:cubicBezTo>
                      <a:pt x="47" y="70"/>
                      <a:pt x="50" y="77"/>
                      <a:pt x="53" y="76"/>
                    </a:cubicBezTo>
                    <a:cubicBezTo>
                      <a:pt x="56" y="76"/>
                      <a:pt x="54" y="72"/>
                      <a:pt x="57" y="70"/>
                    </a:cubicBezTo>
                    <a:cubicBezTo>
                      <a:pt x="61" y="68"/>
                      <a:pt x="67" y="67"/>
                      <a:pt x="70" y="67"/>
                    </a:cubicBezTo>
                    <a:cubicBezTo>
                      <a:pt x="73" y="68"/>
                      <a:pt x="73" y="71"/>
                      <a:pt x="72" y="73"/>
                    </a:cubicBezTo>
                    <a:cubicBezTo>
                      <a:pt x="71" y="75"/>
                      <a:pt x="67" y="74"/>
                      <a:pt x="67" y="78"/>
                    </a:cubicBezTo>
                    <a:cubicBezTo>
                      <a:pt x="67" y="83"/>
                      <a:pt x="70" y="91"/>
                      <a:pt x="70" y="97"/>
                    </a:cubicBezTo>
                    <a:cubicBezTo>
                      <a:pt x="74" y="97"/>
                      <a:pt x="75" y="98"/>
                      <a:pt x="77" y="99"/>
                    </a:cubicBezTo>
                    <a:cubicBezTo>
                      <a:pt x="80" y="100"/>
                      <a:pt x="82" y="101"/>
                      <a:pt x="84" y="104"/>
                    </a:cubicBezTo>
                    <a:cubicBezTo>
                      <a:pt x="85" y="107"/>
                      <a:pt x="84" y="112"/>
                      <a:pt x="85" y="115"/>
                    </a:cubicBezTo>
                    <a:cubicBezTo>
                      <a:pt x="86" y="118"/>
                      <a:pt x="88" y="119"/>
                      <a:pt x="90" y="121"/>
                    </a:cubicBezTo>
                    <a:cubicBezTo>
                      <a:pt x="90" y="122"/>
                      <a:pt x="91" y="123"/>
                      <a:pt x="91" y="123"/>
                    </a:cubicBezTo>
                    <a:close/>
                    <a:moveTo>
                      <a:pt x="70" y="99"/>
                    </a:moveTo>
                    <a:lnTo>
                      <a:pt x="70" y="99"/>
                    </a:lnTo>
                    <a:cubicBezTo>
                      <a:pt x="70" y="99"/>
                      <a:pt x="70" y="99"/>
                      <a:pt x="70" y="99"/>
                    </a:cubicBezTo>
                    <a:close/>
                    <a:moveTo>
                      <a:pt x="70" y="99"/>
                    </a:moveTo>
                    <a:cubicBezTo>
                      <a:pt x="70" y="99"/>
                      <a:pt x="70" y="99"/>
                      <a:pt x="70" y="99"/>
                    </a:cubicBezTo>
                    <a:cubicBezTo>
                      <a:pt x="70" y="99"/>
                      <a:pt x="70" y="99"/>
                      <a:pt x="70" y="99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Freeform 30">
                <a:extLst>
                  <a:ext uri="{FF2B5EF4-FFF2-40B4-BE49-F238E27FC236}">
                    <a16:creationId xmlns:a16="http://schemas.microsoft.com/office/drawing/2014/main" xmlns="" id="{089F9115-A230-4B64-A469-92997579320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5140641" y="3925140"/>
                <a:ext cx="888099" cy="1265243"/>
              </a:xfrm>
              <a:custGeom>
                <a:avLst/>
                <a:gdLst/>
                <a:ahLst/>
                <a:cxnLst>
                  <a:cxn ang="0">
                    <a:pos x="151" y="77"/>
                  </a:cxn>
                  <a:cxn ang="0">
                    <a:pos x="130" y="81"/>
                  </a:cxn>
                  <a:cxn ang="0">
                    <a:pos x="115" y="86"/>
                  </a:cxn>
                  <a:cxn ang="0">
                    <a:pos x="99" y="93"/>
                  </a:cxn>
                  <a:cxn ang="0">
                    <a:pos x="94" y="107"/>
                  </a:cxn>
                  <a:cxn ang="0">
                    <a:pos x="101" y="125"/>
                  </a:cxn>
                  <a:cxn ang="0">
                    <a:pos x="114" y="135"/>
                  </a:cxn>
                  <a:cxn ang="0">
                    <a:pos x="110" y="154"/>
                  </a:cxn>
                  <a:cxn ang="0">
                    <a:pos x="103" y="175"/>
                  </a:cxn>
                  <a:cxn ang="0">
                    <a:pos x="102" y="206"/>
                  </a:cxn>
                  <a:cxn ang="0">
                    <a:pos x="108" y="231"/>
                  </a:cxn>
                  <a:cxn ang="0">
                    <a:pos x="108" y="243"/>
                  </a:cxn>
                  <a:cxn ang="0">
                    <a:pos x="107" y="266"/>
                  </a:cxn>
                  <a:cxn ang="0">
                    <a:pos x="94" y="257"/>
                  </a:cxn>
                  <a:cxn ang="0">
                    <a:pos x="82" y="239"/>
                  </a:cxn>
                  <a:cxn ang="0">
                    <a:pos x="68" y="239"/>
                  </a:cxn>
                  <a:cxn ang="0">
                    <a:pos x="58" y="244"/>
                  </a:cxn>
                  <a:cxn ang="0">
                    <a:pos x="45" y="237"/>
                  </a:cxn>
                  <a:cxn ang="0">
                    <a:pos x="36" y="244"/>
                  </a:cxn>
                  <a:cxn ang="0">
                    <a:pos x="19" y="246"/>
                  </a:cxn>
                  <a:cxn ang="0">
                    <a:pos x="4" y="244"/>
                  </a:cxn>
                  <a:cxn ang="0">
                    <a:pos x="1" y="229"/>
                  </a:cxn>
                  <a:cxn ang="0">
                    <a:pos x="8" y="220"/>
                  </a:cxn>
                  <a:cxn ang="0">
                    <a:pos x="1" y="209"/>
                  </a:cxn>
                  <a:cxn ang="0">
                    <a:pos x="7" y="199"/>
                  </a:cxn>
                  <a:cxn ang="0">
                    <a:pos x="11" y="185"/>
                  </a:cxn>
                  <a:cxn ang="0">
                    <a:pos x="7" y="179"/>
                  </a:cxn>
                  <a:cxn ang="0">
                    <a:pos x="5" y="166"/>
                  </a:cxn>
                  <a:cxn ang="0">
                    <a:pos x="5" y="159"/>
                  </a:cxn>
                  <a:cxn ang="0">
                    <a:pos x="13" y="142"/>
                  </a:cxn>
                  <a:cxn ang="0">
                    <a:pos x="17" y="117"/>
                  </a:cxn>
                  <a:cxn ang="0">
                    <a:pos x="26" y="87"/>
                  </a:cxn>
                  <a:cxn ang="0">
                    <a:pos x="28" y="76"/>
                  </a:cxn>
                  <a:cxn ang="0">
                    <a:pos x="23" y="71"/>
                  </a:cxn>
                  <a:cxn ang="0">
                    <a:pos x="47" y="53"/>
                  </a:cxn>
                  <a:cxn ang="0">
                    <a:pos x="61" y="46"/>
                  </a:cxn>
                  <a:cxn ang="0">
                    <a:pos x="76" y="14"/>
                  </a:cxn>
                  <a:cxn ang="0">
                    <a:pos x="103" y="11"/>
                  </a:cxn>
                  <a:cxn ang="0">
                    <a:pos x="112" y="46"/>
                  </a:cxn>
                  <a:cxn ang="0">
                    <a:pos x="130" y="51"/>
                  </a:cxn>
                  <a:cxn ang="0">
                    <a:pos x="156" y="63"/>
                  </a:cxn>
                </a:cxnLst>
                <a:rect l="0" t="0" r="r" b="b"/>
                <a:pathLst>
                  <a:path w="159" h="266">
                    <a:moveTo>
                      <a:pt x="155" y="65"/>
                    </a:moveTo>
                    <a:cubicBezTo>
                      <a:pt x="153" y="68"/>
                      <a:pt x="154" y="74"/>
                      <a:pt x="151" y="77"/>
                    </a:cubicBezTo>
                    <a:cubicBezTo>
                      <a:pt x="148" y="79"/>
                      <a:pt x="143" y="76"/>
                      <a:pt x="140" y="77"/>
                    </a:cubicBezTo>
                    <a:cubicBezTo>
                      <a:pt x="136" y="78"/>
                      <a:pt x="133" y="81"/>
                      <a:pt x="130" y="81"/>
                    </a:cubicBezTo>
                    <a:cubicBezTo>
                      <a:pt x="127" y="82"/>
                      <a:pt x="125" y="80"/>
                      <a:pt x="122" y="81"/>
                    </a:cubicBezTo>
                    <a:cubicBezTo>
                      <a:pt x="119" y="81"/>
                      <a:pt x="117" y="84"/>
                      <a:pt x="115" y="86"/>
                    </a:cubicBezTo>
                    <a:cubicBezTo>
                      <a:pt x="113" y="88"/>
                      <a:pt x="114" y="91"/>
                      <a:pt x="111" y="93"/>
                    </a:cubicBezTo>
                    <a:cubicBezTo>
                      <a:pt x="108" y="94"/>
                      <a:pt x="102" y="90"/>
                      <a:pt x="99" y="93"/>
                    </a:cubicBezTo>
                    <a:cubicBezTo>
                      <a:pt x="96" y="96"/>
                      <a:pt x="100" y="103"/>
                      <a:pt x="99" y="105"/>
                    </a:cubicBezTo>
                    <a:cubicBezTo>
                      <a:pt x="98" y="108"/>
                      <a:pt x="95" y="105"/>
                      <a:pt x="94" y="107"/>
                    </a:cubicBezTo>
                    <a:cubicBezTo>
                      <a:pt x="94" y="110"/>
                      <a:pt x="94" y="118"/>
                      <a:pt x="95" y="121"/>
                    </a:cubicBezTo>
                    <a:cubicBezTo>
                      <a:pt x="96" y="124"/>
                      <a:pt x="98" y="124"/>
                      <a:pt x="101" y="125"/>
                    </a:cubicBezTo>
                    <a:cubicBezTo>
                      <a:pt x="103" y="125"/>
                      <a:pt x="107" y="124"/>
                      <a:pt x="110" y="126"/>
                    </a:cubicBezTo>
                    <a:cubicBezTo>
                      <a:pt x="112" y="128"/>
                      <a:pt x="113" y="131"/>
                      <a:pt x="114" y="135"/>
                    </a:cubicBezTo>
                    <a:cubicBezTo>
                      <a:pt x="114" y="139"/>
                      <a:pt x="114" y="146"/>
                      <a:pt x="114" y="149"/>
                    </a:cubicBezTo>
                    <a:cubicBezTo>
                      <a:pt x="113" y="153"/>
                      <a:pt x="111" y="151"/>
                      <a:pt x="110" y="154"/>
                    </a:cubicBezTo>
                    <a:cubicBezTo>
                      <a:pt x="109" y="158"/>
                      <a:pt x="110" y="166"/>
                      <a:pt x="108" y="169"/>
                    </a:cubicBezTo>
                    <a:cubicBezTo>
                      <a:pt x="107" y="173"/>
                      <a:pt x="104" y="171"/>
                      <a:pt x="103" y="175"/>
                    </a:cubicBezTo>
                    <a:cubicBezTo>
                      <a:pt x="102" y="178"/>
                      <a:pt x="104" y="186"/>
                      <a:pt x="104" y="191"/>
                    </a:cubicBezTo>
                    <a:cubicBezTo>
                      <a:pt x="104" y="196"/>
                      <a:pt x="101" y="202"/>
                      <a:pt x="102" y="206"/>
                    </a:cubicBezTo>
                    <a:cubicBezTo>
                      <a:pt x="102" y="210"/>
                      <a:pt x="107" y="207"/>
                      <a:pt x="108" y="211"/>
                    </a:cubicBezTo>
                    <a:cubicBezTo>
                      <a:pt x="109" y="216"/>
                      <a:pt x="108" y="226"/>
                      <a:pt x="108" y="231"/>
                    </a:cubicBezTo>
                    <a:cubicBezTo>
                      <a:pt x="107" y="235"/>
                      <a:pt x="106" y="236"/>
                      <a:pt x="106" y="239"/>
                    </a:cubicBezTo>
                    <a:cubicBezTo>
                      <a:pt x="106" y="241"/>
                      <a:pt x="108" y="239"/>
                      <a:pt x="108" y="243"/>
                    </a:cubicBezTo>
                    <a:cubicBezTo>
                      <a:pt x="109" y="248"/>
                      <a:pt x="110" y="259"/>
                      <a:pt x="109" y="263"/>
                    </a:cubicBezTo>
                    <a:cubicBezTo>
                      <a:pt x="109" y="265"/>
                      <a:pt x="108" y="265"/>
                      <a:pt x="107" y="266"/>
                    </a:cubicBezTo>
                    <a:cubicBezTo>
                      <a:pt x="106" y="264"/>
                      <a:pt x="105" y="261"/>
                      <a:pt x="103" y="261"/>
                    </a:cubicBezTo>
                    <a:cubicBezTo>
                      <a:pt x="99" y="259"/>
                      <a:pt x="97" y="258"/>
                      <a:pt x="94" y="257"/>
                    </a:cubicBezTo>
                    <a:cubicBezTo>
                      <a:pt x="92" y="255"/>
                      <a:pt x="92" y="253"/>
                      <a:pt x="90" y="250"/>
                    </a:cubicBezTo>
                    <a:cubicBezTo>
                      <a:pt x="88" y="247"/>
                      <a:pt x="84" y="242"/>
                      <a:pt x="82" y="239"/>
                    </a:cubicBezTo>
                    <a:cubicBezTo>
                      <a:pt x="79" y="236"/>
                      <a:pt x="78" y="235"/>
                      <a:pt x="75" y="235"/>
                    </a:cubicBezTo>
                    <a:cubicBezTo>
                      <a:pt x="73" y="235"/>
                      <a:pt x="70" y="237"/>
                      <a:pt x="68" y="239"/>
                    </a:cubicBezTo>
                    <a:cubicBezTo>
                      <a:pt x="66" y="240"/>
                      <a:pt x="65" y="242"/>
                      <a:pt x="64" y="243"/>
                    </a:cubicBezTo>
                    <a:cubicBezTo>
                      <a:pt x="62" y="244"/>
                      <a:pt x="60" y="245"/>
                      <a:pt x="58" y="244"/>
                    </a:cubicBezTo>
                    <a:cubicBezTo>
                      <a:pt x="56" y="244"/>
                      <a:pt x="55" y="241"/>
                      <a:pt x="53" y="239"/>
                    </a:cubicBezTo>
                    <a:cubicBezTo>
                      <a:pt x="51" y="238"/>
                      <a:pt x="48" y="237"/>
                      <a:pt x="45" y="237"/>
                    </a:cubicBezTo>
                    <a:cubicBezTo>
                      <a:pt x="43" y="237"/>
                      <a:pt x="42" y="238"/>
                      <a:pt x="40" y="239"/>
                    </a:cubicBezTo>
                    <a:cubicBezTo>
                      <a:pt x="39" y="241"/>
                      <a:pt x="39" y="243"/>
                      <a:pt x="36" y="244"/>
                    </a:cubicBezTo>
                    <a:cubicBezTo>
                      <a:pt x="32" y="244"/>
                      <a:pt x="25" y="242"/>
                      <a:pt x="22" y="243"/>
                    </a:cubicBezTo>
                    <a:cubicBezTo>
                      <a:pt x="19" y="243"/>
                      <a:pt x="21" y="245"/>
                      <a:pt x="19" y="246"/>
                    </a:cubicBezTo>
                    <a:cubicBezTo>
                      <a:pt x="18" y="247"/>
                      <a:pt x="14" y="249"/>
                      <a:pt x="12" y="249"/>
                    </a:cubicBezTo>
                    <a:cubicBezTo>
                      <a:pt x="9" y="248"/>
                      <a:pt x="6" y="246"/>
                      <a:pt x="4" y="244"/>
                    </a:cubicBezTo>
                    <a:cubicBezTo>
                      <a:pt x="3" y="243"/>
                      <a:pt x="1" y="242"/>
                      <a:pt x="1" y="239"/>
                    </a:cubicBezTo>
                    <a:cubicBezTo>
                      <a:pt x="0" y="236"/>
                      <a:pt x="0" y="231"/>
                      <a:pt x="1" y="229"/>
                    </a:cubicBezTo>
                    <a:cubicBezTo>
                      <a:pt x="2" y="227"/>
                      <a:pt x="5" y="229"/>
                      <a:pt x="6" y="227"/>
                    </a:cubicBezTo>
                    <a:cubicBezTo>
                      <a:pt x="7" y="225"/>
                      <a:pt x="8" y="222"/>
                      <a:pt x="8" y="220"/>
                    </a:cubicBezTo>
                    <a:cubicBezTo>
                      <a:pt x="8" y="217"/>
                      <a:pt x="6" y="215"/>
                      <a:pt x="5" y="213"/>
                    </a:cubicBezTo>
                    <a:cubicBezTo>
                      <a:pt x="4" y="211"/>
                      <a:pt x="1" y="211"/>
                      <a:pt x="1" y="209"/>
                    </a:cubicBezTo>
                    <a:cubicBezTo>
                      <a:pt x="0" y="207"/>
                      <a:pt x="2" y="206"/>
                      <a:pt x="3" y="204"/>
                    </a:cubicBezTo>
                    <a:cubicBezTo>
                      <a:pt x="4" y="202"/>
                      <a:pt x="6" y="202"/>
                      <a:pt x="7" y="199"/>
                    </a:cubicBezTo>
                    <a:cubicBezTo>
                      <a:pt x="7" y="196"/>
                      <a:pt x="6" y="190"/>
                      <a:pt x="7" y="187"/>
                    </a:cubicBezTo>
                    <a:cubicBezTo>
                      <a:pt x="8" y="184"/>
                      <a:pt x="10" y="186"/>
                      <a:pt x="11" y="185"/>
                    </a:cubicBezTo>
                    <a:cubicBezTo>
                      <a:pt x="12" y="184"/>
                      <a:pt x="12" y="182"/>
                      <a:pt x="11" y="181"/>
                    </a:cubicBezTo>
                    <a:cubicBezTo>
                      <a:pt x="10" y="180"/>
                      <a:pt x="7" y="181"/>
                      <a:pt x="7" y="179"/>
                    </a:cubicBezTo>
                    <a:cubicBezTo>
                      <a:pt x="6" y="178"/>
                      <a:pt x="7" y="177"/>
                      <a:pt x="7" y="174"/>
                    </a:cubicBezTo>
                    <a:cubicBezTo>
                      <a:pt x="7" y="172"/>
                      <a:pt x="8" y="171"/>
                      <a:pt x="5" y="166"/>
                    </a:cubicBezTo>
                    <a:cubicBezTo>
                      <a:pt x="4" y="164"/>
                      <a:pt x="2" y="162"/>
                      <a:pt x="0" y="160"/>
                    </a:cubicBezTo>
                    <a:cubicBezTo>
                      <a:pt x="2" y="160"/>
                      <a:pt x="3" y="159"/>
                      <a:pt x="5" y="159"/>
                    </a:cubicBezTo>
                    <a:cubicBezTo>
                      <a:pt x="9" y="157"/>
                      <a:pt x="3" y="153"/>
                      <a:pt x="5" y="150"/>
                    </a:cubicBezTo>
                    <a:cubicBezTo>
                      <a:pt x="6" y="147"/>
                      <a:pt x="11" y="145"/>
                      <a:pt x="13" y="142"/>
                    </a:cubicBezTo>
                    <a:cubicBezTo>
                      <a:pt x="15" y="139"/>
                      <a:pt x="15" y="138"/>
                      <a:pt x="16" y="134"/>
                    </a:cubicBezTo>
                    <a:cubicBezTo>
                      <a:pt x="16" y="129"/>
                      <a:pt x="15" y="122"/>
                      <a:pt x="17" y="117"/>
                    </a:cubicBezTo>
                    <a:cubicBezTo>
                      <a:pt x="19" y="113"/>
                      <a:pt x="24" y="114"/>
                      <a:pt x="26" y="108"/>
                    </a:cubicBezTo>
                    <a:cubicBezTo>
                      <a:pt x="28" y="103"/>
                      <a:pt x="25" y="91"/>
                      <a:pt x="26" y="87"/>
                    </a:cubicBezTo>
                    <a:cubicBezTo>
                      <a:pt x="27" y="83"/>
                      <a:pt x="29" y="86"/>
                      <a:pt x="29" y="84"/>
                    </a:cubicBezTo>
                    <a:cubicBezTo>
                      <a:pt x="30" y="81"/>
                      <a:pt x="30" y="79"/>
                      <a:pt x="28" y="76"/>
                    </a:cubicBezTo>
                    <a:cubicBezTo>
                      <a:pt x="27" y="74"/>
                      <a:pt x="24" y="73"/>
                      <a:pt x="22" y="72"/>
                    </a:cubicBezTo>
                    <a:cubicBezTo>
                      <a:pt x="22" y="72"/>
                      <a:pt x="23" y="71"/>
                      <a:pt x="23" y="71"/>
                    </a:cubicBezTo>
                    <a:cubicBezTo>
                      <a:pt x="25" y="70"/>
                      <a:pt x="31" y="70"/>
                      <a:pt x="35" y="67"/>
                    </a:cubicBezTo>
                    <a:cubicBezTo>
                      <a:pt x="39" y="64"/>
                      <a:pt x="45" y="57"/>
                      <a:pt x="47" y="53"/>
                    </a:cubicBezTo>
                    <a:cubicBezTo>
                      <a:pt x="50" y="49"/>
                      <a:pt x="47" y="46"/>
                      <a:pt x="50" y="45"/>
                    </a:cubicBezTo>
                    <a:cubicBezTo>
                      <a:pt x="53" y="43"/>
                      <a:pt x="59" y="49"/>
                      <a:pt x="61" y="46"/>
                    </a:cubicBezTo>
                    <a:cubicBezTo>
                      <a:pt x="64" y="42"/>
                      <a:pt x="60" y="35"/>
                      <a:pt x="62" y="29"/>
                    </a:cubicBezTo>
                    <a:cubicBezTo>
                      <a:pt x="65" y="23"/>
                      <a:pt x="72" y="19"/>
                      <a:pt x="76" y="14"/>
                    </a:cubicBezTo>
                    <a:cubicBezTo>
                      <a:pt x="81" y="10"/>
                      <a:pt x="85" y="2"/>
                      <a:pt x="90" y="1"/>
                    </a:cubicBezTo>
                    <a:cubicBezTo>
                      <a:pt x="96" y="0"/>
                      <a:pt x="100" y="5"/>
                      <a:pt x="103" y="11"/>
                    </a:cubicBezTo>
                    <a:cubicBezTo>
                      <a:pt x="106" y="17"/>
                      <a:pt x="104" y="28"/>
                      <a:pt x="106" y="34"/>
                    </a:cubicBezTo>
                    <a:cubicBezTo>
                      <a:pt x="108" y="40"/>
                      <a:pt x="108" y="44"/>
                      <a:pt x="112" y="46"/>
                    </a:cubicBezTo>
                    <a:cubicBezTo>
                      <a:pt x="116" y="47"/>
                      <a:pt x="122" y="42"/>
                      <a:pt x="126" y="43"/>
                    </a:cubicBezTo>
                    <a:cubicBezTo>
                      <a:pt x="129" y="44"/>
                      <a:pt x="126" y="51"/>
                      <a:pt x="130" y="51"/>
                    </a:cubicBezTo>
                    <a:cubicBezTo>
                      <a:pt x="134" y="50"/>
                      <a:pt x="132" y="36"/>
                      <a:pt x="140" y="41"/>
                    </a:cubicBezTo>
                    <a:cubicBezTo>
                      <a:pt x="145" y="45"/>
                      <a:pt x="149" y="54"/>
                      <a:pt x="156" y="63"/>
                    </a:cubicBezTo>
                    <a:cubicBezTo>
                      <a:pt x="159" y="58"/>
                      <a:pt x="156" y="62"/>
                      <a:pt x="155" y="65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Freeform 28">
                <a:extLst>
                  <a:ext uri="{FF2B5EF4-FFF2-40B4-BE49-F238E27FC236}">
                    <a16:creationId xmlns:a16="http://schemas.microsoft.com/office/drawing/2014/main" xmlns="" id="{914AB886-91ED-45CB-ACA0-6D1C532591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4550748" y="5062765"/>
                <a:ext cx="1228136" cy="732240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34" y="100"/>
                  </a:cxn>
                  <a:cxn ang="0">
                    <a:pos x="27" y="83"/>
                  </a:cxn>
                  <a:cxn ang="0">
                    <a:pos x="32" y="68"/>
                  </a:cxn>
                  <a:cxn ang="0">
                    <a:pos x="46" y="62"/>
                  </a:cxn>
                  <a:cxn ang="0">
                    <a:pos x="56" y="46"/>
                  </a:cxn>
                  <a:cxn ang="0">
                    <a:pos x="65" y="39"/>
                  </a:cxn>
                  <a:cxn ang="0">
                    <a:pos x="75" y="45"/>
                  </a:cxn>
                  <a:cxn ang="0">
                    <a:pos x="81" y="37"/>
                  </a:cxn>
                  <a:cxn ang="0">
                    <a:pos x="83" y="27"/>
                  </a:cxn>
                  <a:cxn ang="0">
                    <a:pos x="92" y="12"/>
                  </a:cxn>
                  <a:cxn ang="0">
                    <a:pos x="107" y="7"/>
                  </a:cxn>
                  <a:cxn ang="0">
                    <a:pos x="117" y="9"/>
                  </a:cxn>
                  <a:cxn ang="0">
                    <a:pos x="132" y="11"/>
                  </a:cxn>
                  <a:cxn ang="0">
                    <a:pos x="149" y="9"/>
                  </a:cxn>
                  <a:cxn ang="0">
                    <a:pos x="158" y="2"/>
                  </a:cxn>
                  <a:cxn ang="0">
                    <a:pos x="171" y="9"/>
                  </a:cxn>
                  <a:cxn ang="0">
                    <a:pos x="181" y="4"/>
                  </a:cxn>
                  <a:cxn ang="0">
                    <a:pos x="195" y="4"/>
                  </a:cxn>
                  <a:cxn ang="0">
                    <a:pos x="207" y="22"/>
                  </a:cxn>
                  <a:cxn ang="0">
                    <a:pos x="220" y="31"/>
                  </a:cxn>
                  <a:cxn ang="0">
                    <a:pos x="211" y="37"/>
                  </a:cxn>
                  <a:cxn ang="0">
                    <a:pos x="208" y="59"/>
                  </a:cxn>
                  <a:cxn ang="0">
                    <a:pos x="199" y="77"/>
                  </a:cxn>
                  <a:cxn ang="0">
                    <a:pos x="192" y="89"/>
                  </a:cxn>
                  <a:cxn ang="0">
                    <a:pos x="180" y="98"/>
                  </a:cxn>
                  <a:cxn ang="0">
                    <a:pos x="163" y="110"/>
                  </a:cxn>
                  <a:cxn ang="0">
                    <a:pos x="157" y="133"/>
                  </a:cxn>
                  <a:cxn ang="0">
                    <a:pos x="148" y="137"/>
                  </a:cxn>
                  <a:cxn ang="0">
                    <a:pos x="140" y="143"/>
                  </a:cxn>
                  <a:cxn ang="0">
                    <a:pos x="130" y="136"/>
                  </a:cxn>
                  <a:cxn ang="0">
                    <a:pos x="114" y="149"/>
                  </a:cxn>
                  <a:cxn ang="0">
                    <a:pos x="101" y="154"/>
                  </a:cxn>
                  <a:cxn ang="0">
                    <a:pos x="85" y="149"/>
                  </a:cxn>
                  <a:cxn ang="0">
                    <a:pos x="81" y="139"/>
                  </a:cxn>
                  <a:cxn ang="0">
                    <a:pos x="72" y="142"/>
                  </a:cxn>
                  <a:cxn ang="0">
                    <a:pos x="74" y="129"/>
                  </a:cxn>
                  <a:cxn ang="0">
                    <a:pos x="65" y="122"/>
                  </a:cxn>
                  <a:cxn ang="0">
                    <a:pos x="66" y="132"/>
                  </a:cxn>
                  <a:cxn ang="0">
                    <a:pos x="60" y="142"/>
                  </a:cxn>
                  <a:cxn ang="0">
                    <a:pos x="46" y="135"/>
                  </a:cxn>
                  <a:cxn ang="0">
                    <a:pos x="33" y="142"/>
                  </a:cxn>
                  <a:cxn ang="0">
                    <a:pos x="18" y="132"/>
                  </a:cxn>
                  <a:cxn ang="0">
                    <a:pos x="1" y="117"/>
                  </a:cxn>
                  <a:cxn ang="0">
                    <a:pos x="114" y="4"/>
                  </a:cxn>
                  <a:cxn ang="0">
                    <a:pos x="114" y="4"/>
                  </a:cxn>
                  <a:cxn ang="0">
                    <a:pos x="114" y="5"/>
                  </a:cxn>
                </a:cxnLst>
                <a:rect l="0" t="0" r="r" b="b"/>
                <a:pathLst>
                  <a:path w="220" h="154">
                    <a:moveTo>
                      <a:pt x="8" y="104"/>
                    </a:moveTo>
                    <a:cubicBezTo>
                      <a:pt x="13" y="103"/>
                      <a:pt x="13" y="101"/>
                      <a:pt x="16" y="101"/>
                    </a:cubicBezTo>
                    <a:cubicBezTo>
                      <a:pt x="19" y="101"/>
                      <a:pt x="23" y="106"/>
                      <a:pt x="27" y="106"/>
                    </a:cubicBezTo>
                    <a:cubicBezTo>
                      <a:pt x="30" y="106"/>
                      <a:pt x="33" y="103"/>
                      <a:pt x="34" y="100"/>
                    </a:cubicBezTo>
                    <a:cubicBezTo>
                      <a:pt x="35" y="97"/>
                      <a:pt x="33" y="93"/>
                      <a:pt x="32" y="90"/>
                    </a:cubicBezTo>
                    <a:cubicBezTo>
                      <a:pt x="31" y="87"/>
                      <a:pt x="28" y="86"/>
                      <a:pt x="27" y="83"/>
                    </a:cubicBezTo>
                    <a:cubicBezTo>
                      <a:pt x="26" y="80"/>
                      <a:pt x="26" y="75"/>
                      <a:pt x="27" y="72"/>
                    </a:cubicBezTo>
                    <a:cubicBezTo>
                      <a:pt x="28" y="70"/>
                      <a:pt x="30" y="69"/>
                      <a:pt x="32" y="68"/>
                    </a:cubicBezTo>
                    <a:cubicBezTo>
                      <a:pt x="34" y="67"/>
                      <a:pt x="36" y="67"/>
                      <a:pt x="39" y="66"/>
                    </a:cubicBezTo>
                    <a:cubicBezTo>
                      <a:pt x="41" y="65"/>
                      <a:pt x="44" y="65"/>
                      <a:pt x="46" y="62"/>
                    </a:cubicBezTo>
                    <a:cubicBezTo>
                      <a:pt x="48" y="59"/>
                      <a:pt x="47" y="53"/>
                      <a:pt x="49" y="50"/>
                    </a:cubicBezTo>
                    <a:cubicBezTo>
                      <a:pt x="51" y="47"/>
                      <a:pt x="53" y="47"/>
                      <a:pt x="56" y="46"/>
                    </a:cubicBezTo>
                    <a:cubicBezTo>
                      <a:pt x="58" y="45"/>
                      <a:pt x="62" y="46"/>
                      <a:pt x="64" y="45"/>
                    </a:cubicBezTo>
                    <a:cubicBezTo>
                      <a:pt x="66" y="43"/>
                      <a:pt x="64" y="41"/>
                      <a:pt x="65" y="39"/>
                    </a:cubicBezTo>
                    <a:cubicBezTo>
                      <a:pt x="66" y="38"/>
                      <a:pt x="67" y="35"/>
                      <a:pt x="70" y="36"/>
                    </a:cubicBezTo>
                    <a:cubicBezTo>
                      <a:pt x="72" y="37"/>
                      <a:pt x="73" y="43"/>
                      <a:pt x="75" y="45"/>
                    </a:cubicBezTo>
                    <a:cubicBezTo>
                      <a:pt x="78" y="46"/>
                      <a:pt x="81" y="47"/>
                      <a:pt x="83" y="45"/>
                    </a:cubicBezTo>
                    <a:cubicBezTo>
                      <a:pt x="85" y="43"/>
                      <a:pt x="82" y="40"/>
                      <a:pt x="81" y="37"/>
                    </a:cubicBezTo>
                    <a:cubicBezTo>
                      <a:pt x="80" y="35"/>
                      <a:pt x="78" y="33"/>
                      <a:pt x="78" y="31"/>
                    </a:cubicBezTo>
                    <a:cubicBezTo>
                      <a:pt x="79" y="28"/>
                      <a:pt x="82" y="29"/>
                      <a:pt x="83" y="27"/>
                    </a:cubicBezTo>
                    <a:cubicBezTo>
                      <a:pt x="84" y="24"/>
                      <a:pt x="81" y="20"/>
                      <a:pt x="83" y="17"/>
                    </a:cubicBezTo>
                    <a:cubicBezTo>
                      <a:pt x="85" y="14"/>
                      <a:pt x="89" y="13"/>
                      <a:pt x="92" y="12"/>
                    </a:cubicBezTo>
                    <a:cubicBezTo>
                      <a:pt x="96" y="12"/>
                      <a:pt x="100" y="15"/>
                      <a:pt x="103" y="14"/>
                    </a:cubicBezTo>
                    <a:cubicBezTo>
                      <a:pt x="106" y="13"/>
                      <a:pt x="103" y="9"/>
                      <a:pt x="107" y="7"/>
                    </a:cubicBezTo>
                    <a:cubicBezTo>
                      <a:pt x="109" y="6"/>
                      <a:pt x="111" y="6"/>
                      <a:pt x="114" y="5"/>
                    </a:cubicBezTo>
                    <a:cubicBezTo>
                      <a:pt x="115" y="7"/>
                      <a:pt x="116" y="8"/>
                      <a:pt x="117" y="9"/>
                    </a:cubicBezTo>
                    <a:cubicBezTo>
                      <a:pt x="119" y="11"/>
                      <a:pt x="122" y="13"/>
                      <a:pt x="125" y="14"/>
                    </a:cubicBezTo>
                    <a:cubicBezTo>
                      <a:pt x="127" y="14"/>
                      <a:pt x="131" y="12"/>
                      <a:pt x="132" y="11"/>
                    </a:cubicBezTo>
                    <a:cubicBezTo>
                      <a:pt x="134" y="10"/>
                      <a:pt x="132" y="8"/>
                      <a:pt x="135" y="8"/>
                    </a:cubicBezTo>
                    <a:cubicBezTo>
                      <a:pt x="138" y="7"/>
                      <a:pt x="145" y="9"/>
                      <a:pt x="149" y="9"/>
                    </a:cubicBezTo>
                    <a:cubicBezTo>
                      <a:pt x="152" y="8"/>
                      <a:pt x="152" y="6"/>
                      <a:pt x="153" y="4"/>
                    </a:cubicBezTo>
                    <a:cubicBezTo>
                      <a:pt x="155" y="3"/>
                      <a:pt x="156" y="2"/>
                      <a:pt x="158" y="2"/>
                    </a:cubicBezTo>
                    <a:cubicBezTo>
                      <a:pt x="161" y="2"/>
                      <a:pt x="164" y="3"/>
                      <a:pt x="166" y="4"/>
                    </a:cubicBezTo>
                    <a:cubicBezTo>
                      <a:pt x="168" y="6"/>
                      <a:pt x="169" y="9"/>
                      <a:pt x="171" y="9"/>
                    </a:cubicBezTo>
                    <a:cubicBezTo>
                      <a:pt x="173" y="10"/>
                      <a:pt x="175" y="9"/>
                      <a:pt x="177" y="8"/>
                    </a:cubicBezTo>
                    <a:cubicBezTo>
                      <a:pt x="178" y="7"/>
                      <a:pt x="179" y="5"/>
                      <a:pt x="181" y="4"/>
                    </a:cubicBezTo>
                    <a:cubicBezTo>
                      <a:pt x="183" y="2"/>
                      <a:pt x="186" y="0"/>
                      <a:pt x="188" y="0"/>
                    </a:cubicBezTo>
                    <a:cubicBezTo>
                      <a:pt x="191" y="0"/>
                      <a:pt x="192" y="1"/>
                      <a:pt x="195" y="4"/>
                    </a:cubicBezTo>
                    <a:cubicBezTo>
                      <a:pt x="197" y="7"/>
                      <a:pt x="201" y="12"/>
                      <a:pt x="203" y="15"/>
                    </a:cubicBezTo>
                    <a:cubicBezTo>
                      <a:pt x="205" y="18"/>
                      <a:pt x="205" y="20"/>
                      <a:pt x="207" y="22"/>
                    </a:cubicBezTo>
                    <a:cubicBezTo>
                      <a:pt x="210" y="23"/>
                      <a:pt x="212" y="24"/>
                      <a:pt x="216" y="26"/>
                    </a:cubicBezTo>
                    <a:cubicBezTo>
                      <a:pt x="218" y="26"/>
                      <a:pt x="219" y="29"/>
                      <a:pt x="220" y="31"/>
                    </a:cubicBezTo>
                    <a:cubicBezTo>
                      <a:pt x="219" y="31"/>
                      <a:pt x="219" y="32"/>
                      <a:pt x="218" y="33"/>
                    </a:cubicBezTo>
                    <a:cubicBezTo>
                      <a:pt x="215" y="34"/>
                      <a:pt x="213" y="35"/>
                      <a:pt x="211" y="37"/>
                    </a:cubicBezTo>
                    <a:cubicBezTo>
                      <a:pt x="208" y="40"/>
                      <a:pt x="209" y="44"/>
                      <a:pt x="208" y="47"/>
                    </a:cubicBezTo>
                    <a:cubicBezTo>
                      <a:pt x="208" y="51"/>
                      <a:pt x="210" y="56"/>
                      <a:pt x="208" y="59"/>
                    </a:cubicBezTo>
                    <a:cubicBezTo>
                      <a:pt x="206" y="62"/>
                      <a:pt x="200" y="60"/>
                      <a:pt x="198" y="64"/>
                    </a:cubicBezTo>
                    <a:cubicBezTo>
                      <a:pt x="197" y="67"/>
                      <a:pt x="200" y="74"/>
                      <a:pt x="199" y="77"/>
                    </a:cubicBezTo>
                    <a:cubicBezTo>
                      <a:pt x="198" y="80"/>
                      <a:pt x="195" y="78"/>
                      <a:pt x="194" y="80"/>
                    </a:cubicBezTo>
                    <a:cubicBezTo>
                      <a:pt x="193" y="82"/>
                      <a:pt x="194" y="87"/>
                      <a:pt x="192" y="89"/>
                    </a:cubicBezTo>
                    <a:cubicBezTo>
                      <a:pt x="190" y="91"/>
                      <a:pt x="186" y="89"/>
                      <a:pt x="184" y="90"/>
                    </a:cubicBezTo>
                    <a:cubicBezTo>
                      <a:pt x="182" y="92"/>
                      <a:pt x="182" y="96"/>
                      <a:pt x="180" y="98"/>
                    </a:cubicBezTo>
                    <a:cubicBezTo>
                      <a:pt x="177" y="101"/>
                      <a:pt x="173" y="103"/>
                      <a:pt x="170" y="105"/>
                    </a:cubicBezTo>
                    <a:cubicBezTo>
                      <a:pt x="167" y="107"/>
                      <a:pt x="165" y="108"/>
                      <a:pt x="163" y="110"/>
                    </a:cubicBezTo>
                    <a:cubicBezTo>
                      <a:pt x="161" y="112"/>
                      <a:pt x="158" y="114"/>
                      <a:pt x="157" y="118"/>
                    </a:cubicBezTo>
                    <a:cubicBezTo>
                      <a:pt x="156" y="122"/>
                      <a:pt x="159" y="130"/>
                      <a:pt x="157" y="133"/>
                    </a:cubicBezTo>
                    <a:cubicBezTo>
                      <a:pt x="156" y="136"/>
                      <a:pt x="154" y="132"/>
                      <a:pt x="152" y="133"/>
                    </a:cubicBezTo>
                    <a:cubicBezTo>
                      <a:pt x="150" y="134"/>
                      <a:pt x="148" y="135"/>
                      <a:pt x="148" y="137"/>
                    </a:cubicBezTo>
                    <a:cubicBezTo>
                      <a:pt x="147" y="139"/>
                      <a:pt x="149" y="143"/>
                      <a:pt x="147" y="145"/>
                    </a:cubicBezTo>
                    <a:cubicBezTo>
                      <a:pt x="145" y="146"/>
                      <a:pt x="142" y="144"/>
                      <a:pt x="140" y="143"/>
                    </a:cubicBezTo>
                    <a:cubicBezTo>
                      <a:pt x="138" y="141"/>
                      <a:pt x="138" y="138"/>
                      <a:pt x="136" y="137"/>
                    </a:cubicBezTo>
                    <a:cubicBezTo>
                      <a:pt x="134" y="135"/>
                      <a:pt x="133" y="134"/>
                      <a:pt x="130" y="136"/>
                    </a:cubicBezTo>
                    <a:cubicBezTo>
                      <a:pt x="127" y="137"/>
                      <a:pt x="121" y="141"/>
                      <a:pt x="119" y="143"/>
                    </a:cubicBezTo>
                    <a:cubicBezTo>
                      <a:pt x="116" y="146"/>
                      <a:pt x="117" y="149"/>
                      <a:pt x="114" y="149"/>
                    </a:cubicBezTo>
                    <a:cubicBezTo>
                      <a:pt x="112" y="150"/>
                      <a:pt x="108" y="146"/>
                      <a:pt x="106" y="147"/>
                    </a:cubicBezTo>
                    <a:cubicBezTo>
                      <a:pt x="103" y="148"/>
                      <a:pt x="110" y="152"/>
                      <a:pt x="101" y="154"/>
                    </a:cubicBezTo>
                    <a:cubicBezTo>
                      <a:pt x="99" y="154"/>
                      <a:pt x="96" y="154"/>
                      <a:pt x="93" y="154"/>
                    </a:cubicBezTo>
                    <a:cubicBezTo>
                      <a:pt x="92" y="150"/>
                      <a:pt x="87" y="152"/>
                      <a:pt x="85" y="149"/>
                    </a:cubicBezTo>
                    <a:cubicBezTo>
                      <a:pt x="84" y="146"/>
                      <a:pt x="87" y="142"/>
                      <a:pt x="86" y="140"/>
                    </a:cubicBezTo>
                    <a:cubicBezTo>
                      <a:pt x="85" y="137"/>
                      <a:pt x="83" y="137"/>
                      <a:pt x="81" y="139"/>
                    </a:cubicBezTo>
                    <a:cubicBezTo>
                      <a:pt x="79" y="140"/>
                      <a:pt x="80" y="146"/>
                      <a:pt x="78" y="147"/>
                    </a:cubicBezTo>
                    <a:cubicBezTo>
                      <a:pt x="75" y="148"/>
                      <a:pt x="74" y="145"/>
                      <a:pt x="72" y="142"/>
                    </a:cubicBezTo>
                    <a:cubicBezTo>
                      <a:pt x="71" y="140"/>
                      <a:pt x="70" y="136"/>
                      <a:pt x="71" y="133"/>
                    </a:cubicBezTo>
                    <a:cubicBezTo>
                      <a:pt x="71" y="131"/>
                      <a:pt x="74" y="131"/>
                      <a:pt x="74" y="129"/>
                    </a:cubicBezTo>
                    <a:cubicBezTo>
                      <a:pt x="74" y="127"/>
                      <a:pt x="74" y="124"/>
                      <a:pt x="72" y="123"/>
                    </a:cubicBezTo>
                    <a:cubicBezTo>
                      <a:pt x="70" y="121"/>
                      <a:pt x="67" y="121"/>
                      <a:pt x="65" y="122"/>
                    </a:cubicBezTo>
                    <a:cubicBezTo>
                      <a:pt x="63" y="122"/>
                      <a:pt x="62" y="124"/>
                      <a:pt x="62" y="126"/>
                    </a:cubicBezTo>
                    <a:cubicBezTo>
                      <a:pt x="62" y="128"/>
                      <a:pt x="65" y="130"/>
                      <a:pt x="66" y="132"/>
                    </a:cubicBezTo>
                    <a:cubicBezTo>
                      <a:pt x="66" y="134"/>
                      <a:pt x="67" y="137"/>
                      <a:pt x="66" y="139"/>
                    </a:cubicBezTo>
                    <a:cubicBezTo>
                      <a:pt x="64" y="141"/>
                      <a:pt x="62" y="143"/>
                      <a:pt x="60" y="142"/>
                    </a:cubicBezTo>
                    <a:cubicBezTo>
                      <a:pt x="57" y="141"/>
                      <a:pt x="56" y="136"/>
                      <a:pt x="53" y="135"/>
                    </a:cubicBezTo>
                    <a:cubicBezTo>
                      <a:pt x="51" y="134"/>
                      <a:pt x="49" y="134"/>
                      <a:pt x="46" y="135"/>
                    </a:cubicBezTo>
                    <a:cubicBezTo>
                      <a:pt x="43" y="135"/>
                      <a:pt x="38" y="136"/>
                      <a:pt x="36" y="137"/>
                    </a:cubicBezTo>
                    <a:cubicBezTo>
                      <a:pt x="34" y="138"/>
                      <a:pt x="36" y="141"/>
                      <a:pt x="33" y="142"/>
                    </a:cubicBezTo>
                    <a:cubicBezTo>
                      <a:pt x="29" y="142"/>
                      <a:pt x="22" y="143"/>
                      <a:pt x="19" y="141"/>
                    </a:cubicBezTo>
                    <a:cubicBezTo>
                      <a:pt x="16" y="139"/>
                      <a:pt x="20" y="135"/>
                      <a:pt x="18" y="132"/>
                    </a:cubicBezTo>
                    <a:cubicBezTo>
                      <a:pt x="16" y="129"/>
                      <a:pt x="10" y="129"/>
                      <a:pt x="7" y="126"/>
                    </a:cubicBezTo>
                    <a:cubicBezTo>
                      <a:pt x="4" y="124"/>
                      <a:pt x="1" y="121"/>
                      <a:pt x="1" y="117"/>
                    </a:cubicBezTo>
                    <a:cubicBezTo>
                      <a:pt x="0" y="111"/>
                      <a:pt x="2" y="105"/>
                      <a:pt x="8" y="104"/>
                    </a:cubicBezTo>
                    <a:close/>
                    <a:moveTo>
                      <a:pt x="114" y="4"/>
                    </a:moveTo>
                    <a:lnTo>
                      <a:pt x="114" y="4"/>
                    </a:lnTo>
                    <a:cubicBezTo>
                      <a:pt x="114" y="4"/>
                      <a:pt x="114" y="4"/>
                      <a:pt x="114" y="4"/>
                    </a:cubicBezTo>
                    <a:close/>
                    <a:moveTo>
                      <a:pt x="114" y="5"/>
                    </a:moveTo>
                    <a:cubicBezTo>
                      <a:pt x="114" y="5"/>
                      <a:pt x="114" y="5"/>
                      <a:pt x="114" y="5"/>
                    </a:cubicBezTo>
                    <a:cubicBezTo>
                      <a:pt x="114" y="5"/>
                      <a:pt x="114" y="5"/>
                      <a:pt x="114" y="5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Freeform 17">
                <a:extLst>
                  <a:ext uri="{FF2B5EF4-FFF2-40B4-BE49-F238E27FC236}">
                    <a16:creationId xmlns:a16="http://schemas.microsoft.com/office/drawing/2014/main" xmlns="" id="{D106DD0E-1736-431A-AC7D-335FB82EE85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193241" y="6115318"/>
                <a:ext cx="292032" cy="146448"/>
              </a:xfrm>
              <a:custGeom>
                <a:avLst/>
                <a:gdLst/>
                <a:ahLst/>
                <a:cxnLst>
                  <a:cxn ang="0">
                    <a:pos x="20" y="31"/>
                  </a:cxn>
                  <a:cxn ang="0">
                    <a:pos x="27" y="28"/>
                  </a:cxn>
                  <a:cxn ang="0">
                    <a:pos x="34" y="21"/>
                  </a:cxn>
                  <a:cxn ang="0">
                    <a:pos x="51" y="16"/>
                  </a:cxn>
                  <a:cxn ang="0">
                    <a:pos x="36" y="0"/>
                  </a:cxn>
                  <a:cxn ang="0">
                    <a:pos x="30" y="10"/>
                  </a:cxn>
                  <a:cxn ang="0">
                    <a:pos x="23" y="12"/>
                  </a:cxn>
                  <a:cxn ang="0">
                    <a:pos x="14" y="15"/>
                  </a:cxn>
                  <a:cxn ang="0">
                    <a:pos x="5" y="19"/>
                  </a:cxn>
                  <a:cxn ang="0">
                    <a:pos x="3" y="25"/>
                  </a:cxn>
                  <a:cxn ang="0">
                    <a:pos x="20" y="25"/>
                  </a:cxn>
                  <a:cxn ang="0">
                    <a:pos x="20" y="31"/>
                  </a:cxn>
                </a:cxnLst>
                <a:rect l="0" t="0" r="r" b="b"/>
                <a:pathLst>
                  <a:path w="52" h="31">
                    <a:moveTo>
                      <a:pt x="20" y="31"/>
                    </a:moveTo>
                    <a:cubicBezTo>
                      <a:pt x="23" y="30"/>
                      <a:pt x="25" y="29"/>
                      <a:pt x="27" y="28"/>
                    </a:cubicBezTo>
                    <a:cubicBezTo>
                      <a:pt x="32" y="25"/>
                      <a:pt x="30" y="23"/>
                      <a:pt x="34" y="21"/>
                    </a:cubicBezTo>
                    <a:cubicBezTo>
                      <a:pt x="38" y="19"/>
                      <a:pt x="50" y="22"/>
                      <a:pt x="51" y="16"/>
                    </a:cubicBezTo>
                    <a:cubicBezTo>
                      <a:pt x="52" y="9"/>
                      <a:pt x="46" y="1"/>
                      <a:pt x="36" y="0"/>
                    </a:cubicBezTo>
                    <a:cubicBezTo>
                      <a:pt x="35" y="3"/>
                      <a:pt x="33" y="8"/>
                      <a:pt x="30" y="10"/>
                    </a:cubicBezTo>
                    <a:cubicBezTo>
                      <a:pt x="28" y="12"/>
                      <a:pt x="25" y="11"/>
                      <a:pt x="23" y="12"/>
                    </a:cubicBezTo>
                    <a:cubicBezTo>
                      <a:pt x="20" y="13"/>
                      <a:pt x="17" y="13"/>
                      <a:pt x="14" y="15"/>
                    </a:cubicBezTo>
                    <a:cubicBezTo>
                      <a:pt x="11" y="16"/>
                      <a:pt x="7" y="17"/>
                      <a:pt x="5" y="19"/>
                    </a:cubicBezTo>
                    <a:cubicBezTo>
                      <a:pt x="3" y="21"/>
                      <a:pt x="0" y="23"/>
                      <a:pt x="3" y="25"/>
                    </a:cubicBezTo>
                    <a:cubicBezTo>
                      <a:pt x="7" y="26"/>
                      <a:pt x="17" y="24"/>
                      <a:pt x="20" y="25"/>
                    </a:cubicBezTo>
                    <a:cubicBezTo>
                      <a:pt x="23" y="26"/>
                      <a:pt x="20" y="29"/>
                      <a:pt x="20" y="31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Freeform 22">
                <a:extLst>
                  <a:ext uri="{FF2B5EF4-FFF2-40B4-BE49-F238E27FC236}">
                    <a16:creationId xmlns:a16="http://schemas.microsoft.com/office/drawing/2014/main" xmlns="" id="{0B19C9DB-9399-487E-9BC0-08EAAD894A3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4006981" y="3897444"/>
                <a:ext cx="682076" cy="883797"/>
              </a:xfrm>
              <a:custGeom>
                <a:avLst/>
                <a:gdLst/>
                <a:ahLst/>
                <a:cxnLst>
                  <a:cxn ang="0">
                    <a:pos x="86" y="29"/>
                  </a:cxn>
                  <a:cxn ang="0">
                    <a:pos x="95" y="46"/>
                  </a:cxn>
                  <a:cxn ang="0">
                    <a:pos x="93" y="68"/>
                  </a:cxn>
                  <a:cxn ang="0">
                    <a:pos x="96" y="88"/>
                  </a:cxn>
                  <a:cxn ang="0">
                    <a:pos x="107" y="108"/>
                  </a:cxn>
                  <a:cxn ang="0">
                    <a:pos x="111" y="130"/>
                  </a:cxn>
                  <a:cxn ang="0">
                    <a:pos x="112" y="146"/>
                  </a:cxn>
                  <a:cxn ang="0">
                    <a:pos x="115" y="162"/>
                  </a:cxn>
                  <a:cxn ang="0">
                    <a:pos x="120" y="183"/>
                  </a:cxn>
                  <a:cxn ang="0">
                    <a:pos x="104" y="178"/>
                  </a:cxn>
                  <a:cxn ang="0">
                    <a:pos x="109" y="165"/>
                  </a:cxn>
                  <a:cxn ang="0">
                    <a:pos x="97" y="155"/>
                  </a:cxn>
                  <a:cxn ang="0">
                    <a:pos x="88" y="145"/>
                  </a:cxn>
                  <a:cxn ang="0">
                    <a:pos x="77" y="153"/>
                  </a:cxn>
                  <a:cxn ang="0">
                    <a:pos x="49" y="139"/>
                  </a:cxn>
                  <a:cxn ang="0">
                    <a:pos x="37" y="133"/>
                  </a:cxn>
                  <a:cxn ang="0">
                    <a:pos x="27" y="148"/>
                  </a:cxn>
                  <a:cxn ang="0">
                    <a:pos x="7" y="147"/>
                  </a:cxn>
                  <a:cxn ang="0">
                    <a:pos x="10" y="115"/>
                  </a:cxn>
                  <a:cxn ang="0">
                    <a:pos x="2" y="101"/>
                  </a:cxn>
                  <a:cxn ang="0">
                    <a:pos x="3" y="82"/>
                  </a:cxn>
                  <a:cxn ang="0">
                    <a:pos x="9" y="70"/>
                  </a:cxn>
                  <a:cxn ang="0">
                    <a:pos x="9" y="54"/>
                  </a:cxn>
                  <a:cxn ang="0">
                    <a:pos x="11" y="44"/>
                  </a:cxn>
                  <a:cxn ang="0">
                    <a:pos x="1" y="31"/>
                  </a:cxn>
                  <a:cxn ang="0">
                    <a:pos x="6" y="17"/>
                  </a:cxn>
                  <a:cxn ang="0">
                    <a:pos x="16" y="26"/>
                  </a:cxn>
                  <a:cxn ang="0">
                    <a:pos x="27" y="40"/>
                  </a:cxn>
                  <a:cxn ang="0">
                    <a:pos x="39" y="28"/>
                  </a:cxn>
                  <a:cxn ang="0">
                    <a:pos x="53" y="16"/>
                  </a:cxn>
                  <a:cxn ang="0">
                    <a:pos x="64" y="3"/>
                  </a:cxn>
                  <a:cxn ang="0">
                    <a:pos x="78" y="13"/>
                  </a:cxn>
                </a:cxnLst>
                <a:rect l="0" t="0" r="r" b="b"/>
                <a:pathLst>
                  <a:path w="122" h="186">
                    <a:moveTo>
                      <a:pt x="86" y="16"/>
                    </a:moveTo>
                    <a:cubicBezTo>
                      <a:pt x="86" y="21"/>
                      <a:pt x="85" y="26"/>
                      <a:pt x="86" y="29"/>
                    </a:cubicBezTo>
                    <a:cubicBezTo>
                      <a:pt x="86" y="35"/>
                      <a:pt x="91" y="36"/>
                      <a:pt x="92" y="38"/>
                    </a:cubicBezTo>
                    <a:cubicBezTo>
                      <a:pt x="93" y="39"/>
                      <a:pt x="92" y="43"/>
                      <a:pt x="95" y="46"/>
                    </a:cubicBezTo>
                    <a:cubicBezTo>
                      <a:pt x="98" y="49"/>
                      <a:pt x="97" y="55"/>
                      <a:pt x="96" y="57"/>
                    </a:cubicBezTo>
                    <a:cubicBezTo>
                      <a:pt x="96" y="59"/>
                      <a:pt x="93" y="64"/>
                      <a:pt x="93" y="68"/>
                    </a:cubicBezTo>
                    <a:cubicBezTo>
                      <a:pt x="93" y="72"/>
                      <a:pt x="95" y="76"/>
                      <a:pt x="95" y="79"/>
                    </a:cubicBezTo>
                    <a:cubicBezTo>
                      <a:pt x="96" y="83"/>
                      <a:pt x="96" y="87"/>
                      <a:pt x="96" y="88"/>
                    </a:cubicBezTo>
                    <a:cubicBezTo>
                      <a:pt x="96" y="90"/>
                      <a:pt x="101" y="95"/>
                      <a:pt x="104" y="97"/>
                    </a:cubicBezTo>
                    <a:cubicBezTo>
                      <a:pt x="106" y="99"/>
                      <a:pt x="107" y="104"/>
                      <a:pt x="107" y="108"/>
                    </a:cubicBezTo>
                    <a:cubicBezTo>
                      <a:pt x="107" y="112"/>
                      <a:pt x="104" y="119"/>
                      <a:pt x="105" y="121"/>
                    </a:cubicBezTo>
                    <a:cubicBezTo>
                      <a:pt x="106" y="122"/>
                      <a:pt x="109" y="127"/>
                      <a:pt x="111" y="130"/>
                    </a:cubicBezTo>
                    <a:cubicBezTo>
                      <a:pt x="112" y="133"/>
                      <a:pt x="115" y="135"/>
                      <a:pt x="115" y="138"/>
                    </a:cubicBezTo>
                    <a:cubicBezTo>
                      <a:pt x="115" y="141"/>
                      <a:pt x="112" y="144"/>
                      <a:pt x="112" y="146"/>
                    </a:cubicBezTo>
                    <a:cubicBezTo>
                      <a:pt x="112" y="149"/>
                      <a:pt x="116" y="149"/>
                      <a:pt x="117" y="152"/>
                    </a:cubicBezTo>
                    <a:cubicBezTo>
                      <a:pt x="117" y="155"/>
                      <a:pt x="114" y="159"/>
                      <a:pt x="115" y="162"/>
                    </a:cubicBezTo>
                    <a:cubicBezTo>
                      <a:pt x="115" y="165"/>
                      <a:pt x="118" y="165"/>
                      <a:pt x="119" y="169"/>
                    </a:cubicBezTo>
                    <a:cubicBezTo>
                      <a:pt x="120" y="172"/>
                      <a:pt x="122" y="180"/>
                      <a:pt x="120" y="183"/>
                    </a:cubicBezTo>
                    <a:cubicBezTo>
                      <a:pt x="118" y="186"/>
                      <a:pt x="117" y="179"/>
                      <a:pt x="114" y="178"/>
                    </a:cubicBezTo>
                    <a:cubicBezTo>
                      <a:pt x="111" y="177"/>
                      <a:pt x="106" y="180"/>
                      <a:pt x="104" y="178"/>
                    </a:cubicBezTo>
                    <a:cubicBezTo>
                      <a:pt x="101" y="176"/>
                      <a:pt x="103" y="173"/>
                      <a:pt x="104" y="170"/>
                    </a:cubicBezTo>
                    <a:cubicBezTo>
                      <a:pt x="105" y="168"/>
                      <a:pt x="109" y="168"/>
                      <a:pt x="109" y="165"/>
                    </a:cubicBezTo>
                    <a:cubicBezTo>
                      <a:pt x="108" y="163"/>
                      <a:pt x="103" y="162"/>
                      <a:pt x="101" y="161"/>
                    </a:cubicBezTo>
                    <a:cubicBezTo>
                      <a:pt x="100" y="160"/>
                      <a:pt x="97" y="157"/>
                      <a:pt x="97" y="155"/>
                    </a:cubicBezTo>
                    <a:cubicBezTo>
                      <a:pt x="97" y="153"/>
                      <a:pt x="94" y="144"/>
                      <a:pt x="93" y="144"/>
                    </a:cubicBezTo>
                    <a:cubicBezTo>
                      <a:pt x="92" y="144"/>
                      <a:pt x="90" y="144"/>
                      <a:pt x="88" y="145"/>
                    </a:cubicBezTo>
                    <a:cubicBezTo>
                      <a:pt x="87" y="146"/>
                      <a:pt x="86" y="148"/>
                      <a:pt x="84" y="149"/>
                    </a:cubicBezTo>
                    <a:cubicBezTo>
                      <a:pt x="82" y="151"/>
                      <a:pt x="80" y="153"/>
                      <a:pt x="77" y="153"/>
                    </a:cubicBezTo>
                    <a:cubicBezTo>
                      <a:pt x="73" y="154"/>
                      <a:pt x="66" y="154"/>
                      <a:pt x="62" y="152"/>
                    </a:cubicBezTo>
                    <a:cubicBezTo>
                      <a:pt x="57" y="149"/>
                      <a:pt x="52" y="142"/>
                      <a:pt x="49" y="139"/>
                    </a:cubicBezTo>
                    <a:cubicBezTo>
                      <a:pt x="47" y="135"/>
                      <a:pt x="48" y="133"/>
                      <a:pt x="46" y="132"/>
                    </a:cubicBezTo>
                    <a:cubicBezTo>
                      <a:pt x="43" y="131"/>
                      <a:pt x="40" y="132"/>
                      <a:pt x="37" y="133"/>
                    </a:cubicBezTo>
                    <a:cubicBezTo>
                      <a:pt x="35" y="134"/>
                      <a:pt x="32" y="136"/>
                      <a:pt x="30" y="139"/>
                    </a:cubicBezTo>
                    <a:cubicBezTo>
                      <a:pt x="28" y="141"/>
                      <a:pt x="28" y="144"/>
                      <a:pt x="27" y="148"/>
                    </a:cubicBezTo>
                    <a:cubicBezTo>
                      <a:pt x="23" y="147"/>
                      <a:pt x="20" y="153"/>
                      <a:pt x="16" y="152"/>
                    </a:cubicBezTo>
                    <a:cubicBezTo>
                      <a:pt x="13" y="152"/>
                      <a:pt x="9" y="151"/>
                      <a:pt x="7" y="147"/>
                    </a:cubicBezTo>
                    <a:cubicBezTo>
                      <a:pt x="5" y="142"/>
                      <a:pt x="7" y="135"/>
                      <a:pt x="8" y="130"/>
                    </a:cubicBezTo>
                    <a:cubicBezTo>
                      <a:pt x="8" y="124"/>
                      <a:pt x="11" y="119"/>
                      <a:pt x="10" y="115"/>
                    </a:cubicBezTo>
                    <a:cubicBezTo>
                      <a:pt x="10" y="111"/>
                      <a:pt x="6" y="112"/>
                      <a:pt x="5" y="108"/>
                    </a:cubicBezTo>
                    <a:cubicBezTo>
                      <a:pt x="4" y="106"/>
                      <a:pt x="3" y="104"/>
                      <a:pt x="2" y="101"/>
                    </a:cubicBezTo>
                    <a:cubicBezTo>
                      <a:pt x="3" y="100"/>
                      <a:pt x="4" y="100"/>
                      <a:pt x="5" y="99"/>
                    </a:cubicBezTo>
                    <a:cubicBezTo>
                      <a:pt x="10" y="95"/>
                      <a:pt x="1" y="86"/>
                      <a:pt x="3" y="82"/>
                    </a:cubicBezTo>
                    <a:cubicBezTo>
                      <a:pt x="4" y="77"/>
                      <a:pt x="11" y="79"/>
                      <a:pt x="12" y="76"/>
                    </a:cubicBezTo>
                    <a:cubicBezTo>
                      <a:pt x="14" y="74"/>
                      <a:pt x="9" y="72"/>
                      <a:pt x="9" y="70"/>
                    </a:cubicBezTo>
                    <a:cubicBezTo>
                      <a:pt x="8" y="67"/>
                      <a:pt x="10" y="65"/>
                      <a:pt x="10" y="62"/>
                    </a:cubicBezTo>
                    <a:cubicBezTo>
                      <a:pt x="10" y="60"/>
                      <a:pt x="9" y="56"/>
                      <a:pt x="9" y="54"/>
                    </a:cubicBezTo>
                    <a:cubicBezTo>
                      <a:pt x="8" y="52"/>
                      <a:pt x="4" y="51"/>
                      <a:pt x="5" y="49"/>
                    </a:cubicBezTo>
                    <a:cubicBezTo>
                      <a:pt x="6" y="46"/>
                      <a:pt x="11" y="46"/>
                      <a:pt x="11" y="44"/>
                    </a:cubicBezTo>
                    <a:cubicBezTo>
                      <a:pt x="12" y="42"/>
                      <a:pt x="10" y="41"/>
                      <a:pt x="9" y="39"/>
                    </a:cubicBezTo>
                    <a:cubicBezTo>
                      <a:pt x="7" y="37"/>
                      <a:pt x="3" y="34"/>
                      <a:pt x="1" y="31"/>
                    </a:cubicBezTo>
                    <a:cubicBezTo>
                      <a:pt x="0" y="29"/>
                      <a:pt x="2" y="27"/>
                      <a:pt x="2" y="24"/>
                    </a:cubicBezTo>
                    <a:cubicBezTo>
                      <a:pt x="3" y="22"/>
                      <a:pt x="4" y="18"/>
                      <a:pt x="6" y="17"/>
                    </a:cubicBezTo>
                    <a:cubicBezTo>
                      <a:pt x="9" y="16"/>
                      <a:pt x="11" y="18"/>
                      <a:pt x="13" y="20"/>
                    </a:cubicBezTo>
                    <a:cubicBezTo>
                      <a:pt x="15" y="21"/>
                      <a:pt x="15" y="22"/>
                      <a:pt x="16" y="26"/>
                    </a:cubicBezTo>
                    <a:cubicBezTo>
                      <a:pt x="16" y="29"/>
                      <a:pt x="12" y="36"/>
                      <a:pt x="15" y="39"/>
                    </a:cubicBezTo>
                    <a:cubicBezTo>
                      <a:pt x="17" y="43"/>
                      <a:pt x="23" y="41"/>
                      <a:pt x="27" y="40"/>
                    </a:cubicBezTo>
                    <a:cubicBezTo>
                      <a:pt x="30" y="39"/>
                      <a:pt x="29" y="35"/>
                      <a:pt x="32" y="33"/>
                    </a:cubicBezTo>
                    <a:cubicBezTo>
                      <a:pt x="34" y="31"/>
                      <a:pt x="37" y="29"/>
                      <a:pt x="39" y="28"/>
                    </a:cubicBezTo>
                    <a:cubicBezTo>
                      <a:pt x="42" y="27"/>
                      <a:pt x="44" y="29"/>
                      <a:pt x="47" y="27"/>
                    </a:cubicBezTo>
                    <a:cubicBezTo>
                      <a:pt x="50" y="25"/>
                      <a:pt x="51" y="19"/>
                      <a:pt x="53" y="16"/>
                    </a:cubicBezTo>
                    <a:cubicBezTo>
                      <a:pt x="56" y="14"/>
                      <a:pt x="61" y="16"/>
                      <a:pt x="63" y="14"/>
                    </a:cubicBezTo>
                    <a:cubicBezTo>
                      <a:pt x="65" y="11"/>
                      <a:pt x="61" y="5"/>
                      <a:pt x="64" y="3"/>
                    </a:cubicBezTo>
                    <a:cubicBezTo>
                      <a:pt x="67" y="0"/>
                      <a:pt x="72" y="1"/>
                      <a:pt x="75" y="3"/>
                    </a:cubicBezTo>
                    <a:cubicBezTo>
                      <a:pt x="77" y="5"/>
                      <a:pt x="76" y="11"/>
                      <a:pt x="78" y="13"/>
                    </a:cubicBezTo>
                    <a:cubicBezTo>
                      <a:pt x="80" y="15"/>
                      <a:pt x="84" y="15"/>
                      <a:pt x="86" y="16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rgbClr val="76D1E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4" indent="-4763">
                  <a:defRPr/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xmlns="" id="{770099B8-7272-43BA-950B-1219079C18C0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6414360" y="5058902"/>
              <a:ext cx="1989690" cy="2289259"/>
            </a:xfrm>
            <a:custGeom>
              <a:avLst/>
              <a:gdLst/>
              <a:ahLst/>
              <a:cxnLst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30" y="67"/>
                </a:cxn>
                <a:cxn ang="0">
                  <a:pos x="52" y="33"/>
                </a:cxn>
                <a:cxn ang="0">
                  <a:pos x="71" y="6"/>
                </a:cxn>
                <a:cxn ang="0">
                  <a:pos x="106" y="7"/>
                </a:cxn>
                <a:cxn ang="0">
                  <a:pos x="140" y="24"/>
                </a:cxn>
                <a:cxn ang="0">
                  <a:pos x="152" y="47"/>
                </a:cxn>
                <a:cxn ang="0">
                  <a:pos x="175" y="75"/>
                </a:cxn>
                <a:cxn ang="0">
                  <a:pos x="196" y="76"/>
                </a:cxn>
                <a:cxn ang="0">
                  <a:pos x="215" y="69"/>
                </a:cxn>
                <a:cxn ang="0">
                  <a:pos x="238" y="90"/>
                </a:cxn>
                <a:cxn ang="0">
                  <a:pos x="246" y="122"/>
                </a:cxn>
                <a:cxn ang="0">
                  <a:pos x="265" y="145"/>
                </a:cxn>
                <a:cxn ang="0">
                  <a:pos x="258" y="174"/>
                </a:cxn>
                <a:cxn ang="0">
                  <a:pos x="228" y="168"/>
                </a:cxn>
                <a:cxn ang="0">
                  <a:pos x="199" y="185"/>
                </a:cxn>
                <a:cxn ang="0">
                  <a:pos x="196" y="204"/>
                </a:cxn>
                <a:cxn ang="0">
                  <a:pos x="191" y="233"/>
                </a:cxn>
                <a:cxn ang="0">
                  <a:pos x="203" y="257"/>
                </a:cxn>
                <a:cxn ang="0">
                  <a:pos x="213" y="265"/>
                </a:cxn>
                <a:cxn ang="0">
                  <a:pos x="218" y="282"/>
                </a:cxn>
                <a:cxn ang="0">
                  <a:pos x="220" y="302"/>
                </a:cxn>
                <a:cxn ang="0">
                  <a:pos x="187" y="319"/>
                </a:cxn>
                <a:cxn ang="0">
                  <a:pos x="139" y="314"/>
                </a:cxn>
                <a:cxn ang="0">
                  <a:pos x="151" y="292"/>
                </a:cxn>
                <a:cxn ang="0">
                  <a:pos x="113" y="293"/>
                </a:cxn>
                <a:cxn ang="0">
                  <a:pos x="95" y="312"/>
                </a:cxn>
                <a:cxn ang="0">
                  <a:pos x="84" y="328"/>
                </a:cxn>
                <a:cxn ang="0">
                  <a:pos x="59" y="346"/>
                </a:cxn>
                <a:cxn ang="0">
                  <a:pos x="28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27" y="350"/>
                </a:cxn>
                <a:cxn ang="0">
                  <a:pos x="31" y="327"/>
                </a:cxn>
                <a:cxn ang="0">
                  <a:pos x="24" y="310"/>
                </a:cxn>
                <a:cxn ang="0">
                  <a:pos x="15" y="288"/>
                </a:cxn>
                <a:cxn ang="0">
                  <a:pos x="9" y="276"/>
                </a:cxn>
                <a:cxn ang="0">
                  <a:pos x="10" y="257"/>
                </a:cxn>
                <a:cxn ang="0">
                  <a:pos x="14" y="226"/>
                </a:cxn>
                <a:cxn ang="0">
                  <a:pos x="25" y="209"/>
                </a:cxn>
                <a:cxn ang="0">
                  <a:pos x="18" y="184"/>
                </a:cxn>
                <a:cxn ang="0">
                  <a:pos x="23" y="160"/>
                </a:cxn>
                <a:cxn ang="0">
                  <a:pos x="24" y="129"/>
                </a:cxn>
                <a:cxn ang="0">
                  <a:pos x="18" y="104"/>
                </a:cxn>
              </a:cxnLst>
              <a:rect l="0" t="0" r="r" b="b"/>
              <a:pathLst>
                <a:path w="270" h="365"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1" y="85"/>
                    <a:pt x="11" y="85"/>
                    <a:pt x="11" y="85"/>
                  </a:cubicBez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ubicBezTo>
                    <a:pt x="14" y="83"/>
                    <a:pt x="20" y="86"/>
                    <a:pt x="23" y="84"/>
                  </a:cubicBezTo>
                  <a:cubicBezTo>
                    <a:pt x="26" y="82"/>
                    <a:pt x="26" y="78"/>
                    <a:pt x="27" y="76"/>
                  </a:cubicBezTo>
                  <a:cubicBezTo>
                    <a:pt x="28" y="73"/>
                    <a:pt x="28" y="70"/>
                    <a:pt x="30" y="67"/>
                  </a:cubicBezTo>
                  <a:cubicBezTo>
                    <a:pt x="32" y="65"/>
                    <a:pt x="37" y="62"/>
                    <a:pt x="38" y="58"/>
                  </a:cubicBezTo>
                  <a:cubicBezTo>
                    <a:pt x="40" y="54"/>
                    <a:pt x="37" y="47"/>
                    <a:pt x="39" y="43"/>
                  </a:cubicBezTo>
                  <a:cubicBezTo>
                    <a:pt x="40" y="39"/>
                    <a:pt x="43" y="38"/>
                    <a:pt x="45" y="37"/>
                  </a:cubicBezTo>
                  <a:cubicBezTo>
                    <a:pt x="47" y="35"/>
                    <a:pt x="49" y="34"/>
                    <a:pt x="52" y="33"/>
                  </a:cubicBezTo>
                  <a:cubicBezTo>
                    <a:pt x="54" y="32"/>
                    <a:pt x="56" y="33"/>
                    <a:pt x="57" y="30"/>
                  </a:cubicBezTo>
                  <a:cubicBezTo>
                    <a:pt x="59" y="27"/>
                    <a:pt x="58" y="21"/>
                    <a:pt x="59" y="17"/>
                  </a:cubicBezTo>
                  <a:cubicBezTo>
                    <a:pt x="60" y="14"/>
                    <a:pt x="60" y="11"/>
                    <a:pt x="62" y="9"/>
                  </a:cubicBezTo>
                  <a:cubicBezTo>
                    <a:pt x="64" y="7"/>
                    <a:pt x="68" y="7"/>
                    <a:pt x="71" y="6"/>
                  </a:cubicBezTo>
                  <a:cubicBezTo>
                    <a:pt x="75" y="4"/>
                    <a:pt x="80" y="3"/>
                    <a:pt x="83" y="2"/>
                  </a:cubicBezTo>
                  <a:cubicBezTo>
                    <a:pt x="86" y="1"/>
                    <a:pt x="87" y="0"/>
                    <a:pt x="90" y="0"/>
                  </a:cubicBezTo>
                  <a:cubicBezTo>
                    <a:pt x="92" y="1"/>
                    <a:pt x="94" y="4"/>
                    <a:pt x="97" y="5"/>
                  </a:cubicBezTo>
                  <a:cubicBezTo>
                    <a:pt x="100" y="6"/>
                    <a:pt x="103" y="6"/>
                    <a:pt x="106" y="7"/>
                  </a:cubicBezTo>
                  <a:cubicBezTo>
                    <a:pt x="109" y="8"/>
                    <a:pt x="111" y="9"/>
                    <a:pt x="114" y="10"/>
                  </a:cubicBezTo>
                  <a:cubicBezTo>
                    <a:pt x="117" y="10"/>
                    <a:pt x="121" y="8"/>
                    <a:pt x="124" y="10"/>
                  </a:cubicBezTo>
                  <a:cubicBezTo>
                    <a:pt x="127" y="13"/>
                    <a:pt x="128" y="20"/>
                    <a:pt x="131" y="22"/>
                  </a:cubicBezTo>
                  <a:cubicBezTo>
                    <a:pt x="134" y="25"/>
                    <a:pt x="138" y="22"/>
                    <a:pt x="140" y="24"/>
                  </a:cubicBezTo>
                  <a:cubicBezTo>
                    <a:pt x="143" y="26"/>
                    <a:pt x="142" y="31"/>
                    <a:pt x="145" y="33"/>
                  </a:cubicBezTo>
                  <a:cubicBezTo>
                    <a:pt x="148" y="35"/>
                    <a:pt x="154" y="32"/>
                    <a:pt x="156" y="34"/>
                  </a:cubicBezTo>
                  <a:cubicBezTo>
                    <a:pt x="158" y="36"/>
                    <a:pt x="153" y="37"/>
                    <a:pt x="152" y="39"/>
                  </a:cubicBezTo>
                  <a:cubicBezTo>
                    <a:pt x="151" y="42"/>
                    <a:pt x="151" y="44"/>
                    <a:pt x="152" y="47"/>
                  </a:cubicBezTo>
                  <a:cubicBezTo>
                    <a:pt x="154" y="49"/>
                    <a:pt x="157" y="47"/>
                    <a:pt x="158" y="52"/>
                  </a:cubicBezTo>
                  <a:cubicBezTo>
                    <a:pt x="159" y="56"/>
                    <a:pt x="158" y="67"/>
                    <a:pt x="158" y="70"/>
                  </a:cubicBezTo>
                  <a:cubicBezTo>
                    <a:pt x="159" y="74"/>
                    <a:pt x="159" y="73"/>
                    <a:pt x="162" y="74"/>
                  </a:cubicBezTo>
                  <a:cubicBezTo>
                    <a:pt x="165" y="75"/>
                    <a:pt x="171" y="76"/>
                    <a:pt x="175" y="75"/>
                  </a:cubicBezTo>
                  <a:cubicBezTo>
                    <a:pt x="178" y="74"/>
                    <a:pt x="180" y="70"/>
                    <a:pt x="182" y="69"/>
                  </a:cubicBezTo>
                  <a:cubicBezTo>
                    <a:pt x="184" y="68"/>
                    <a:pt x="186" y="67"/>
                    <a:pt x="188" y="69"/>
                  </a:cubicBezTo>
                  <a:cubicBezTo>
                    <a:pt x="190" y="70"/>
                    <a:pt x="190" y="74"/>
                    <a:pt x="191" y="76"/>
                  </a:cubicBezTo>
                  <a:cubicBezTo>
                    <a:pt x="193" y="77"/>
                    <a:pt x="194" y="78"/>
                    <a:pt x="196" y="76"/>
                  </a:cubicBezTo>
                  <a:cubicBezTo>
                    <a:pt x="197" y="74"/>
                    <a:pt x="196" y="67"/>
                    <a:pt x="197" y="64"/>
                  </a:cubicBezTo>
                  <a:cubicBezTo>
                    <a:pt x="199" y="61"/>
                    <a:pt x="201" y="59"/>
                    <a:pt x="204" y="58"/>
                  </a:cubicBezTo>
                  <a:cubicBezTo>
                    <a:pt x="206" y="56"/>
                    <a:pt x="209" y="55"/>
                    <a:pt x="211" y="58"/>
                  </a:cubicBezTo>
                  <a:cubicBezTo>
                    <a:pt x="214" y="60"/>
                    <a:pt x="211" y="67"/>
                    <a:pt x="215" y="69"/>
                  </a:cubicBezTo>
                  <a:cubicBezTo>
                    <a:pt x="219" y="72"/>
                    <a:pt x="227" y="68"/>
                    <a:pt x="230" y="70"/>
                  </a:cubicBezTo>
                  <a:cubicBezTo>
                    <a:pt x="234" y="71"/>
                    <a:pt x="231" y="76"/>
                    <a:pt x="232" y="78"/>
                  </a:cubicBezTo>
                  <a:cubicBezTo>
                    <a:pt x="233" y="81"/>
                    <a:pt x="236" y="82"/>
                    <a:pt x="237" y="84"/>
                  </a:cubicBezTo>
                  <a:cubicBezTo>
                    <a:pt x="238" y="86"/>
                    <a:pt x="239" y="88"/>
                    <a:pt x="238" y="90"/>
                  </a:cubicBezTo>
                  <a:cubicBezTo>
                    <a:pt x="237" y="92"/>
                    <a:pt x="233" y="95"/>
                    <a:pt x="233" y="97"/>
                  </a:cubicBezTo>
                  <a:cubicBezTo>
                    <a:pt x="233" y="100"/>
                    <a:pt x="237" y="101"/>
                    <a:pt x="239" y="103"/>
                  </a:cubicBezTo>
                  <a:cubicBezTo>
                    <a:pt x="241" y="105"/>
                    <a:pt x="243" y="106"/>
                    <a:pt x="245" y="109"/>
                  </a:cubicBezTo>
                  <a:cubicBezTo>
                    <a:pt x="246" y="112"/>
                    <a:pt x="245" y="118"/>
                    <a:pt x="246" y="122"/>
                  </a:cubicBezTo>
                  <a:cubicBezTo>
                    <a:pt x="246" y="125"/>
                    <a:pt x="249" y="127"/>
                    <a:pt x="249" y="131"/>
                  </a:cubicBezTo>
                  <a:cubicBezTo>
                    <a:pt x="250" y="134"/>
                    <a:pt x="249" y="141"/>
                    <a:pt x="250" y="144"/>
                  </a:cubicBezTo>
                  <a:cubicBezTo>
                    <a:pt x="251" y="147"/>
                    <a:pt x="253" y="147"/>
                    <a:pt x="256" y="147"/>
                  </a:cubicBezTo>
                  <a:cubicBezTo>
                    <a:pt x="258" y="147"/>
                    <a:pt x="263" y="142"/>
                    <a:pt x="265" y="145"/>
                  </a:cubicBezTo>
                  <a:cubicBezTo>
                    <a:pt x="268" y="149"/>
                    <a:pt x="265" y="158"/>
                    <a:pt x="266" y="162"/>
                  </a:cubicBezTo>
                  <a:cubicBezTo>
                    <a:pt x="266" y="166"/>
                    <a:pt x="270" y="166"/>
                    <a:pt x="269" y="168"/>
                  </a:cubicBezTo>
                  <a:cubicBezTo>
                    <a:pt x="269" y="171"/>
                    <a:pt x="265" y="171"/>
                    <a:pt x="263" y="172"/>
                  </a:cubicBezTo>
                  <a:cubicBezTo>
                    <a:pt x="262" y="173"/>
                    <a:pt x="260" y="173"/>
                    <a:pt x="258" y="174"/>
                  </a:cubicBezTo>
                  <a:cubicBezTo>
                    <a:pt x="257" y="175"/>
                    <a:pt x="256" y="178"/>
                    <a:pt x="254" y="179"/>
                  </a:cubicBezTo>
                  <a:cubicBezTo>
                    <a:pt x="252" y="179"/>
                    <a:pt x="250" y="179"/>
                    <a:pt x="247" y="179"/>
                  </a:cubicBezTo>
                  <a:cubicBezTo>
                    <a:pt x="244" y="178"/>
                    <a:pt x="241" y="175"/>
                    <a:pt x="237" y="173"/>
                  </a:cubicBezTo>
                  <a:cubicBezTo>
                    <a:pt x="234" y="172"/>
                    <a:pt x="234" y="169"/>
                    <a:pt x="228" y="168"/>
                  </a:cubicBezTo>
                  <a:cubicBezTo>
                    <a:pt x="222" y="167"/>
                    <a:pt x="208" y="166"/>
                    <a:pt x="202" y="168"/>
                  </a:cubicBezTo>
                  <a:cubicBezTo>
                    <a:pt x="196" y="169"/>
                    <a:pt x="194" y="174"/>
                    <a:pt x="193" y="176"/>
                  </a:cubicBezTo>
                  <a:cubicBezTo>
                    <a:pt x="191" y="179"/>
                    <a:pt x="191" y="180"/>
                    <a:pt x="193" y="182"/>
                  </a:cubicBezTo>
                  <a:cubicBezTo>
                    <a:pt x="194" y="183"/>
                    <a:pt x="198" y="183"/>
                    <a:pt x="199" y="185"/>
                  </a:cubicBezTo>
                  <a:cubicBezTo>
                    <a:pt x="199" y="187"/>
                    <a:pt x="196" y="188"/>
                    <a:pt x="196" y="190"/>
                  </a:cubicBezTo>
                  <a:cubicBezTo>
                    <a:pt x="195" y="191"/>
                    <a:pt x="197" y="193"/>
                    <a:pt x="196" y="195"/>
                  </a:cubicBezTo>
                  <a:cubicBezTo>
                    <a:pt x="195" y="196"/>
                    <a:pt x="191" y="195"/>
                    <a:pt x="191" y="197"/>
                  </a:cubicBezTo>
                  <a:cubicBezTo>
                    <a:pt x="191" y="200"/>
                    <a:pt x="195" y="201"/>
                    <a:pt x="196" y="204"/>
                  </a:cubicBezTo>
                  <a:cubicBezTo>
                    <a:pt x="197" y="208"/>
                    <a:pt x="199" y="213"/>
                    <a:pt x="196" y="217"/>
                  </a:cubicBezTo>
                  <a:cubicBezTo>
                    <a:pt x="193" y="221"/>
                    <a:pt x="185" y="219"/>
                    <a:pt x="182" y="221"/>
                  </a:cubicBezTo>
                  <a:cubicBezTo>
                    <a:pt x="180" y="223"/>
                    <a:pt x="181" y="224"/>
                    <a:pt x="182" y="226"/>
                  </a:cubicBezTo>
                  <a:cubicBezTo>
                    <a:pt x="184" y="229"/>
                    <a:pt x="189" y="230"/>
                    <a:pt x="191" y="233"/>
                  </a:cubicBezTo>
                  <a:cubicBezTo>
                    <a:pt x="192" y="235"/>
                    <a:pt x="190" y="238"/>
                    <a:pt x="191" y="241"/>
                  </a:cubicBezTo>
                  <a:cubicBezTo>
                    <a:pt x="192" y="243"/>
                    <a:pt x="194" y="243"/>
                    <a:pt x="196" y="245"/>
                  </a:cubicBezTo>
                  <a:cubicBezTo>
                    <a:pt x="197" y="247"/>
                    <a:pt x="196" y="250"/>
                    <a:pt x="197" y="252"/>
                  </a:cubicBezTo>
                  <a:cubicBezTo>
                    <a:pt x="199" y="255"/>
                    <a:pt x="202" y="254"/>
                    <a:pt x="203" y="257"/>
                  </a:cubicBezTo>
                  <a:cubicBezTo>
                    <a:pt x="204" y="259"/>
                    <a:pt x="202" y="263"/>
                    <a:pt x="202" y="266"/>
                  </a:cubicBezTo>
                  <a:cubicBezTo>
                    <a:pt x="203" y="268"/>
                    <a:pt x="205" y="268"/>
                    <a:pt x="207" y="269"/>
                  </a:cubicBezTo>
                  <a:cubicBezTo>
                    <a:pt x="208" y="270"/>
                    <a:pt x="211" y="273"/>
                    <a:pt x="213" y="272"/>
                  </a:cubicBezTo>
                  <a:cubicBezTo>
                    <a:pt x="214" y="271"/>
                    <a:pt x="210" y="267"/>
                    <a:pt x="213" y="265"/>
                  </a:cubicBezTo>
                  <a:cubicBezTo>
                    <a:pt x="216" y="264"/>
                    <a:pt x="222" y="264"/>
                    <a:pt x="225" y="266"/>
                  </a:cubicBezTo>
                  <a:cubicBezTo>
                    <a:pt x="227" y="268"/>
                    <a:pt x="226" y="272"/>
                    <a:pt x="224" y="274"/>
                  </a:cubicBezTo>
                  <a:cubicBezTo>
                    <a:pt x="223" y="276"/>
                    <a:pt x="219" y="274"/>
                    <a:pt x="218" y="276"/>
                  </a:cubicBezTo>
                  <a:cubicBezTo>
                    <a:pt x="216" y="277"/>
                    <a:pt x="216" y="280"/>
                    <a:pt x="218" y="282"/>
                  </a:cubicBezTo>
                  <a:cubicBezTo>
                    <a:pt x="219" y="284"/>
                    <a:pt x="223" y="284"/>
                    <a:pt x="225" y="286"/>
                  </a:cubicBezTo>
                  <a:cubicBezTo>
                    <a:pt x="226" y="288"/>
                    <a:pt x="225" y="290"/>
                    <a:pt x="224" y="292"/>
                  </a:cubicBezTo>
                  <a:cubicBezTo>
                    <a:pt x="223" y="293"/>
                    <a:pt x="221" y="292"/>
                    <a:pt x="220" y="294"/>
                  </a:cubicBezTo>
                  <a:cubicBezTo>
                    <a:pt x="219" y="296"/>
                    <a:pt x="221" y="300"/>
                    <a:pt x="220" y="302"/>
                  </a:cubicBezTo>
                  <a:cubicBezTo>
                    <a:pt x="219" y="305"/>
                    <a:pt x="217" y="306"/>
                    <a:pt x="214" y="306"/>
                  </a:cubicBezTo>
                  <a:cubicBezTo>
                    <a:pt x="211" y="307"/>
                    <a:pt x="207" y="306"/>
                    <a:pt x="204" y="307"/>
                  </a:cubicBezTo>
                  <a:cubicBezTo>
                    <a:pt x="201" y="308"/>
                    <a:pt x="200" y="309"/>
                    <a:pt x="197" y="311"/>
                  </a:cubicBezTo>
                  <a:cubicBezTo>
                    <a:pt x="194" y="313"/>
                    <a:pt x="191" y="317"/>
                    <a:pt x="187" y="319"/>
                  </a:cubicBezTo>
                  <a:cubicBezTo>
                    <a:pt x="183" y="320"/>
                    <a:pt x="179" y="321"/>
                    <a:pt x="174" y="321"/>
                  </a:cubicBezTo>
                  <a:cubicBezTo>
                    <a:pt x="170" y="322"/>
                    <a:pt x="165" y="321"/>
                    <a:pt x="161" y="320"/>
                  </a:cubicBezTo>
                  <a:cubicBezTo>
                    <a:pt x="157" y="319"/>
                    <a:pt x="155" y="316"/>
                    <a:pt x="151" y="315"/>
                  </a:cubicBezTo>
                  <a:cubicBezTo>
                    <a:pt x="147" y="314"/>
                    <a:pt x="142" y="314"/>
                    <a:pt x="139" y="314"/>
                  </a:cubicBezTo>
                  <a:cubicBezTo>
                    <a:pt x="136" y="313"/>
                    <a:pt x="135" y="312"/>
                    <a:pt x="134" y="311"/>
                  </a:cubicBezTo>
                  <a:cubicBezTo>
                    <a:pt x="132" y="310"/>
                    <a:pt x="132" y="308"/>
                    <a:pt x="134" y="306"/>
                  </a:cubicBezTo>
                  <a:cubicBezTo>
                    <a:pt x="135" y="304"/>
                    <a:pt x="139" y="301"/>
                    <a:pt x="142" y="299"/>
                  </a:cubicBezTo>
                  <a:cubicBezTo>
                    <a:pt x="145" y="297"/>
                    <a:pt x="151" y="295"/>
                    <a:pt x="151" y="292"/>
                  </a:cubicBezTo>
                  <a:cubicBezTo>
                    <a:pt x="151" y="288"/>
                    <a:pt x="146" y="286"/>
                    <a:pt x="143" y="285"/>
                  </a:cubicBezTo>
                  <a:cubicBezTo>
                    <a:pt x="140" y="283"/>
                    <a:pt x="137" y="282"/>
                    <a:pt x="134" y="284"/>
                  </a:cubicBezTo>
                  <a:cubicBezTo>
                    <a:pt x="131" y="285"/>
                    <a:pt x="133" y="292"/>
                    <a:pt x="128" y="294"/>
                  </a:cubicBezTo>
                  <a:cubicBezTo>
                    <a:pt x="124" y="295"/>
                    <a:pt x="116" y="291"/>
                    <a:pt x="113" y="293"/>
                  </a:cubicBezTo>
                  <a:cubicBezTo>
                    <a:pt x="109" y="295"/>
                    <a:pt x="115" y="301"/>
                    <a:pt x="111" y="303"/>
                  </a:cubicBezTo>
                  <a:cubicBezTo>
                    <a:pt x="108" y="305"/>
                    <a:pt x="100" y="301"/>
                    <a:pt x="97" y="302"/>
                  </a:cubicBezTo>
                  <a:cubicBezTo>
                    <a:pt x="93" y="303"/>
                    <a:pt x="92" y="305"/>
                    <a:pt x="92" y="307"/>
                  </a:cubicBezTo>
                  <a:cubicBezTo>
                    <a:pt x="91" y="309"/>
                    <a:pt x="93" y="311"/>
                    <a:pt x="95" y="312"/>
                  </a:cubicBezTo>
                  <a:cubicBezTo>
                    <a:pt x="96" y="313"/>
                    <a:pt x="100" y="312"/>
                    <a:pt x="100" y="314"/>
                  </a:cubicBezTo>
                  <a:cubicBezTo>
                    <a:pt x="101" y="316"/>
                    <a:pt x="100" y="320"/>
                    <a:pt x="98" y="322"/>
                  </a:cubicBezTo>
                  <a:cubicBezTo>
                    <a:pt x="95" y="324"/>
                    <a:pt x="91" y="324"/>
                    <a:pt x="88" y="325"/>
                  </a:cubicBezTo>
                  <a:cubicBezTo>
                    <a:pt x="86" y="326"/>
                    <a:pt x="85" y="325"/>
                    <a:pt x="84" y="328"/>
                  </a:cubicBezTo>
                  <a:cubicBezTo>
                    <a:pt x="84" y="331"/>
                    <a:pt x="86" y="336"/>
                    <a:pt x="85" y="340"/>
                  </a:cubicBezTo>
                  <a:cubicBezTo>
                    <a:pt x="84" y="343"/>
                    <a:pt x="82" y="345"/>
                    <a:pt x="79" y="346"/>
                  </a:cubicBezTo>
                  <a:cubicBezTo>
                    <a:pt x="76" y="347"/>
                    <a:pt x="72" y="346"/>
                    <a:pt x="68" y="346"/>
                  </a:cubicBezTo>
                  <a:cubicBezTo>
                    <a:pt x="65" y="346"/>
                    <a:pt x="61" y="343"/>
                    <a:pt x="59" y="346"/>
                  </a:cubicBezTo>
                  <a:cubicBezTo>
                    <a:pt x="56" y="348"/>
                    <a:pt x="57" y="353"/>
                    <a:pt x="56" y="356"/>
                  </a:cubicBezTo>
                  <a:cubicBezTo>
                    <a:pt x="55" y="358"/>
                    <a:pt x="54" y="359"/>
                    <a:pt x="52" y="361"/>
                  </a:cubicBezTo>
                  <a:cubicBezTo>
                    <a:pt x="49" y="362"/>
                    <a:pt x="49" y="365"/>
                    <a:pt x="44" y="363"/>
                  </a:cubicBezTo>
                  <a:cubicBezTo>
                    <a:pt x="40" y="361"/>
                    <a:pt x="32" y="352"/>
                    <a:pt x="28" y="350"/>
                  </a:cubicBezTo>
                  <a:lnTo>
                    <a:pt x="28" y="350"/>
                  </a:lnTo>
                  <a:lnTo>
                    <a:pt x="28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lnTo>
                    <a:pt x="27" y="350"/>
                  </a:lnTo>
                  <a:cubicBezTo>
                    <a:pt x="29" y="345"/>
                    <a:pt x="30" y="341"/>
                    <a:pt x="31" y="338"/>
                  </a:cubicBezTo>
                  <a:cubicBezTo>
                    <a:pt x="33" y="331"/>
                    <a:pt x="33" y="331"/>
                    <a:pt x="31" y="327"/>
                  </a:cubicBezTo>
                  <a:cubicBezTo>
                    <a:pt x="30" y="326"/>
                    <a:pt x="29" y="324"/>
                    <a:pt x="27" y="323"/>
                  </a:cubicBezTo>
                  <a:lnTo>
                    <a:pt x="22" y="319"/>
                  </a:lnTo>
                  <a:lnTo>
                    <a:pt x="23" y="313"/>
                  </a:lnTo>
                  <a:cubicBezTo>
                    <a:pt x="24" y="312"/>
                    <a:pt x="25" y="311"/>
                    <a:pt x="24" y="310"/>
                  </a:cubicBezTo>
                  <a:cubicBezTo>
                    <a:pt x="24" y="308"/>
                    <a:pt x="23" y="306"/>
                    <a:pt x="21" y="304"/>
                  </a:cubicBezTo>
                  <a:lnTo>
                    <a:pt x="19" y="301"/>
                  </a:lnTo>
                  <a:lnTo>
                    <a:pt x="18" y="298"/>
                  </a:lnTo>
                  <a:cubicBezTo>
                    <a:pt x="18" y="295"/>
                    <a:pt x="18" y="290"/>
                    <a:pt x="15" y="288"/>
                  </a:cubicBezTo>
                  <a:cubicBezTo>
                    <a:pt x="14" y="286"/>
                    <a:pt x="11" y="285"/>
                    <a:pt x="9" y="285"/>
                  </a:cubicBezTo>
                  <a:lnTo>
                    <a:pt x="0" y="282"/>
                  </a:lnTo>
                  <a:lnTo>
                    <a:pt x="4" y="279"/>
                  </a:lnTo>
                  <a:cubicBezTo>
                    <a:pt x="7" y="278"/>
                    <a:pt x="9" y="278"/>
                    <a:pt x="9" y="276"/>
                  </a:cubicBezTo>
                  <a:cubicBezTo>
                    <a:pt x="9" y="274"/>
                    <a:pt x="7" y="273"/>
                    <a:pt x="5" y="271"/>
                  </a:cubicBezTo>
                  <a:lnTo>
                    <a:pt x="0" y="265"/>
                  </a:lnTo>
                  <a:lnTo>
                    <a:pt x="5" y="261"/>
                  </a:lnTo>
                  <a:cubicBezTo>
                    <a:pt x="8" y="260"/>
                    <a:pt x="10" y="259"/>
                    <a:pt x="10" y="257"/>
                  </a:cubicBezTo>
                  <a:cubicBezTo>
                    <a:pt x="11" y="255"/>
                    <a:pt x="9" y="253"/>
                    <a:pt x="7" y="252"/>
                  </a:cubicBezTo>
                  <a:lnTo>
                    <a:pt x="3" y="246"/>
                  </a:lnTo>
                  <a:lnTo>
                    <a:pt x="7" y="227"/>
                  </a:lnTo>
                  <a:lnTo>
                    <a:pt x="14" y="226"/>
                  </a:lnTo>
                  <a:cubicBezTo>
                    <a:pt x="16" y="226"/>
                    <a:pt x="18" y="226"/>
                    <a:pt x="20" y="225"/>
                  </a:cubicBezTo>
                  <a:cubicBezTo>
                    <a:pt x="21" y="223"/>
                    <a:pt x="20" y="221"/>
                    <a:pt x="19" y="219"/>
                  </a:cubicBezTo>
                  <a:lnTo>
                    <a:pt x="18" y="212"/>
                  </a:lnTo>
                  <a:lnTo>
                    <a:pt x="25" y="209"/>
                  </a:lnTo>
                  <a:cubicBezTo>
                    <a:pt x="28" y="208"/>
                    <a:pt x="31" y="208"/>
                    <a:pt x="32" y="206"/>
                  </a:cubicBezTo>
                  <a:cubicBezTo>
                    <a:pt x="34" y="202"/>
                    <a:pt x="31" y="198"/>
                    <a:pt x="29" y="194"/>
                  </a:cubicBezTo>
                  <a:cubicBezTo>
                    <a:pt x="28" y="193"/>
                    <a:pt x="26" y="192"/>
                    <a:pt x="25" y="190"/>
                  </a:cubicBezTo>
                  <a:lnTo>
                    <a:pt x="18" y="184"/>
                  </a:lnTo>
                  <a:lnTo>
                    <a:pt x="21" y="174"/>
                  </a:lnTo>
                  <a:lnTo>
                    <a:pt x="23" y="172"/>
                  </a:lnTo>
                  <a:cubicBezTo>
                    <a:pt x="25" y="170"/>
                    <a:pt x="28" y="168"/>
                    <a:pt x="28" y="165"/>
                  </a:cubicBezTo>
                  <a:cubicBezTo>
                    <a:pt x="28" y="163"/>
                    <a:pt x="25" y="162"/>
                    <a:pt x="23" y="160"/>
                  </a:cubicBezTo>
                  <a:lnTo>
                    <a:pt x="20" y="157"/>
                  </a:lnTo>
                  <a:lnTo>
                    <a:pt x="18" y="144"/>
                  </a:lnTo>
                  <a:lnTo>
                    <a:pt x="20" y="137"/>
                  </a:lnTo>
                  <a:cubicBezTo>
                    <a:pt x="22" y="134"/>
                    <a:pt x="24" y="132"/>
                    <a:pt x="24" y="129"/>
                  </a:cubicBezTo>
                  <a:cubicBezTo>
                    <a:pt x="24" y="127"/>
                    <a:pt x="22" y="126"/>
                    <a:pt x="20" y="125"/>
                  </a:cubicBezTo>
                  <a:lnTo>
                    <a:pt x="17" y="123"/>
                  </a:lnTo>
                  <a:lnTo>
                    <a:pt x="17" y="106"/>
                  </a:lnTo>
                  <a:lnTo>
                    <a:pt x="18" y="104"/>
                  </a:lnTo>
                  <a:cubicBezTo>
                    <a:pt x="20" y="101"/>
                    <a:pt x="20" y="99"/>
                    <a:pt x="22" y="93"/>
                  </a:cubicBezTo>
                  <a:cubicBezTo>
                    <a:pt x="20" y="91"/>
                    <a:pt x="18" y="90"/>
                    <a:pt x="14" y="88"/>
                  </a:cubicBezTo>
                  <a:lnTo>
                    <a:pt x="11" y="85"/>
                  </a:ln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xmlns="" id="{FB69524F-7374-4AEF-95BF-A1D29DC910D9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0169234" y="8029334"/>
              <a:ext cx="1773303" cy="1666957"/>
            </a:xfrm>
            <a:custGeom>
              <a:avLst/>
              <a:gdLst/>
              <a:ahLst/>
              <a:cxnLst>
                <a:cxn ang="0">
                  <a:pos x="210" y="238"/>
                </a:cxn>
                <a:cxn ang="0">
                  <a:pos x="199" y="253"/>
                </a:cxn>
                <a:cxn ang="0">
                  <a:pos x="167" y="264"/>
                </a:cxn>
                <a:cxn ang="0">
                  <a:pos x="160" y="247"/>
                </a:cxn>
                <a:cxn ang="0">
                  <a:pos x="142" y="251"/>
                </a:cxn>
                <a:cxn ang="0">
                  <a:pos x="120" y="238"/>
                </a:cxn>
                <a:cxn ang="0">
                  <a:pos x="111" y="226"/>
                </a:cxn>
                <a:cxn ang="0">
                  <a:pos x="92" y="218"/>
                </a:cxn>
                <a:cxn ang="0">
                  <a:pos x="77" y="201"/>
                </a:cxn>
                <a:cxn ang="0">
                  <a:pos x="49" y="182"/>
                </a:cxn>
                <a:cxn ang="0">
                  <a:pos x="35" y="183"/>
                </a:cxn>
                <a:cxn ang="0">
                  <a:pos x="19" y="162"/>
                </a:cxn>
                <a:cxn ang="0">
                  <a:pos x="10" y="145"/>
                </a:cxn>
                <a:cxn ang="0">
                  <a:pos x="1" y="126"/>
                </a:cxn>
                <a:cxn ang="0">
                  <a:pos x="15" y="120"/>
                </a:cxn>
                <a:cxn ang="0">
                  <a:pos x="27" y="106"/>
                </a:cxn>
                <a:cxn ang="0">
                  <a:pos x="43" y="112"/>
                </a:cxn>
                <a:cxn ang="0">
                  <a:pos x="55" y="91"/>
                </a:cxn>
                <a:cxn ang="0">
                  <a:pos x="58" y="79"/>
                </a:cxn>
                <a:cxn ang="0">
                  <a:pos x="79" y="80"/>
                </a:cxn>
                <a:cxn ang="0">
                  <a:pos x="98" y="86"/>
                </a:cxn>
                <a:cxn ang="0">
                  <a:pos x="109" y="106"/>
                </a:cxn>
                <a:cxn ang="0">
                  <a:pos x="128" y="107"/>
                </a:cxn>
                <a:cxn ang="0">
                  <a:pos x="128" y="83"/>
                </a:cxn>
                <a:cxn ang="0">
                  <a:pos x="131" y="67"/>
                </a:cxn>
                <a:cxn ang="0">
                  <a:pos x="151" y="71"/>
                </a:cxn>
                <a:cxn ang="0">
                  <a:pos x="140" y="44"/>
                </a:cxn>
                <a:cxn ang="0">
                  <a:pos x="147" y="27"/>
                </a:cxn>
                <a:cxn ang="0">
                  <a:pos x="170" y="12"/>
                </a:cxn>
                <a:cxn ang="0">
                  <a:pos x="179" y="4"/>
                </a:cxn>
                <a:cxn ang="0">
                  <a:pos x="196" y="21"/>
                </a:cxn>
                <a:cxn ang="0">
                  <a:pos x="224" y="40"/>
                </a:cxn>
                <a:cxn ang="0">
                  <a:pos x="235" y="48"/>
                </a:cxn>
                <a:cxn ang="0">
                  <a:pos x="228" y="81"/>
                </a:cxn>
                <a:cxn ang="0">
                  <a:pos x="226" y="101"/>
                </a:cxn>
                <a:cxn ang="0">
                  <a:pos x="225" y="132"/>
                </a:cxn>
                <a:cxn ang="0">
                  <a:pos x="218" y="145"/>
                </a:cxn>
                <a:cxn ang="0">
                  <a:pos x="203" y="173"/>
                </a:cxn>
                <a:cxn ang="0">
                  <a:pos x="191" y="189"/>
                </a:cxn>
                <a:cxn ang="0">
                  <a:pos x="191" y="210"/>
                </a:cxn>
                <a:cxn ang="0">
                  <a:pos x="211" y="225"/>
                </a:cxn>
                <a:cxn ang="0">
                  <a:pos x="177" y="1"/>
                </a:cxn>
                <a:cxn ang="0">
                  <a:pos x="58" y="76"/>
                </a:cxn>
                <a:cxn ang="0">
                  <a:pos x="57" y="76"/>
                </a:cxn>
              </a:cxnLst>
              <a:rect l="0" t="0" r="r" b="b"/>
              <a:pathLst>
                <a:path w="241" h="266">
                  <a:moveTo>
                    <a:pt x="220" y="231"/>
                  </a:moveTo>
                  <a:cubicBezTo>
                    <a:pt x="224" y="234"/>
                    <a:pt x="227" y="237"/>
                    <a:pt x="224" y="238"/>
                  </a:cubicBezTo>
                  <a:cubicBezTo>
                    <a:pt x="221" y="239"/>
                    <a:pt x="213" y="236"/>
                    <a:pt x="210" y="238"/>
                  </a:cubicBezTo>
                  <a:cubicBezTo>
                    <a:pt x="206" y="240"/>
                    <a:pt x="209" y="244"/>
                    <a:pt x="208" y="246"/>
                  </a:cubicBezTo>
                  <a:cubicBezTo>
                    <a:pt x="206" y="247"/>
                    <a:pt x="205" y="244"/>
                    <a:pt x="203" y="246"/>
                  </a:cubicBezTo>
                  <a:cubicBezTo>
                    <a:pt x="201" y="247"/>
                    <a:pt x="204" y="252"/>
                    <a:pt x="199" y="253"/>
                  </a:cubicBezTo>
                  <a:cubicBezTo>
                    <a:pt x="195" y="254"/>
                    <a:pt x="185" y="250"/>
                    <a:pt x="181" y="253"/>
                  </a:cubicBezTo>
                  <a:cubicBezTo>
                    <a:pt x="177" y="255"/>
                    <a:pt x="184" y="261"/>
                    <a:pt x="180" y="264"/>
                  </a:cubicBezTo>
                  <a:cubicBezTo>
                    <a:pt x="177" y="266"/>
                    <a:pt x="171" y="265"/>
                    <a:pt x="167" y="264"/>
                  </a:cubicBezTo>
                  <a:cubicBezTo>
                    <a:pt x="163" y="263"/>
                    <a:pt x="160" y="260"/>
                    <a:pt x="160" y="257"/>
                  </a:cubicBezTo>
                  <a:cubicBezTo>
                    <a:pt x="159" y="255"/>
                    <a:pt x="165" y="258"/>
                    <a:pt x="166" y="255"/>
                  </a:cubicBezTo>
                  <a:cubicBezTo>
                    <a:pt x="166" y="253"/>
                    <a:pt x="163" y="249"/>
                    <a:pt x="160" y="247"/>
                  </a:cubicBezTo>
                  <a:cubicBezTo>
                    <a:pt x="157" y="246"/>
                    <a:pt x="153" y="249"/>
                    <a:pt x="150" y="248"/>
                  </a:cubicBezTo>
                  <a:cubicBezTo>
                    <a:pt x="147" y="248"/>
                    <a:pt x="146" y="243"/>
                    <a:pt x="144" y="244"/>
                  </a:cubicBezTo>
                  <a:cubicBezTo>
                    <a:pt x="142" y="245"/>
                    <a:pt x="146" y="250"/>
                    <a:pt x="142" y="251"/>
                  </a:cubicBezTo>
                  <a:cubicBezTo>
                    <a:pt x="139" y="252"/>
                    <a:pt x="130" y="252"/>
                    <a:pt x="127" y="250"/>
                  </a:cubicBezTo>
                  <a:cubicBezTo>
                    <a:pt x="123" y="247"/>
                    <a:pt x="127" y="241"/>
                    <a:pt x="126" y="238"/>
                  </a:cubicBezTo>
                  <a:cubicBezTo>
                    <a:pt x="124" y="236"/>
                    <a:pt x="122" y="239"/>
                    <a:pt x="120" y="238"/>
                  </a:cubicBezTo>
                  <a:cubicBezTo>
                    <a:pt x="118" y="237"/>
                    <a:pt x="117" y="236"/>
                    <a:pt x="115" y="235"/>
                  </a:cubicBezTo>
                  <a:cubicBezTo>
                    <a:pt x="114" y="234"/>
                    <a:pt x="112" y="234"/>
                    <a:pt x="111" y="232"/>
                  </a:cubicBezTo>
                  <a:cubicBezTo>
                    <a:pt x="110" y="231"/>
                    <a:pt x="113" y="227"/>
                    <a:pt x="111" y="226"/>
                  </a:cubicBezTo>
                  <a:cubicBezTo>
                    <a:pt x="109" y="225"/>
                    <a:pt x="105" y="227"/>
                    <a:pt x="103" y="226"/>
                  </a:cubicBezTo>
                  <a:cubicBezTo>
                    <a:pt x="101" y="225"/>
                    <a:pt x="101" y="223"/>
                    <a:pt x="99" y="222"/>
                  </a:cubicBezTo>
                  <a:cubicBezTo>
                    <a:pt x="98" y="220"/>
                    <a:pt x="95" y="220"/>
                    <a:pt x="92" y="218"/>
                  </a:cubicBezTo>
                  <a:cubicBezTo>
                    <a:pt x="90" y="217"/>
                    <a:pt x="88" y="215"/>
                    <a:pt x="86" y="213"/>
                  </a:cubicBezTo>
                  <a:cubicBezTo>
                    <a:pt x="84" y="211"/>
                    <a:pt x="83" y="208"/>
                    <a:pt x="82" y="206"/>
                  </a:cubicBezTo>
                  <a:cubicBezTo>
                    <a:pt x="80" y="204"/>
                    <a:pt x="79" y="202"/>
                    <a:pt x="77" y="201"/>
                  </a:cubicBezTo>
                  <a:cubicBezTo>
                    <a:pt x="75" y="200"/>
                    <a:pt x="72" y="202"/>
                    <a:pt x="71" y="200"/>
                  </a:cubicBezTo>
                  <a:cubicBezTo>
                    <a:pt x="69" y="199"/>
                    <a:pt x="75" y="199"/>
                    <a:pt x="72" y="195"/>
                  </a:cubicBezTo>
                  <a:cubicBezTo>
                    <a:pt x="68" y="192"/>
                    <a:pt x="55" y="183"/>
                    <a:pt x="49" y="182"/>
                  </a:cubicBezTo>
                  <a:cubicBezTo>
                    <a:pt x="44" y="181"/>
                    <a:pt x="51" y="187"/>
                    <a:pt x="49" y="189"/>
                  </a:cubicBezTo>
                  <a:cubicBezTo>
                    <a:pt x="48" y="191"/>
                    <a:pt x="45" y="191"/>
                    <a:pt x="43" y="190"/>
                  </a:cubicBezTo>
                  <a:cubicBezTo>
                    <a:pt x="40" y="189"/>
                    <a:pt x="37" y="185"/>
                    <a:pt x="35" y="183"/>
                  </a:cubicBezTo>
                  <a:cubicBezTo>
                    <a:pt x="33" y="180"/>
                    <a:pt x="35" y="178"/>
                    <a:pt x="33" y="175"/>
                  </a:cubicBezTo>
                  <a:cubicBezTo>
                    <a:pt x="31" y="172"/>
                    <a:pt x="27" y="168"/>
                    <a:pt x="25" y="166"/>
                  </a:cubicBezTo>
                  <a:cubicBezTo>
                    <a:pt x="23" y="164"/>
                    <a:pt x="20" y="164"/>
                    <a:pt x="19" y="162"/>
                  </a:cubicBezTo>
                  <a:cubicBezTo>
                    <a:pt x="19" y="160"/>
                    <a:pt x="22" y="158"/>
                    <a:pt x="22" y="156"/>
                  </a:cubicBezTo>
                  <a:cubicBezTo>
                    <a:pt x="22" y="153"/>
                    <a:pt x="20" y="151"/>
                    <a:pt x="18" y="149"/>
                  </a:cubicBezTo>
                  <a:cubicBezTo>
                    <a:pt x="16" y="147"/>
                    <a:pt x="12" y="147"/>
                    <a:pt x="10" y="145"/>
                  </a:cubicBezTo>
                  <a:cubicBezTo>
                    <a:pt x="8" y="142"/>
                    <a:pt x="11" y="138"/>
                    <a:pt x="10" y="136"/>
                  </a:cubicBezTo>
                  <a:cubicBezTo>
                    <a:pt x="8" y="134"/>
                    <a:pt x="4" y="137"/>
                    <a:pt x="3" y="135"/>
                  </a:cubicBezTo>
                  <a:cubicBezTo>
                    <a:pt x="1" y="132"/>
                    <a:pt x="1" y="128"/>
                    <a:pt x="1" y="126"/>
                  </a:cubicBezTo>
                  <a:cubicBezTo>
                    <a:pt x="0" y="123"/>
                    <a:pt x="0" y="120"/>
                    <a:pt x="2" y="118"/>
                  </a:cubicBezTo>
                  <a:cubicBezTo>
                    <a:pt x="3" y="117"/>
                    <a:pt x="6" y="116"/>
                    <a:pt x="8" y="117"/>
                  </a:cubicBezTo>
                  <a:cubicBezTo>
                    <a:pt x="11" y="117"/>
                    <a:pt x="13" y="120"/>
                    <a:pt x="15" y="120"/>
                  </a:cubicBezTo>
                  <a:cubicBezTo>
                    <a:pt x="17" y="120"/>
                    <a:pt x="17" y="118"/>
                    <a:pt x="18" y="116"/>
                  </a:cubicBezTo>
                  <a:cubicBezTo>
                    <a:pt x="19" y="114"/>
                    <a:pt x="18" y="109"/>
                    <a:pt x="20" y="107"/>
                  </a:cubicBezTo>
                  <a:cubicBezTo>
                    <a:pt x="22" y="105"/>
                    <a:pt x="25" y="105"/>
                    <a:pt x="27" y="106"/>
                  </a:cubicBezTo>
                  <a:cubicBezTo>
                    <a:pt x="29" y="107"/>
                    <a:pt x="27" y="111"/>
                    <a:pt x="29" y="111"/>
                  </a:cubicBezTo>
                  <a:cubicBezTo>
                    <a:pt x="32" y="112"/>
                    <a:pt x="36" y="108"/>
                    <a:pt x="39" y="108"/>
                  </a:cubicBezTo>
                  <a:cubicBezTo>
                    <a:pt x="42" y="108"/>
                    <a:pt x="41" y="113"/>
                    <a:pt x="43" y="112"/>
                  </a:cubicBezTo>
                  <a:cubicBezTo>
                    <a:pt x="46" y="111"/>
                    <a:pt x="48" y="107"/>
                    <a:pt x="49" y="105"/>
                  </a:cubicBezTo>
                  <a:cubicBezTo>
                    <a:pt x="50" y="102"/>
                    <a:pt x="48" y="100"/>
                    <a:pt x="49" y="97"/>
                  </a:cubicBezTo>
                  <a:cubicBezTo>
                    <a:pt x="50" y="95"/>
                    <a:pt x="53" y="93"/>
                    <a:pt x="55" y="91"/>
                  </a:cubicBezTo>
                  <a:cubicBezTo>
                    <a:pt x="56" y="88"/>
                    <a:pt x="57" y="86"/>
                    <a:pt x="58" y="83"/>
                  </a:cubicBezTo>
                  <a:cubicBezTo>
                    <a:pt x="58" y="81"/>
                    <a:pt x="58" y="79"/>
                    <a:pt x="58" y="77"/>
                  </a:cubicBezTo>
                  <a:cubicBezTo>
                    <a:pt x="58" y="77"/>
                    <a:pt x="58" y="78"/>
                    <a:pt x="58" y="79"/>
                  </a:cubicBezTo>
                  <a:cubicBezTo>
                    <a:pt x="62" y="76"/>
                    <a:pt x="65" y="73"/>
                    <a:pt x="68" y="73"/>
                  </a:cubicBezTo>
                  <a:cubicBezTo>
                    <a:pt x="74" y="74"/>
                    <a:pt x="70" y="76"/>
                    <a:pt x="72" y="77"/>
                  </a:cubicBezTo>
                  <a:cubicBezTo>
                    <a:pt x="74" y="78"/>
                    <a:pt x="77" y="78"/>
                    <a:pt x="79" y="80"/>
                  </a:cubicBezTo>
                  <a:cubicBezTo>
                    <a:pt x="80" y="82"/>
                    <a:pt x="77" y="86"/>
                    <a:pt x="80" y="88"/>
                  </a:cubicBezTo>
                  <a:cubicBezTo>
                    <a:pt x="82" y="89"/>
                    <a:pt x="86" y="88"/>
                    <a:pt x="89" y="88"/>
                  </a:cubicBezTo>
                  <a:cubicBezTo>
                    <a:pt x="92" y="87"/>
                    <a:pt x="95" y="85"/>
                    <a:pt x="98" y="86"/>
                  </a:cubicBezTo>
                  <a:cubicBezTo>
                    <a:pt x="101" y="86"/>
                    <a:pt x="105" y="87"/>
                    <a:pt x="107" y="90"/>
                  </a:cubicBezTo>
                  <a:cubicBezTo>
                    <a:pt x="108" y="92"/>
                    <a:pt x="107" y="97"/>
                    <a:pt x="107" y="100"/>
                  </a:cubicBezTo>
                  <a:cubicBezTo>
                    <a:pt x="108" y="102"/>
                    <a:pt x="106" y="106"/>
                    <a:pt x="109" y="106"/>
                  </a:cubicBezTo>
                  <a:cubicBezTo>
                    <a:pt x="111" y="106"/>
                    <a:pt x="113" y="100"/>
                    <a:pt x="116" y="100"/>
                  </a:cubicBezTo>
                  <a:cubicBezTo>
                    <a:pt x="119" y="99"/>
                    <a:pt x="119" y="102"/>
                    <a:pt x="121" y="103"/>
                  </a:cubicBezTo>
                  <a:cubicBezTo>
                    <a:pt x="123" y="104"/>
                    <a:pt x="125" y="107"/>
                    <a:pt x="128" y="107"/>
                  </a:cubicBezTo>
                  <a:cubicBezTo>
                    <a:pt x="130" y="108"/>
                    <a:pt x="133" y="109"/>
                    <a:pt x="135" y="105"/>
                  </a:cubicBezTo>
                  <a:cubicBezTo>
                    <a:pt x="136" y="101"/>
                    <a:pt x="135" y="92"/>
                    <a:pt x="134" y="88"/>
                  </a:cubicBezTo>
                  <a:cubicBezTo>
                    <a:pt x="133" y="84"/>
                    <a:pt x="130" y="85"/>
                    <a:pt x="128" y="83"/>
                  </a:cubicBezTo>
                  <a:cubicBezTo>
                    <a:pt x="127" y="82"/>
                    <a:pt x="125" y="81"/>
                    <a:pt x="124" y="78"/>
                  </a:cubicBezTo>
                  <a:cubicBezTo>
                    <a:pt x="123" y="75"/>
                    <a:pt x="121" y="68"/>
                    <a:pt x="123" y="65"/>
                  </a:cubicBezTo>
                  <a:cubicBezTo>
                    <a:pt x="125" y="62"/>
                    <a:pt x="128" y="66"/>
                    <a:pt x="131" y="67"/>
                  </a:cubicBezTo>
                  <a:cubicBezTo>
                    <a:pt x="134" y="69"/>
                    <a:pt x="136" y="75"/>
                    <a:pt x="139" y="76"/>
                  </a:cubicBezTo>
                  <a:cubicBezTo>
                    <a:pt x="142" y="78"/>
                    <a:pt x="144" y="77"/>
                    <a:pt x="146" y="76"/>
                  </a:cubicBezTo>
                  <a:cubicBezTo>
                    <a:pt x="148" y="75"/>
                    <a:pt x="150" y="72"/>
                    <a:pt x="151" y="71"/>
                  </a:cubicBezTo>
                  <a:cubicBezTo>
                    <a:pt x="151" y="70"/>
                    <a:pt x="151" y="60"/>
                    <a:pt x="151" y="58"/>
                  </a:cubicBezTo>
                  <a:cubicBezTo>
                    <a:pt x="150" y="55"/>
                    <a:pt x="147" y="50"/>
                    <a:pt x="147" y="50"/>
                  </a:cubicBezTo>
                  <a:cubicBezTo>
                    <a:pt x="147" y="50"/>
                    <a:pt x="142" y="45"/>
                    <a:pt x="140" y="44"/>
                  </a:cubicBezTo>
                  <a:cubicBezTo>
                    <a:pt x="138" y="42"/>
                    <a:pt x="137" y="37"/>
                    <a:pt x="137" y="36"/>
                  </a:cubicBezTo>
                  <a:cubicBezTo>
                    <a:pt x="137" y="34"/>
                    <a:pt x="133" y="29"/>
                    <a:pt x="135" y="27"/>
                  </a:cubicBezTo>
                  <a:cubicBezTo>
                    <a:pt x="138" y="25"/>
                    <a:pt x="144" y="27"/>
                    <a:pt x="147" y="27"/>
                  </a:cubicBezTo>
                  <a:cubicBezTo>
                    <a:pt x="151" y="27"/>
                    <a:pt x="154" y="29"/>
                    <a:pt x="157" y="25"/>
                  </a:cubicBezTo>
                  <a:cubicBezTo>
                    <a:pt x="159" y="21"/>
                    <a:pt x="156" y="11"/>
                    <a:pt x="160" y="8"/>
                  </a:cubicBezTo>
                  <a:cubicBezTo>
                    <a:pt x="163" y="5"/>
                    <a:pt x="167" y="13"/>
                    <a:pt x="170" y="12"/>
                  </a:cubicBezTo>
                  <a:cubicBezTo>
                    <a:pt x="173" y="11"/>
                    <a:pt x="169" y="8"/>
                    <a:pt x="169" y="6"/>
                  </a:cubicBezTo>
                  <a:cubicBezTo>
                    <a:pt x="169" y="4"/>
                    <a:pt x="166" y="1"/>
                    <a:pt x="170" y="0"/>
                  </a:cubicBezTo>
                  <a:cubicBezTo>
                    <a:pt x="172" y="0"/>
                    <a:pt x="175" y="2"/>
                    <a:pt x="179" y="4"/>
                  </a:cubicBezTo>
                  <a:cubicBezTo>
                    <a:pt x="178" y="3"/>
                    <a:pt x="177" y="2"/>
                    <a:pt x="177" y="1"/>
                  </a:cubicBezTo>
                  <a:cubicBezTo>
                    <a:pt x="179" y="5"/>
                    <a:pt x="184" y="11"/>
                    <a:pt x="187" y="14"/>
                  </a:cubicBezTo>
                  <a:cubicBezTo>
                    <a:pt x="190" y="18"/>
                    <a:pt x="193" y="19"/>
                    <a:pt x="196" y="21"/>
                  </a:cubicBezTo>
                  <a:cubicBezTo>
                    <a:pt x="199" y="24"/>
                    <a:pt x="203" y="28"/>
                    <a:pt x="206" y="29"/>
                  </a:cubicBezTo>
                  <a:cubicBezTo>
                    <a:pt x="209" y="30"/>
                    <a:pt x="210" y="27"/>
                    <a:pt x="213" y="29"/>
                  </a:cubicBezTo>
                  <a:cubicBezTo>
                    <a:pt x="216" y="31"/>
                    <a:pt x="220" y="39"/>
                    <a:pt x="224" y="40"/>
                  </a:cubicBezTo>
                  <a:cubicBezTo>
                    <a:pt x="227" y="41"/>
                    <a:pt x="227" y="36"/>
                    <a:pt x="230" y="35"/>
                  </a:cubicBezTo>
                  <a:cubicBezTo>
                    <a:pt x="233" y="35"/>
                    <a:pt x="237" y="39"/>
                    <a:pt x="240" y="37"/>
                  </a:cubicBezTo>
                  <a:cubicBezTo>
                    <a:pt x="241" y="42"/>
                    <a:pt x="236" y="44"/>
                    <a:pt x="235" y="48"/>
                  </a:cubicBezTo>
                  <a:cubicBezTo>
                    <a:pt x="235" y="52"/>
                    <a:pt x="238" y="56"/>
                    <a:pt x="237" y="59"/>
                  </a:cubicBezTo>
                  <a:cubicBezTo>
                    <a:pt x="236" y="63"/>
                    <a:pt x="231" y="63"/>
                    <a:pt x="230" y="67"/>
                  </a:cubicBezTo>
                  <a:cubicBezTo>
                    <a:pt x="228" y="71"/>
                    <a:pt x="230" y="77"/>
                    <a:pt x="228" y="81"/>
                  </a:cubicBezTo>
                  <a:cubicBezTo>
                    <a:pt x="227" y="84"/>
                    <a:pt x="222" y="84"/>
                    <a:pt x="221" y="86"/>
                  </a:cubicBezTo>
                  <a:cubicBezTo>
                    <a:pt x="219" y="88"/>
                    <a:pt x="217" y="91"/>
                    <a:pt x="218" y="94"/>
                  </a:cubicBezTo>
                  <a:cubicBezTo>
                    <a:pt x="219" y="98"/>
                    <a:pt x="225" y="98"/>
                    <a:pt x="226" y="101"/>
                  </a:cubicBezTo>
                  <a:cubicBezTo>
                    <a:pt x="227" y="105"/>
                    <a:pt x="223" y="110"/>
                    <a:pt x="223" y="113"/>
                  </a:cubicBezTo>
                  <a:cubicBezTo>
                    <a:pt x="224" y="117"/>
                    <a:pt x="228" y="118"/>
                    <a:pt x="228" y="122"/>
                  </a:cubicBezTo>
                  <a:cubicBezTo>
                    <a:pt x="229" y="125"/>
                    <a:pt x="229" y="131"/>
                    <a:pt x="225" y="132"/>
                  </a:cubicBezTo>
                  <a:cubicBezTo>
                    <a:pt x="221" y="133"/>
                    <a:pt x="214" y="126"/>
                    <a:pt x="210" y="127"/>
                  </a:cubicBezTo>
                  <a:cubicBezTo>
                    <a:pt x="206" y="128"/>
                    <a:pt x="207" y="133"/>
                    <a:pt x="209" y="136"/>
                  </a:cubicBezTo>
                  <a:cubicBezTo>
                    <a:pt x="210" y="140"/>
                    <a:pt x="219" y="141"/>
                    <a:pt x="218" y="145"/>
                  </a:cubicBezTo>
                  <a:cubicBezTo>
                    <a:pt x="217" y="149"/>
                    <a:pt x="208" y="145"/>
                    <a:pt x="206" y="148"/>
                  </a:cubicBezTo>
                  <a:cubicBezTo>
                    <a:pt x="204" y="152"/>
                    <a:pt x="206" y="157"/>
                    <a:pt x="206" y="161"/>
                  </a:cubicBezTo>
                  <a:cubicBezTo>
                    <a:pt x="206" y="165"/>
                    <a:pt x="207" y="171"/>
                    <a:pt x="203" y="173"/>
                  </a:cubicBezTo>
                  <a:cubicBezTo>
                    <a:pt x="200" y="175"/>
                    <a:pt x="194" y="169"/>
                    <a:pt x="191" y="171"/>
                  </a:cubicBezTo>
                  <a:cubicBezTo>
                    <a:pt x="187" y="172"/>
                    <a:pt x="187" y="177"/>
                    <a:pt x="187" y="180"/>
                  </a:cubicBezTo>
                  <a:cubicBezTo>
                    <a:pt x="187" y="183"/>
                    <a:pt x="195" y="186"/>
                    <a:pt x="191" y="189"/>
                  </a:cubicBezTo>
                  <a:cubicBezTo>
                    <a:pt x="188" y="191"/>
                    <a:pt x="179" y="184"/>
                    <a:pt x="177" y="189"/>
                  </a:cubicBezTo>
                  <a:cubicBezTo>
                    <a:pt x="175" y="193"/>
                    <a:pt x="185" y="194"/>
                    <a:pt x="187" y="198"/>
                  </a:cubicBezTo>
                  <a:cubicBezTo>
                    <a:pt x="190" y="202"/>
                    <a:pt x="190" y="206"/>
                    <a:pt x="191" y="210"/>
                  </a:cubicBezTo>
                  <a:cubicBezTo>
                    <a:pt x="193" y="214"/>
                    <a:pt x="192" y="221"/>
                    <a:pt x="195" y="223"/>
                  </a:cubicBezTo>
                  <a:cubicBezTo>
                    <a:pt x="198" y="225"/>
                    <a:pt x="199" y="216"/>
                    <a:pt x="203" y="217"/>
                  </a:cubicBezTo>
                  <a:cubicBezTo>
                    <a:pt x="206" y="217"/>
                    <a:pt x="207" y="223"/>
                    <a:pt x="211" y="225"/>
                  </a:cubicBezTo>
                  <a:cubicBezTo>
                    <a:pt x="218" y="230"/>
                    <a:pt x="216" y="229"/>
                    <a:pt x="220" y="231"/>
                  </a:cubicBezTo>
                  <a:close/>
                  <a:moveTo>
                    <a:pt x="177" y="1"/>
                  </a:move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8" y="76"/>
                  </a:cubicBezTo>
                  <a:cubicBezTo>
                    <a:pt x="58" y="76"/>
                    <a:pt x="58" y="77"/>
                    <a:pt x="58" y="77"/>
                  </a:cubicBezTo>
                  <a:close/>
                  <a:moveTo>
                    <a:pt x="58" y="76"/>
                  </a:moveTo>
                  <a:cubicBezTo>
                    <a:pt x="58" y="76"/>
                    <a:pt x="58" y="76"/>
                    <a:pt x="57" y="76"/>
                  </a:cubicBezTo>
                  <a:cubicBezTo>
                    <a:pt x="58" y="76"/>
                    <a:pt x="58" y="76"/>
                    <a:pt x="58" y="76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xmlns="" id="{0583EF59-620E-4495-9A21-EDA911A05D74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2798856" y="10154109"/>
              <a:ext cx="1134704" cy="534684"/>
            </a:xfrm>
            <a:custGeom>
              <a:avLst/>
              <a:gdLst/>
              <a:ahLst/>
              <a:cxnLst>
                <a:cxn ang="0">
                  <a:pos x="154" y="30"/>
                </a:cxn>
                <a:cxn ang="0">
                  <a:pos x="142" y="32"/>
                </a:cxn>
                <a:cxn ang="0">
                  <a:pos x="126" y="33"/>
                </a:cxn>
                <a:cxn ang="0">
                  <a:pos x="58" y="32"/>
                </a:cxn>
                <a:cxn ang="0">
                  <a:pos x="114" y="58"/>
                </a:cxn>
                <a:cxn ang="0">
                  <a:pos x="116" y="64"/>
                </a:cxn>
                <a:cxn ang="0">
                  <a:pos x="113" y="72"/>
                </a:cxn>
                <a:cxn ang="0">
                  <a:pos x="88" y="72"/>
                </a:cxn>
                <a:cxn ang="0">
                  <a:pos x="87" y="78"/>
                </a:cxn>
                <a:cxn ang="0">
                  <a:pos x="80" y="78"/>
                </a:cxn>
                <a:cxn ang="0">
                  <a:pos x="76" y="84"/>
                </a:cxn>
                <a:cxn ang="0">
                  <a:pos x="67" y="82"/>
                </a:cxn>
                <a:cxn ang="0">
                  <a:pos x="65" y="74"/>
                </a:cxn>
                <a:cxn ang="0">
                  <a:pos x="63" y="55"/>
                </a:cxn>
                <a:cxn ang="0">
                  <a:pos x="43" y="57"/>
                </a:cxn>
                <a:cxn ang="0">
                  <a:pos x="33" y="49"/>
                </a:cxn>
                <a:cxn ang="0">
                  <a:pos x="34" y="26"/>
                </a:cxn>
                <a:cxn ang="0">
                  <a:pos x="29" y="17"/>
                </a:cxn>
                <a:cxn ang="0">
                  <a:pos x="18" y="15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2" y="0"/>
                </a:cxn>
                <a:cxn ang="0">
                  <a:pos x="18" y="7"/>
                </a:cxn>
                <a:cxn ang="0">
                  <a:pos x="25" y="8"/>
                </a:cxn>
                <a:cxn ang="0">
                  <a:pos x="33" y="10"/>
                </a:cxn>
                <a:cxn ang="0">
                  <a:pos x="40" y="14"/>
                </a:cxn>
                <a:cxn ang="0">
                  <a:pos x="48" y="16"/>
                </a:cxn>
                <a:cxn ang="0">
                  <a:pos x="56" y="22"/>
                </a:cxn>
                <a:cxn ang="0">
                  <a:pos x="67" y="23"/>
                </a:cxn>
                <a:cxn ang="0">
                  <a:pos x="82" y="23"/>
                </a:cxn>
                <a:cxn ang="0">
                  <a:pos x="154" y="30"/>
                </a:cxn>
              </a:cxnLst>
              <a:rect l="0" t="0" r="r" b="b"/>
              <a:pathLst>
                <a:path w="154" h="85">
                  <a:moveTo>
                    <a:pt x="154" y="30"/>
                  </a:moveTo>
                  <a:cubicBezTo>
                    <a:pt x="150" y="31"/>
                    <a:pt x="147" y="31"/>
                    <a:pt x="142" y="32"/>
                  </a:cubicBezTo>
                  <a:cubicBezTo>
                    <a:pt x="138" y="34"/>
                    <a:pt x="131" y="32"/>
                    <a:pt x="126" y="33"/>
                  </a:cubicBezTo>
                  <a:cubicBezTo>
                    <a:pt x="122" y="34"/>
                    <a:pt x="69" y="32"/>
                    <a:pt x="58" y="32"/>
                  </a:cubicBezTo>
                  <a:cubicBezTo>
                    <a:pt x="60" y="49"/>
                    <a:pt x="114" y="54"/>
                    <a:pt x="114" y="58"/>
                  </a:cubicBezTo>
                  <a:cubicBezTo>
                    <a:pt x="114" y="62"/>
                    <a:pt x="116" y="62"/>
                    <a:pt x="116" y="64"/>
                  </a:cubicBezTo>
                  <a:cubicBezTo>
                    <a:pt x="116" y="67"/>
                    <a:pt x="119" y="70"/>
                    <a:pt x="113" y="72"/>
                  </a:cubicBezTo>
                  <a:cubicBezTo>
                    <a:pt x="108" y="73"/>
                    <a:pt x="93" y="71"/>
                    <a:pt x="88" y="72"/>
                  </a:cubicBezTo>
                  <a:cubicBezTo>
                    <a:pt x="83" y="73"/>
                    <a:pt x="89" y="76"/>
                    <a:pt x="87" y="78"/>
                  </a:cubicBezTo>
                  <a:cubicBezTo>
                    <a:pt x="85" y="79"/>
                    <a:pt x="82" y="76"/>
                    <a:pt x="80" y="78"/>
                  </a:cubicBezTo>
                  <a:cubicBezTo>
                    <a:pt x="77" y="79"/>
                    <a:pt x="79" y="83"/>
                    <a:pt x="76" y="84"/>
                  </a:cubicBezTo>
                  <a:cubicBezTo>
                    <a:pt x="74" y="85"/>
                    <a:pt x="69" y="84"/>
                    <a:pt x="67" y="82"/>
                  </a:cubicBezTo>
                  <a:cubicBezTo>
                    <a:pt x="65" y="80"/>
                    <a:pt x="65" y="79"/>
                    <a:pt x="65" y="74"/>
                  </a:cubicBezTo>
                  <a:cubicBezTo>
                    <a:pt x="64" y="70"/>
                    <a:pt x="69" y="60"/>
                    <a:pt x="63" y="55"/>
                  </a:cubicBezTo>
                  <a:cubicBezTo>
                    <a:pt x="58" y="51"/>
                    <a:pt x="48" y="58"/>
                    <a:pt x="43" y="57"/>
                  </a:cubicBezTo>
                  <a:cubicBezTo>
                    <a:pt x="38" y="56"/>
                    <a:pt x="35" y="54"/>
                    <a:pt x="33" y="49"/>
                  </a:cubicBezTo>
                  <a:cubicBezTo>
                    <a:pt x="32" y="43"/>
                    <a:pt x="35" y="31"/>
                    <a:pt x="34" y="26"/>
                  </a:cubicBezTo>
                  <a:cubicBezTo>
                    <a:pt x="34" y="20"/>
                    <a:pt x="32" y="19"/>
                    <a:pt x="29" y="17"/>
                  </a:cubicBezTo>
                  <a:cubicBezTo>
                    <a:pt x="26" y="15"/>
                    <a:pt x="23" y="18"/>
                    <a:pt x="18" y="15"/>
                  </a:cubicBezTo>
                  <a:cubicBezTo>
                    <a:pt x="13" y="12"/>
                    <a:pt x="5" y="7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9" y="1"/>
                    <a:pt x="15" y="5"/>
                    <a:pt x="18" y="7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8" y="9"/>
                    <a:pt x="31" y="9"/>
                    <a:pt x="33" y="10"/>
                  </a:cubicBezTo>
                  <a:cubicBezTo>
                    <a:pt x="36" y="11"/>
                    <a:pt x="38" y="13"/>
                    <a:pt x="40" y="14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52" y="20"/>
                    <a:pt x="52" y="21"/>
                    <a:pt x="56" y="22"/>
                  </a:cubicBezTo>
                  <a:cubicBezTo>
                    <a:pt x="59" y="23"/>
                    <a:pt x="63" y="22"/>
                    <a:pt x="67" y="23"/>
                  </a:cubicBezTo>
                  <a:cubicBezTo>
                    <a:pt x="72" y="23"/>
                    <a:pt x="68" y="22"/>
                    <a:pt x="82" y="23"/>
                  </a:cubicBezTo>
                  <a:cubicBezTo>
                    <a:pt x="97" y="25"/>
                    <a:pt x="140" y="25"/>
                    <a:pt x="154" y="30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xmlns="" id="{4BE028C1-A8AC-4FAD-AE4A-02F33EBD735D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258483" y="9602017"/>
              <a:ext cx="1037067" cy="734628"/>
            </a:xfrm>
            <a:custGeom>
              <a:avLst/>
              <a:gdLst/>
              <a:ahLst/>
              <a:cxnLst>
                <a:cxn ang="0">
                  <a:pos x="141" y="53"/>
                </a:cxn>
                <a:cxn ang="0">
                  <a:pos x="131" y="59"/>
                </a:cxn>
                <a:cxn ang="0">
                  <a:pos x="128" y="68"/>
                </a:cxn>
                <a:cxn ang="0">
                  <a:pos x="125" y="78"/>
                </a:cxn>
                <a:cxn ang="0">
                  <a:pos x="117" y="88"/>
                </a:cxn>
                <a:cxn ang="0">
                  <a:pos x="114" y="96"/>
                </a:cxn>
                <a:cxn ang="0">
                  <a:pos x="104" y="105"/>
                </a:cxn>
                <a:cxn ang="0">
                  <a:pos x="91" y="114"/>
                </a:cxn>
                <a:cxn ang="0">
                  <a:pos x="89" y="115"/>
                </a:cxn>
                <a:cxn ang="0">
                  <a:pos x="17" y="108"/>
                </a:cxn>
                <a:cxn ang="0">
                  <a:pos x="20" y="109"/>
                </a:cxn>
                <a:cxn ang="0">
                  <a:pos x="18" y="97"/>
                </a:cxn>
                <a:cxn ang="0">
                  <a:pos x="25" y="94"/>
                </a:cxn>
                <a:cxn ang="0">
                  <a:pos x="27" y="81"/>
                </a:cxn>
                <a:cxn ang="0">
                  <a:pos x="18" y="76"/>
                </a:cxn>
                <a:cxn ang="0">
                  <a:pos x="16" y="68"/>
                </a:cxn>
                <a:cxn ang="0">
                  <a:pos x="8" y="65"/>
                </a:cxn>
                <a:cxn ang="0">
                  <a:pos x="4" y="60"/>
                </a:cxn>
                <a:cxn ang="0">
                  <a:pos x="19" y="56"/>
                </a:cxn>
                <a:cxn ang="0">
                  <a:pos x="4" y="40"/>
                </a:cxn>
                <a:cxn ang="0">
                  <a:pos x="6" y="33"/>
                </a:cxn>
                <a:cxn ang="0">
                  <a:pos x="11" y="27"/>
                </a:cxn>
                <a:cxn ang="0">
                  <a:pos x="12" y="9"/>
                </a:cxn>
                <a:cxn ang="0">
                  <a:pos x="18" y="2"/>
                </a:cxn>
                <a:cxn ang="0">
                  <a:pos x="39" y="1"/>
                </a:cxn>
                <a:cxn ang="0">
                  <a:pos x="40" y="6"/>
                </a:cxn>
                <a:cxn ang="0">
                  <a:pos x="34" y="11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5" y="26"/>
                </a:cxn>
                <a:cxn ang="0">
                  <a:pos x="44" y="32"/>
                </a:cxn>
                <a:cxn ang="0">
                  <a:pos x="53" y="45"/>
                </a:cxn>
                <a:cxn ang="0">
                  <a:pos x="59" y="51"/>
                </a:cxn>
                <a:cxn ang="0">
                  <a:pos x="63" y="57"/>
                </a:cxn>
                <a:cxn ang="0">
                  <a:pos x="71" y="58"/>
                </a:cxn>
                <a:cxn ang="0">
                  <a:pos x="79" y="51"/>
                </a:cxn>
                <a:cxn ang="0">
                  <a:pos x="80" y="44"/>
                </a:cxn>
                <a:cxn ang="0">
                  <a:pos x="86" y="39"/>
                </a:cxn>
                <a:cxn ang="0">
                  <a:pos x="91" y="43"/>
                </a:cxn>
                <a:cxn ang="0">
                  <a:pos x="107" y="40"/>
                </a:cxn>
                <a:cxn ang="0">
                  <a:pos x="111" y="47"/>
                </a:cxn>
                <a:cxn ang="0">
                  <a:pos x="118" y="56"/>
                </a:cxn>
                <a:cxn ang="0">
                  <a:pos x="128" y="53"/>
                </a:cxn>
                <a:cxn ang="0">
                  <a:pos x="141" y="53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141" h="117">
                  <a:moveTo>
                    <a:pt x="141" y="53"/>
                  </a:moveTo>
                  <a:cubicBezTo>
                    <a:pt x="138" y="55"/>
                    <a:pt x="134" y="57"/>
                    <a:pt x="131" y="59"/>
                  </a:cubicBezTo>
                  <a:cubicBezTo>
                    <a:pt x="129" y="62"/>
                    <a:pt x="129" y="65"/>
                    <a:pt x="128" y="68"/>
                  </a:cubicBezTo>
                  <a:cubicBezTo>
                    <a:pt x="127" y="71"/>
                    <a:pt x="127" y="75"/>
                    <a:pt x="125" y="78"/>
                  </a:cubicBezTo>
                  <a:cubicBezTo>
                    <a:pt x="123" y="81"/>
                    <a:pt x="119" y="85"/>
                    <a:pt x="117" y="88"/>
                  </a:cubicBezTo>
                  <a:cubicBezTo>
                    <a:pt x="115" y="91"/>
                    <a:pt x="116" y="93"/>
                    <a:pt x="114" y="96"/>
                  </a:cubicBezTo>
                  <a:cubicBezTo>
                    <a:pt x="112" y="99"/>
                    <a:pt x="108" y="102"/>
                    <a:pt x="104" y="105"/>
                  </a:cubicBezTo>
                  <a:cubicBezTo>
                    <a:pt x="101" y="108"/>
                    <a:pt x="95" y="112"/>
                    <a:pt x="91" y="114"/>
                  </a:cubicBezTo>
                  <a:cubicBezTo>
                    <a:pt x="88" y="115"/>
                    <a:pt x="83" y="117"/>
                    <a:pt x="89" y="115"/>
                  </a:cubicBezTo>
                  <a:cubicBezTo>
                    <a:pt x="75" y="110"/>
                    <a:pt x="32" y="110"/>
                    <a:pt x="17" y="108"/>
                  </a:cubicBezTo>
                  <a:cubicBezTo>
                    <a:pt x="18" y="108"/>
                    <a:pt x="19" y="109"/>
                    <a:pt x="20" y="109"/>
                  </a:cubicBezTo>
                  <a:cubicBezTo>
                    <a:pt x="21" y="105"/>
                    <a:pt x="17" y="99"/>
                    <a:pt x="18" y="97"/>
                  </a:cubicBezTo>
                  <a:cubicBezTo>
                    <a:pt x="20" y="93"/>
                    <a:pt x="24" y="97"/>
                    <a:pt x="25" y="94"/>
                  </a:cubicBezTo>
                  <a:cubicBezTo>
                    <a:pt x="27" y="91"/>
                    <a:pt x="28" y="85"/>
                    <a:pt x="27" y="81"/>
                  </a:cubicBezTo>
                  <a:cubicBezTo>
                    <a:pt x="25" y="78"/>
                    <a:pt x="20" y="79"/>
                    <a:pt x="18" y="76"/>
                  </a:cubicBezTo>
                  <a:cubicBezTo>
                    <a:pt x="17" y="74"/>
                    <a:pt x="18" y="70"/>
                    <a:pt x="16" y="68"/>
                  </a:cubicBezTo>
                  <a:cubicBezTo>
                    <a:pt x="14" y="66"/>
                    <a:pt x="11" y="67"/>
                    <a:pt x="8" y="65"/>
                  </a:cubicBezTo>
                  <a:cubicBezTo>
                    <a:pt x="6" y="64"/>
                    <a:pt x="5" y="62"/>
                    <a:pt x="4" y="60"/>
                  </a:cubicBezTo>
                  <a:cubicBezTo>
                    <a:pt x="4" y="60"/>
                    <a:pt x="18" y="62"/>
                    <a:pt x="19" y="56"/>
                  </a:cubicBezTo>
                  <a:cubicBezTo>
                    <a:pt x="20" y="49"/>
                    <a:pt x="14" y="41"/>
                    <a:pt x="4" y="40"/>
                  </a:cubicBezTo>
                  <a:cubicBezTo>
                    <a:pt x="5" y="38"/>
                    <a:pt x="6" y="35"/>
                    <a:pt x="6" y="33"/>
                  </a:cubicBezTo>
                  <a:cubicBezTo>
                    <a:pt x="6" y="27"/>
                    <a:pt x="6" y="31"/>
                    <a:pt x="11" y="27"/>
                  </a:cubicBezTo>
                  <a:cubicBezTo>
                    <a:pt x="16" y="23"/>
                    <a:pt x="10" y="14"/>
                    <a:pt x="12" y="9"/>
                  </a:cubicBezTo>
                  <a:cubicBezTo>
                    <a:pt x="13" y="5"/>
                    <a:pt x="14" y="3"/>
                    <a:pt x="18" y="2"/>
                  </a:cubicBezTo>
                  <a:cubicBezTo>
                    <a:pt x="23" y="0"/>
                    <a:pt x="35" y="0"/>
                    <a:pt x="39" y="1"/>
                  </a:cubicBezTo>
                  <a:cubicBezTo>
                    <a:pt x="43" y="2"/>
                    <a:pt x="41" y="4"/>
                    <a:pt x="40" y="6"/>
                  </a:cubicBezTo>
                  <a:cubicBezTo>
                    <a:pt x="39" y="8"/>
                    <a:pt x="35" y="9"/>
                    <a:pt x="34" y="11"/>
                  </a:cubicBezTo>
                  <a:cubicBezTo>
                    <a:pt x="33" y="14"/>
                    <a:pt x="33" y="18"/>
                    <a:pt x="35" y="20"/>
                  </a:cubicBezTo>
                  <a:cubicBezTo>
                    <a:pt x="36" y="21"/>
                    <a:pt x="39" y="19"/>
                    <a:pt x="41" y="20"/>
                  </a:cubicBezTo>
                  <a:cubicBezTo>
                    <a:pt x="43" y="21"/>
                    <a:pt x="44" y="24"/>
                    <a:pt x="45" y="26"/>
                  </a:cubicBezTo>
                  <a:cubicBezTo>
                    <a:pt x="45" y="28"/>
                    <a:pt x="42" y="29"/>
                    <a:pt x="44" y="32"/>
                  </a:cubicBezTo>
                  <a:cubicBezTo>
                    <a:pt x="45" y="35"/>
                    <a:pt x="51" y="42"/>
                    <a:pt x="53" y="45"/>
                  </a:cubicBezTo>
                  <a:cubicBezTo>
                    <a:pt x="56" y="48"/>
                    <a:pt x="57" y="49"/>
                    <a:pt x="59" y="51"/>
                  </a:cubicBezTo>
                  <a:cubicBezTo>
                    <a:pt x="61" y="53"/>
                    <a:pt x="61" y="55"/>
                    <a:pt x="63" y="57"/>
                  </a:cubicBezTo>
                  <a:cubicBezTo>
                    <a:pt x="66" y="58"/>
                    <a:pt x="69" y="59"/>
                    <a:pt x="71" y="58"/>
                  </a:cubicBezTo>
                  <a:cubicBezTo>
                    <a:pt x="74" y="56"/>
                    <a:pt x="77" y="53"/>
                    <a:pt x="79" y="51"/>
                  </a:cubicBezTo>
                  <a:cubicBezTo>
                    <a:pt x="80" y="48"/>
                    <a:pt x="79" y="46"/>
                    <a:pt x="80" y="44"/>
                  </a:cubicBezTo>
                  <a:cubicBezTo>
                    <a:pt x="82" y="42"/>
                    <a:pt x="84" y="40"/>
                    <a:pt x="86" y="39"/>
                  </a:cubicBezTo>
                  <a:cubicBezTo>
                    <a:pt x="87" y="40"/>
                    <a:pt x="89" y="42"/>
                    <a:pt x="91" y="43"/>
                  </a:cubicBezTo>
                  <a:cubicBezTo>
                    <a:pt x="96" y="44"/>
                    <a:pt x="103" y="39"/>
                    <a:pt x="107" y="40"/>
                  </a:cubicBezTo>
                  <a:cubicBezTo>
                    <a:pt x="111" y="41"/>
                    <a:pt x="109" y="45"/>
                    <a:pt x="111" y="47"/>
                  </a:cubicBezTo>
                  <a:cubicBezTo>
                    <a:pt x="113" y="50"/>
                    <a:pt x="115" y="55"/>
                    <a:pt x="118" y="56"/>
                  </a:cubicBezTo>
                  <a:cubicBezTo>
                    <a:pt x="122" y="57"/>
                    <a:pt x="124" y="52"/>
                    <a:pt x="128" y="53"/>
                  </a:cubicBezTo>
                  <a:cubicBezTo>
                    <a:pt x="131" y="54"/>
                    <a:pt x="138" y="51"/>
                    <a:pt x="141" y="53"/>
                  </a:cubicBezTo>
                  <a:close/>
                  <a:moveTo>
                    <a:pt x="1" y="62"/>
                  </a:moveTo>
                  <a:cubicBezTo>
                    <a:pt x="0" y="62"/>
                    <a:pt x="0" y="62"/>
                    <a:pt x="1" y="62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63" name="Freeform 39">
              <a:extLst>
                <a:ext uri="{FF2B5EF4-FFF2-40B4-BE49-F238E27FC236}">
                  <a16:creationId xmlns:a16="http://schemas.microsoft.com/office/drawing/2014/main" xmlns="" id="{88DF5527-E6C6-4784-A309-ED81DDD15512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0512371" y="6981629"/>
              <a:ext cx="1074011" cy="1729861"/>
            </a:xfrm>
            <a:custGeom>
              <a:avLst/>
              <a:gdLst/>
              <a:ahLst/>
              <a:cxnLst>
                <a:cxn ang="0">
                  <a:pos x="4" y="241"/>
                </a:cxn>
                <a:cxn ang="0">
                  <a:pos x="4" y="232"/>
                </a:cxn>
                <a:cxn ang="0">
                  <a:pos x="9" y="217"/>
                </a:cxn>
                <a:cxn ang="0">
                  <a:pos x="21" y="213"/>
                </a:cxn>
                <a:cxn ang="0">
                  <a:pos x="19" y="193"/>
                </a:cxn>
                <a:cxn ang="0">
                  <a:pos x="15" y="176"/>
                </a:cxn>
                <a:cxn ang="0">
                  <a:pos x="31" y="167"/>
                </a:cxn>
                <a:cxn ang="0">
                  <a:pos x="37" y="152"/>
                </a:cxn>
                <a:cxn ang="0">
                  <a:pos x="45" y="143"/>
                </a:cxn>
                <a:cxn ang="0">
                  <a:pos x="56" y="148"/>
                </a:cxn>
                <a:cxn ang="0">
                  <a:pos x="64" y="137"/>
                </a:cxn>
                <a:cxn ang="0">
                  <a:pos x="72" y="124"/>
                </a:cxn>
                <a:cxn ang="0">
                  <a:pos x="80" y="116"/>
                </a:cxn>
                <a:cxn ang="0">
                  <a:pos x="79" y="98"/>
                </a:cxn>
                <a:cxn ang="0">
                  <a:pos x="71" y="87"/>
                </a:cxn>
                <a:cxn ang="0">
                  <a:pos x="65" y="79"/>
                </a:cxn>
                <a:cxn ang="0">
                  <a:pos x="75" y="73"/>
                </a:cxn>
                <a:cxn ang="0">
                  <a:pos x="60" y="63"/>
                </a:cxn>
                <a:cxn ang="0">
                  <a:pos x="77" y="40"/>
                </a:cxn>
                <a:cxn ang="0">
                  <a:pos x="90" y="18"/>
                </a:cxn>
                <a:cxn ang="0">
                  <a:pos x="101" y="1"/>
                </a:cxn>
                <a:cxn ang="0">
                  <a:pos x="121" y="5"/>
                </a:cxn>
                <a:cxn ang="0">
                  <a:pos x="138" y="12"/>
                </a:cxn>
                <a:cxn ang="0">
                  <a:pos x="145" y="26"/>
                </a:cxn>
                <a:cxn ang="0">
                  <a:pos x="139" y="53"/>
                </a:cxn>
                <a:cxn ang="0">
                  <a:pos x="135" y="70"/>
                </a:cxn>
                <a:cxn ang="0">
                  <a:pos x="126" y="85"/>
                </a:cxn>
                <a:cxn ang="0">
                  <a:pos x="123" y="104"/>
                </a:cxn>
                <a:cxn ang="0">
                  <a:pos x="120" y="127"/>
                </a:cxn>
                <a:cxn ang="0">
                  <a:pos x="122" y="144"/>
                </a:cxn>
                <a:cxn ang="0">
                  <a:pos x="126" y="160"/>
                </a:cxn>
                <a:cxn ang="0">
                  <a:pos x="126" y="171"/>
                </a:cxn>
                <a:cxn ang="0">
                  <a:pos x="116" y="173"/>
                </a:cxn>
                <a:cxn ang="0">
                  <a:pos x="107" y="175"/>
                </a:cxn>
                <a:cxn ang="0">
                  <a:pos x="94" y="194"/>
                </a:cxn>
                <a:cxn ang="0">
                  <a:pos x="84" y="203"/>
                </a:cxn>
                <a:cxn ang="0">
                  <a:pos x="94" y="217"/>
                </a:cxn>
                <a:cxn ang="0">
                  <a:pos x="98" y="238"/>
                </a:cxn>
                <a:cxn ang="0">
                  <a:pos x="86" y="243"/>
                </a:cxn>
                <a:cxn ang="0">
                  <a:pos x="70" y="232"/>
                </a:cxn>
                <a:cxn ang="0">
                  <a:pos x="75" y="250"/>
                </a:cxn>
                <a:cxn ang="0">
                  <a:pos x="82" y="272"/>
                </a:cxn>
                <a:cxn ang="0">
                  <a:pos x="68" y="270"/>
                </a:cxn>
                <a:cxn ang="0">
                  <a:pos x="56" y="273"/>
                </a:cxn>
                <a:cxn ang="0">
                  <a:pos x="54" y="257"/>
                </a:cxn>
                <a:cxn ang="0">
                  <a:pos x="36" y="255"/>
                </a:cxn>
                <a:cxn ang="0">
                  <a:pos x="26" y="247"/>
                </a:cxn>
                <a:cxn ang="0">
                  <a:pos x="15" y="240"/>
                </a:cxn>
              </a:cxnLst>
              <a:rect l="0" t="0" r="r" b="b"/>
              <a:pathLst>
                <a:path w="146" h="276">
                  <a:moveTo>
                    <a:pt x="5" y="246"/>
                  </a:moveTo>
                  <a:cubicBezTo>
                    <a:pt x="5" y="244"/>
                    <a:pt x="4" y="242"/>
                    <a:pt x="4" y="241"/>
                  </a:cubicBezTo>
                  <a:cubicBezTo>
                    <a:pt x="3" y="238"/>
                    <a:pt x="0" y="238"/>
                    <a:pt x="0" y="236"/>
                  </a:cubicBezTo>
                  <a:cubicBezTo>
                    <a:pt x="0" y="234"/>
                    <a:pt x="3" y="234"/>
                    <a:pt x="4" y="232"/>
                  </a:cubicBezTo>
                  <a:cubicBezTo>
                    <a:pt x="5" y="230"/>
                    <a:pt x="7" y="227"/>
                    <a:pt x="8" y="225"/>
                  </a:cubicBezTo>
                  <a:cubicBezTo>
                    <a:pt x="9" y="222"/>
                    <a:pt x="8" y="219"/>
                    <a:pt x="9" y="217"/>
                  </a:cubicBezTo>
                  <a:cubicBezTo>
                    <a:pt x="10" y="215"/>
                    <a:pt x="11" y="214"/>
                    <a:pt x="13" y="214"/>
                  </a:cubicBezTo>
                  <a:cubicBezTo>
                    <a:pt x="16" y="213"/>
                    <a:pt x="20" y="217"/>
                    <a:pt x="21" y="213"/>
                  </a:cubicBezTo>
                  <a:cubicBezTo>
                    <a:pt x="23" y="209"/>
                    <a:pt x="23" y="199"/>
                    <a:pt x="23" y="195"/>
                  </a:cubicBezTo>
                  <a:cubicBezTo>
                    <a:pt x="22" y="191"/>
                    <a:pt x="19" y="195"/>
                    <a:pt x="19" y="193"/>
                  </a:cubicBezTo>
                  <a:cubicBezTo>
                    <a:pt x="18" y="190"/>
                    <a:pt x="21" y="184"/>
                    <a:pt x="20" y="181"/>
                  </a:cubicBezTo>
                  <a:cubicBezTo>
                    <a:pt x="20" y="178"/>
                    <a:pt x="16" y="178"/>
                    <a:pt x="15" y="176"/>
                  </a:cubicBezTo>
                  <a:cubicBezTo>
                    <a:pt x="14" y="174"/>
                    <a:pt x="14" y="174"/>
                    <a:pt x="17" y="172"/>
                  </a:cubicBezTo>
                  <a:cubicBezTo>
                    <a:pt x="20" y="170"/>
                    <a:pt x="28" y="170"/>
                    <a:pt x="31" y="167"/>
                  </a:cubicBezTo>
                  <a:cubicBezTo>
                    <a:pt x="34" y="163"/>
                    <a:pt x="30" y="155"/>
                    <a:pt x="32" y="152"/>
                  </a:cubicBezTo>
                  <a:cubicBezTo>
                    <a:pt x="33" y="149"/>
                    <a:pt x="36" y="153"/>
                    <a:pt x="37" y="152"/>
                  </a:cubicBezTo>
                  <a:cubicBezTo>
                    <a:pt x="39" y="150"/>
                    <a:pt x="38" y="145"/>
                    <a:pt x="40" y="143"/>
                  </a:cubicBezTo>
                  <a:cubicBezTo>
                    <a:pt x="41" y="142"/>
                    <a:pt x="43" y="142"/>
                    <a:pt x="45" y="143"/>
                  </a:cubicBezTo>
                  <a:cubicBezTo>
                    <a:pt x="46" y="144"/>
                    <a:pt x="46" y="148"/>
                    <a:pt x="48" y="149"/>
                  </a:cubicBezTo>
                  <a:cubicBezTo>
                    <a:pt x="50" y="151"/>
                    <a:pt x="54" y="150"/>
                    <a:pt x="56" y="148"/>
                  </a:cubicBezTo>
                  <a:cubicBezTo>
                    <a:pt x="58" y="147"/>
                    <a:pt x="56" y="143"/>
                    <a:pt x="57" y="141"/>
                  </a:cubicBezTo>
                  <a:cubicBezTo>
                    <a:pt x="59" y="139"/>
                    <a:pt x="63" y="140"/>
                    <a:pt x="64" y="137"/>
                  </a:cubicBezTo>
                  <a:cubicBezTo>
                    <a:pt x="65" y="134"/>
                    <a:pt x="62" y="127"/>
                    <a:pt x="64" y="124"/>
                  </a:cubicBezTo>
                  <a:cubicBezTo>
                    <a:pt x="66" y="121"/>
                    <a:pt x="70" y="123"/>
                    <a:pt x="72" y="124"/>
                  </a:cubicBezTo>
                  <a:cubicBezTo>
                    <a:pt x="75" y="125"/>
                    <a:pt x="77" y="131"/>
                    <a:pt x="80" y="129"/>
                  </a:cubicBezTo>
                  <a:cubicBezTo>
                    <a:pt x="82" y="126"/>
                    <a:pt x="81" y="119"/>
                    <a:pt x="80" y="116"/>
                  </a:cubicBezTo>
                  <a:cubicBezTo>
                    <a:pt x="80" y="112"/>
                    <a:pt x="75" y="111"/>
                    <a:pt x="74" y="108"/>
                  </a:cubicBezTo>
                  <a:cubicBezTo>
                    <a:pt x="74" y="105"/>
                    <a:pt x="78" y="101"/>
                    <a:pt x="79" y="98"/>
                  </a:cubicBezTo>
                  <a:cubicBezTo>
                    <a:pt x="79" y="95"/>
                    <a:pt x="79" y="92"/>
                    <a:pt x="77" y="90"/>
                  </a:cubicBezTo>
                  <a:cubicBezTo>
                    <a:pt x="76" y="88"/>
                    <a:pt x="73" y="87"/>
                    <a:pt x="71" y="87"/>
                  </a:cubicBezTo>
                  <a:cubicBezTo>
                    <a:pt x="69" y="86"/>
                    <a:pt x="66" y="87"/>
                    <a:pt x="65" y="85"/>
                  </a:cubicBezTo>
                  <a:cubicBezTo>
                    <a:pt x="63" y="84"/>
                    <a:pt x="63" y="81"/>
                    <a:pt x="65" y="79"/>
                  </a:cubicBezTo>
                  <a:cubicBezTo>
                    <a:pt x="67" y="78"/>
                    <a:pt x="72" y="79"/>
                    <a:pt x="74" y="78"/>
                  </a:cubicBezTo>
                  <a:cubicBezTo>
                    <a:pt x="76" y="77"/>
                    <a:pt x="77" y="75"/>
                    <a:pt x="75" y="73"/>
                  </a:cubicBezTo>
                  <a:cubicBezTo>
                    <a:pt x="73" y="72"/>
                    <a:pt x="66" y="71"/>
                    <a:pt x="64" y="69"/>
                  </a:cubicBezTo>
                  <a:cubicBezTo>
                    <a:pt x="61" y="67"/>
                    <a:pt x="59" y="67"/>
                    <a:pt x="60" y="63"/>
                  </a:cubicBezTo>
                  <a:cubicBezTo>
                    <a:pt x="62" y="59"/>
                    <a:pt x="68" y="53"/>
                    <a:pt x="70" y="49"/>
                  </a:cubicBezTo>
                  <a:cubicBezTo>
                    <a:pt x="73" y="45"/>
                    <a:pt x="75" y="44"/>
                    <a:pt x="77" y="40"/>
                  </a:cubicBezTo>
                  <a:cubicBezTo>
                    <a:pt x="79" y="35"/>
                    <a:pt x="80" y="27"/>
                    <a:pt x="82" y="23"/>
                  </a:cubicBezTo>
                  <a:cubicBezTo>
                    <a:pt x="84" y="20"/>
                    <a:pt x="88" y="21"/>
                    <a:pt x="90" y="18"/>
                  </a:cubicBezTo>
                  <a:cubicBezTo>
                    <a:pt x="92" y="15"/>
                    <a:pt x="92" y="11"/>
                    <a:pt x="94" y="8"/>
                  </a:cubicBezTo>
                  <a:cubicBezTo>
                    <a:pt x="96" y="5"/>
                    <a:pt x="98" y="2"/>
                    <a:pt x="101" y="1"/>
                  </a:cubicBezTo>
                  <a:cubicBezTo>
                    <a:pt x="104" y="0"/>
                    <a:pt x="108" y="1"/>
                    <a:pt x="112" y="2"/>
                  </a:cubicBezTo>
                  <a:cubicBezTo>
                    <a:pt x="115" y="2"/>
                    <a:pt x="117" y="4"/>
                    <a:pt x="121" y="5"/>
                  </a:cubicBezTo>
                  <a:cubicBezTo>
                    <a:pt x="124" y="6"/>
                    <a:pt x="130" y="5"/>
                    <a:pt x="133" y="6"/>
                  </a:cubicBezTo>
                  <a:cubicBezTo>
                    <a:pt x="136" y="7"/>
                    <a:pt x="136" y="11"/>
                    <a:pt x="138" y="12"/>
                  </a:cubicBezTo>
                  <a:cubicBezTo>
                    <a:pt x="140" y="13"/>
                    <a:pt x="142" y="13"/>
                    <a:pt x="144" y="13"/>
                  </a:cubicBezTo>
                  <a:cubicBezTo>
                    <a:pt x="144" y="15"/>
                    <a:pt x="146" y="22"/>
                    <a:pt x="145" y="26"/>
                  </a:cubicBezTo>
                  <a:cubicBezTo>
                    <a:pt x="144" y="29"/>
                    <a:pt x="141" y="28"/>
                    <a:pt x="140" y="33"/>
                  </a:cubicBezTo>
                  <a:cubicBezTo>
                    <a:pt x="139" y="38"/>
                    <a:pt x="140" y="49"/>
                    <a:pt x="139" y="53"/>
                  </a:cubicBezTo>
                  <a:cubicBezTo>
                    <a:pt x="138" y="58"/>
                    <a:pt x="134" y="55"/>
                    <a:pt x="133" y="58"/>
                  </a:cubicBezTo>
                  <a:cubicBezTo>
                    <a:pt x="133" y="61"/>
                    <a:pt x="137" y="67"/>
                    <a:pt x="135" y="70"/>
                  </a:cubicBezTo>
                  <a:cubicBezTo>
                    <a:pt x="133" y="73"/>
                    <a:pt x="126" y="68"/>
                    <a:pt x="124" y="72"/>
                  </a:cubicBezTo>
                  <a:cubicBezTo>
                    <a:pt x="122" y="75"/>
                    <a:pt x="126" y="82"/>
                    <a:pt x="126" y="85"/>
                  </a:cubicBezTo>
                  <a:cubicBezTo>
                    <a:pt x="125" y="88"/>
                    <a:pt x="122" y="88"/>
                    <a:pt x="121" y="91"/>
                  </a:cubicBezTo>
                  <a:cubicBezTo>
                    <a:pt x="121" y="94"/>
                    <a:pt x="123" y="100"/>
                    <a:pt x="123" y="104"/>
                  </a:cubicBezTo>
                  <a:cubicBezTo>
                    <a:pt x="123" y="109"/>
                    <a:pt x="122" y="114"/>
                    <a:pt x="122" y="117"/>
                  </a:cubicBezTo>
                  <a:cubicBezTo>
                    <a:pt x="121" y="121"/>
                    <a:pt x="121" y="125"/>
                    <a:pt x="120" y="127"/>
                  </a:cubicBezTo>
                  <a:cubicBezTo>
                    <a:pt x="119" y="130"/>
                    <a:pt x="116" y="131"/>
                    <a:pt x="117" y="134"/>
                  </a:cubicBezTo>
                  <a:cubicBezTo>
                    <a:pt x="117" y="137"/>
                    <a:pt x="121" y="140"/>
                    <a:pt x="122" y="144"/>
                  </a:cubicBezTo>
                  <a:cubicBezTo>
                    <a:pt x="123" y="147"/>
                    <a:pt x="119" y="151"/>
                    <a:pt x="120" y="154"/>
                  </a:cubicBezTo>
                  <a:cubicBezTo>
                    <a:pt x="121" y="157"/>
                    <a:pt x="125" y="157"/>
                    <a:pt x="126" y="160"/>
                  </a:cubicBezTo>
                  <a:cubicBezTo>
                    <a:pt x="126" y="162"/>
                    <a:pt x="122" y="163"/>
                    <a:pt x="123" y="167"/>
                  </a:cubicBezTo>
                  <a:cubicBezTo>
                    <a:pt x="124" y="168"/>
                    <a:pt x="124" y="169"/>
                    <a:pt x="126" y="171"/>
                  </a:cubicBezTo>
                  <a:cubicBezTo>
                    <a:pt x="122" y="169"/>
                    <a:pt x="119" y="167"/>
                    <a:pt x="117" y="167"/>
                  </a:cubicBezTo>
                  <a:cubicBezTo>
                    <a:pt x="113" y="168"/>
                    <a:pt x="116" y="171"/>
                    <a:pt x="116" y="173"/>
                  </a:cubicBezTo>
                  <a:cubicBezTo>
                    <a:pt x="116" y="175"/>
                    <a:pt x="120" y="178"/>
                    <a:pt x="117" y="179"/>
                  </a:cubicBezTo>
                  <a:cubicBezTo>
                    <a:pt x="114" y="180"/>
                    <a:pt x="110" y="172"/>
                    <a:pt x="107" y="175"/>
                  </a:cubicBezTo>
                  <a:cubicBezTo>
                    <a:pt x="103" y="178"/>
                    <a:pt x="106" y="188"/>
                    <a:pt x="104" y="192"/>
                  </a:cubicBezTo>
                  <a:cubicBezTo>
                    <a:pt x="101" y="196"/>
                    <a:pt x="98" y="194"/>
                    <a:pt x="94" y="194"/>
                  </a:cubicBezTo>
                  <a:cubicBezTo>
                    <a:pt x="91" y="194"/>
                    <a:pt x="85" y="192"/>
                    <a:pt x="82" y="194"/>
                  </a:cubicBezTo>
                  <a:cubicBezTo>
                    <a:pt x="80" y="196"/>
                    <a:pt x="84" y="201"/>
                    <a:pt x="84" y="203"/>
                  </a:cubicBezTo>
                  <a:cubicBezTo>
                    <a:pt x="84" y="204"/>
                    <a:pt x="85" y="209"/>
                    <a:pt x="87" y="211"/>
                  </a:cubicBezTo>
                  <a:cubicBezTo>
                    <a:pt x="89" y="212"/>
                    <a:pt x="94" y="217"/>
                    <a:pt x="94" y="217"/>
                  </a:cubicBezTo>
                  <a:cubicBezTo>
                    <a:pt x="94" y="217"/>
                    <a:pt x="97" y="222"/>
                    <a:pt x="98" y="225"/>
                  </a:cubicBezTo>
                  <a:cubicBezTo>
                    <a:pt x="98" y="227"/>
                    <a:pt x="98" y="237"/>
                    <a:pt x="98" y="238"/>
                  </a:cubicBezTo>
                  <a:cubicBezTo>
                    <a:pt x="97" y="239"/>
                    <a:pt x="95" y="242"/>
                    <a:pt x="93" y="243"/>
                  </a:cubicBezTo>
                  <a:cubicBezTo>
                    <a:pt x="91" y="244"/>
                    <a:pt x="89" y="245"/>
                    <a:pt x="86" y="243"/>
                  </a:cubicBezTo>
                  <a:cubicBezTo>
                    <a:pt x="83" y="242"/>
                    <a:pt x="81" y="236"/>
                    <a:pt x="78" y="234"/>
                  </a:cubicBezTo>
                  <a:cubicBezTo>
                    <a:pt x="75" y="233"/>
                    <a:pt x="72" y="229"/>
                    <a:pt x="70" y="232"/>
                  </a:cubicBezTo>
                  <a:cubicBezTo>
                    <a:pt x="68" y="235"/>
                    <a:pt x="70" y="242"/>
                    <a:pt x="71" y="245"/>
                  </a:cubicBezTo>
                  <a:cubicBezTo>
                    <a:pt x="72" y="248"/>
                    <a:pt x="74" y="249"/>
                    <a:pt x="75" y="250"/>
                  </a:cubicBezTo>
                  <a:cubicBezTo>
                    <a:pt x="77" y="252"/>
                    <a:pt x="80" y="251"/>
                    <a:pt x="81" y="255"/>
                  </a:cubicBezTo>
                  <a:cubicBezTo>
                    <a:pt x="82" y="259"/>
                    <a:pt x="83" y="268"/>
                    <a:pt x="82" y="272"/>
                  </a:cubicBezTo>
                  <a:cubicBezTo>
                    <a:pt x="80" y="276"/>
                    <a:pt x="77" y="275"/>
                    <a:pt x="75" y="274"/>
                  </a:cubicBezTo>
                  <a:cubicBezTo>
                    <a:pt x="72" y="274"/>
                    <a:pt x="70" y="271"/>
                    <a:pt x="68" y="270"/>
                  </a:cubicBezTo>
                  <a:cubicBezTo>
                    <a:pt x="66" y="269"/>
                    <a:pt x="66" y="266"/>
                    <a:pt x="63" y="267"/>
                  </a:cubicBezTo>
                  <a:cubicBezTo>
                    <a:pt x="60" y="267"/>
                    <a:pt x="58" y="273"/>
                    <a:pt x="56" y="273"/>
                  </a:cubicBezTo>
                  <a:cubicBezTo>
                    <a:pt x="53" y="273"/>
                    <a:pt x="55" y="269"/>
                    <a:pt x="54" y="267"/>
                  </a:cubicBezTo>
                  <a:cubicBezTo>
                    <a:pt x="54" y="264"/>
                    <a:pt x="55" y="259"/>
                    <a:pt x="54" y="257"/>
                  </a:cubicBezTo>
                  <a:cubicBezTo>
                    <a:pt x="52" y="254"/>
                    <a:pt x="48" y="253"/>
                    <a:pt x="45" y="253"/>
                  </a:cubicBezTo>
                  <a:cubicBezTo>
                    <a:pt x="42" y="252"/>
                    <a:pt x="39" y="254"/>
                    <a:pt x="36" y="255"/>
                  </a:cubicBezTo>
                  <a:cubicBezTo>
                    <a:pt x="33" y="255"/>
                    <a:pt x="29" y="256"/>
                    <a:pt x="27" y="255"/>
                  </a:cubicBezTo>
                  <a:cubicBezTo>
                    <a:pt x="24" y="253"/>
                    <a:pt x="27" y="249"/>
                    <a:pt x="26" y="247"/>
                  </a:cubicBezTo>
                  <a:cubicBezTo>
                    <a:pt x="24" y="245"/>
                    <a:pt x="21" y="245"/>
                    <a:pt x="19" y="244"/>
                  </a:cubicBezTo>
                  <a:cubicBezTo>
                    <a:pt x="17" y="243"/>
                    <a:pt x="21" y="241"/>
                    <a:pt x="15" y="240"/>
                  </a:cubicBezTo>
                  <a:cubicBezTo>
                    <a:pt x="12" y="240"/>
                    <a:pt x="9" y="243"/>
                    <a:pt x="5" y="246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xmlns="" id="{26E50A00-8B38-4825-A50B-0431F8AC2A9E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296647" y="7968542"/>
              <a:ext cx="1097759" cy="1222136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79" y="17"/>
                </a:cxn>
                <a:cxn ang="0">
                  <a:pos x="92" y="22"/>
                </a:cxn>
                <a:cxn ang="0">
                  <a:pos x="109" y="13"/>
                </a:cxn>
                <a:cxn ang="0">
                  <a:pos x="137" y="12"/>
                </a:cxn>
                <a:cxn ang="0">
                  <a:pos x="144" y="26"/>
                </a:cxn>
                <a:cxn ang="0">
                  <a:pos x="148" y="33"/>
                </a:cxn>
                <a:cxn ang="0">
                  <a:pos x="144" y="39"/>
                </a:cxn>
                <a:cxn ang="0">
                  <a:pos x="140" y="56"/>
                </a:cxn>
                <a:cxn ang="0">
                  <a:pos x="142" y="65"/>
                </a:cxn>
                <a:cxn ang="0">
                  <a:pos x="143" y="79"/>
                </a:cxn>
                <a:cxn ang="0">
                  <a:pos x="138" y="91"/>
                </a:cxn>
                <a:cxn ang="0">
                  <a:pos x="131" y="94"/>
                </a:cxn>
                <a:cxn ang="0">
                  <a:pos x="116" y="99"/>
                </a:cxn>
                <a:cxn ang="0">
                  <a:pos x="107" y="114"/>
                </a:cxn>
                <a:cxn ang="0">
                  <a:pos x="105" y="124"/>
                </a:cxn>
                <a:cxn ang="0">
                  <a:pos x="99" y="132"/>
                </a:cxn>
                <a:cxn ang="0">
                  <a:pos x="89" y="126"/>
                </a:cxn>
                <a:cxn ang="0">
                  <a:pos x="80" y="133"/>
                </a:cxn>
                <a:cxn ang="0">
                  <a:pos x="70" y="149"/>
                </a:cxn>
                <a:cxn ang="0">
                  <a:pos x="56" y="155"/>
                </a:cxn>
                <a:cxn ang="0">
                  <a:pos x="51" y="170"/>
                </a:cxn>
                <a:cxn ang="0">
                  <a:pos x="58" y="187"/>
                </a:cxn>
                <a:cxn ang="0">
                  <a:pos x="40" y="188"/>
                </a:cxn>
                <a:cxn ang="0">
                  <a:pos x="26" y="195"/>
                </a:cxn>
                <a:cxn ang="0">
                  <a:pos x="19" y="171"/>
                </a:cxn>
                <a:cxn ang="0">
                  <a:pos x="11" y="151"/>
                </a:cxn>
                <a:cxn ang="0">
                  <a:pos x="1" y="126"/>
                </a:cxn>
                <a:cxn ang="0">
                  <a:pos x="6" y="106"/>
                </a:cxn>
                <a:cxn ang="0">
                  <a:pos x="13" y="90"/>
                </a:cxn>
                <a:cxn ang="0">
                  <a:pos x="24" y="74"/>
                </a:cxn>
                <a:cxn ang="0">
                  <a:pos x="30" y="61"/>
                </a:cxn>
                <a:cxn ang="0">
                  <a:pos x="49" y="58"/>
                </a:cxn>
                <a:cxn ang="0">
                  <a:pos x="56" y="33"/>
                </a:cxn>
                <a:cxn ang="0">
                  <a:pos x="56" y="18"/>
                </a:cxn>
                <a:cxn ang="0">
                  <a:pos x="18" y="170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2" y="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49" h="195">
                  <a:moveTo>
                    <a:pt x="56" y="18"/>
                  </a:moveTo>
                  <a:cubicBezTo>
                    <a:pt x="59" y="20"/>
                    <a:pt x="65" y="20"/>
                    <a:pt x="69" y="21"/>
                  </a:cubicBezTo>
                  <a:cubicBezTo>
                    <a:pt x="72" y="22"/>
                    <a:pt x="73" y="26"/>
                    <a:pt x="76" y="25"/>
                  </a:cubicBezTo>
                  <a:cubicBezTo>
                    <a:pt x="78" y="24"/>
                    <a:pt x="77" y="19"/>
                    <a:pt x="79" y="17"/>
                  </a:cubicBezTo>
                  <a:cubicBezTo>
                    <a:pt x="81" y="16"/>
                    <a:pt x="83" y="16"/>
                    <a:pt x="85" y="17"/>
                  </a:cubicBezTo>
                  <a:cubicBezTo>
                    <a:pt x="88" y="18"/>
                    <a:pt x="88" y="21"/>
                    <a:pt x="92" y="22"/>
                  </a:cubicBezTo>
                  <a:cubicBezTo>
                    <a:pt x="96" y="23"/>
                    <a:pt x="102" y="24"/>
                    <a:pt x="106" y="22"/>
                  </a:cubicBezTo>
                  <a:cubicBezTo>
                    <a:pt x="109" y="20"/>
                    <a:pt x="106" y="15"/>
                    <a:pt x="109" y="13"/>
                  </a:cubicBezTo>
                  <a:cubicBezTo>
                    <a:pt x="111" y="11"/>
                    <a:pt x="114" y="12"/>
                    <a:pt x="119" y="12"/>
                  </a:cubicBezTo>
                  <a:cubicBezTo>
                    <a:pt x="123" y="11"/>
                    <a:pt x="131" y="12"/>
                    <a:pt x="137" y="12"/>
                  </a:cubicBezTo>
                  <a:cubicBezTo>
                    <a:pt x="139" y="14"/>
                    <a:pt x="141" y="16"/>
                    <a:pt x="142" y="18"/>
                  </a:cubicBezTo>
                  <a:cubicBezTo>
                    <a:pt x="145" y="23"/>
                    <a:pt x="144" y="24"/>
                    <a:pt x="144" y="26"/>
                  </a:cubicBezTo>
                  <a:cubicBezTo>
                    <a:pt x="144" y="29"/>
                    <a:pt x="143" y="30"/>
                    <a:pt x="144" y="31"/>
                  </a:cubicBezTo>
                  <a:cubicBezTo>
                    <a:pt x="144" y="33"/>
                    <a:pt x="147" y="32"/>
                    <a:pt x="148" y="33"/>
                  </a:cubicBezTo>
                  <a:cubicBezTo>
                    <a:pt x="149" y="34"/>
                    <a:pt x="149" y="36"/>
                    <a:pt x="148" y="37"/>
                  </a:cubicBezTo>
                  <a:cubicBezTo>
                    <a:pt x="147" y="38"/>
                    <a:pt x="145" y="36"/>
                    <a:pt x="144" y="39"/>
                  </a:cubicBezTo>
                  <a:cubicBezTo>
                    <a:pt x="143" y="42"/>
                    <a:pt x="144" y="48"/>
                    <a:pt x="144" y="51"/>
                  </a:cubicBezTo>
                  <a:cubicBezTo>
                    <a:pt x="143" y="54"/>
                    <a:pt x="141" y="54"/>
                    <a:pt x="140" y="56"/>
                  </a:cubicBezTo>
                  <a:cubicBezTo>
                    <a:pt x="139" y="58"/>
                    <a:pt x="137" y="59"/>
                    <a:pt x="138" y="61"/>
                  </a:cubicBezTo>
                  <a:cubicBezTo>
                    <a:pt x="138" y="63"/>
                    <a:pt x="141" y="63"/>
                    <a:pt x="142" y="65"/>
                  </a:cubicBezTo>
                  <a:cubicBezTo>
                    <a:pt x="143" y="67"/>
                    <a:pt x="145" y="69"/>
                    <a:pt x="145" y="72"/>
                  </a:cubicBezTo>
                  <a:cubicBezTo>
                    <a:pt x="145" y="74"/>
                    <a:pt x="144" y="77"/>
                    <a:pt x="143" y="79"/>
                  </a:cubicBezTo>
                  <a:cubicBezTo>
                    <a:pt x="142" y="81"/>
                    <a:pt x="139" y="79"/>
                    <a:pt x="138" y="81"/>
                  </a:cubicBezTo>
                  <a:cubicBezTo>
                    <a:pt x="137" y="83"/>
                    <a:pt x="137" y="88"/>
                    <a:pt x="138" y="91"/>
                  </a:cubicBezTo>
                  <a:cubicBezTo>
                    <a:pt x="138" y="91"/>
                    <a:pt x="138" y="92"/>
                    <a:pt x="138" y="92"/>
                  </a:cubicBezTo>
                  <a:cubicBezTo>
                    <a:pt x="135" y="93"/>
                    <a:pt x="133" y="93"/>
                    <a:pt x="131" y="94"/>
                  </a:cubicBezTo>
                  <a:cubicBezTo>
                    <a:pt x="127" y="96"/>
                    <a:pt x="130" y="100"/>
                    <a:pt x="127" y="101"/>
                  </a:cubicBezTo>
                  <a:cubicBezTo>
                    <a:pt x="124" y="102"/>
                    <a:pt x="120" y="99"/>
                    <a:pt x="116" y="99"/>
                  </a:cubicBezTo>
                  <a:cubicBezTo>
                    <a:pt x="113" y="100"/>
                    <a:pt x="109" y="101"/>
                    <a:pt x="107" y="104"/>
                  </a:cubicBezTo>
                  <a:cubicBezTo>
                    <a:pt x="105" y="107"/>
                    <a:pt x="108" y="111"/>
                    <a:pt x="107" y="114"/>
                  </a:cubicBezTo>
                  <a:cubicBezTo>
                    <a:pt x="106" y="116"/>
                    <a:pt x="103" y="115"/>
                    <a:pt x="102" y="118"/>
                  </a:cubicBezTo>
                  <a:cubicBezTo>
                    <a:pt x="102" y="120"/>
                    <a:pt x="104" y="122"/>
                    <a:pt x="105" y="124"/>
                  </a:cubicBezTo>
                  <a:cubicBezTo>
                    <a:pt x="106" y="127"/>
                    <a:pt x="109" y="130"/>
                    <a:pt x="107" y="132"/>
                  </a:cubicBezTo>
                  <a:cubicBezTo>
                    <a:pt x="105" y="134"/>
                    <a:pt x="102" y="133"/>
                    <a:pt x="99" y="132"/>
                  </a:cubicBezTo>
                  <a:cubicBezTo>
                    <a:pt x="97" y="130"/>
                    <a:pt x="96" y="124"/>
                    <a:pt x="94" y="123"/>
                  </a:cubicBezTo>
                  <a:cubicBezTo>
                    <a:pt x="91" y="122"/>
                    <a:pt x="90" y="125"/>
                    <a:pt x="89" y="126"/>
                  </a:cubicBezTo>
                  <a:cubicBezTo>
                    <a:pt x="88" y="128"/>
                    <a:pt x="90" y="130"/>
                    <a:pt x="88" y="132"/>
                  </a:cubicBezTo>
                  <a:cubicBezTo>
                    <a:pt x="86" y="133"/>
                    <a:pt x="82" y="132"/>
                    <a:pt x="80" y="133"/>
                  </a:cubicBezTo>
                  <a:cubicBezTo>
                    <a:pt x="77" y="134"/>
                    <a:pt x="75" y="134"/>
                    <a:pt x="73" y="137"/>
                  </a:cubicBezTo>
                  <a:cubicBezTo>
                    <a:pt x="71" y="140"/>
                    <a:pt x="72" y="146"/>
                    <a:pt x="70" y="149"/>
                  </a:cubicBezTo>
                  <a:cubicBezTo>
                    <a:pt x="68" y="152"/>
                    <a:pt x="65" y="152"/>
                    <a:pt x="63" y="153"/>
                  </a:cubicBezTo>
                  <a:cubicBezTo>
                    <a:pt x="60" y="154"/>
                    <a:pt x="58" y="154"/>
                    <a:pt x="56" y="155"/>
                  </a:cubicBezTo>
                  <a:cubicBezTo>
                    <a:pt x="54" y="156"/>
                    <a:pt x="52" y="157"/>
                    <a:pt x="51" y="159"/>
                  </a:cubicBezTo>
                  <a:cubicBezTo>
                    <a:pt x="50" y="162"/>
                    <a:pt x="50" y="167"/>
                    <a:pt x="51" y="170"/>
                  </a:cubicBezTo>
                  <a:cubicBezTo>
                    <a:pt x="52" y="173"/>
                    <a:pt x="55" y="174"/>
                    <a:pt x="56" y="177"/>
                  </a:cubicBezTo>
                  <a:cubicBezTo>
                    <a:pt x="57" y="180"/>
                    <a:pt x="59" y="184"/>
                    <a:pt x="58" y="187"/>
                  </a:cubicBezTo>
                  <a:cubicBezTo>
                    <a:pt x="57" y="190"/>
                    <a:pt x="54" y="193"/>
                    <a:pt x="51" y="193"/>
                  </a:cubicBezTo>
                  <a:cubicBezTo>
                    <a:pt x="47" y="193"/>
                    <a:pt x="43" y="188"/>
                    <a:pt x="40" y="188"/>
                  </a:cubicBezTo>
                  <a:cubicBezTo>
                    <a:pt x="37" y="188"/>
                    <a:pt x="37" y="190"/>
                    <a:pt x="32" y="191"/>
                  </a:cubicBezTo>
                  <a:cubicBezTo>
                    <a:pt x="30" y="191"/>
                    <a:pt x="28" y="194"/>
                    <a:pt x="26" y="195"/>
                  </a:cubicBezTo>
                  <a:cubicBezTo>
                    <a:pt x="26" y="192"/>
                    <a:pt x="27" y="190"/>
                    <a:pt x="26" y="187"/>
                  </a:cubicBezTo>
                  <a:cubicBezTo>
                    <a:pt x="25" y="182"/>
                    <a:pt x="22" y="175"/>
                    <a:pt x="19" y="171"/>
                  </a:cubicBezTo>
                  <a:cubicBezTo>
                    <a:pt x="18" y="167"/>
                    <a:pt x="16" y="163"/>
                    <a:pt x="16" y="160"/>
                  </a:cubicBezTo>
                  <a:cubicBezTo>
                    <a:pt x="15" y="152"/>
                    <a:pt x="13" y="154"/>
                    <a:pt x="11" y="151"/>
                  </a:cubicBezTo>
                  <a:cubicBezTo>
                    <a:pt x="9" y="148"/>
                    <a:pt x="7" y="145"/>
                    <a:pt x="5" y="141"/>
                  </a:cubicBezTo>
                  <a:cubicBezTo>
                    <a:pt x="4" y="137"/>
                    <a:pt x="0" y="130"/>
                    <a:pt x="1" y="126"/>
                  </a:cubicBezTo>
                  <a:cubicBezTo>
                    <a:pt x="2" y="122"/>
                    <a:pt x="7" y="121"/>
                    <a:pt x="8" y="118"/>
                  </a:cubicBezTo>
                  <a:cubicBezTo>
                    <a:pt x="9" y="114"/>
                    <a:pt x="6" y="111"/>
                    <a:pt x="6" y="106"/>
                  </a:cubicBezTo>
                  <a:cubicBezTo>
                    <a:pt x="5" y="102"/>
                    <a:pt x="4" y="95"/>
                    <a:pt x="6" y="92"/>
                  </a:cubicBezTo>
                  <a:cubicBezTo>
                    <a:pt x="7" y="88"/>
                    <a:pt x="10" y="92"/>
                    <a:pt x="13" y="90"/>
                  </a:cubicBezTo>
                  <a:cubicBezTo>
                    <a:pt x="17" y="88"/>
                    <a:pt x="22" y="84"/>
                    <a:pt x="24" y="81"/>
                  </a:cubicBezTo>
                  <a:cubicBezTo>
                    <a:pt x="26" y="78"/>
                    <a:pt x="24" y="77"/>
                    <a:pt x="24" y="74"/>
                  </a:cubicBezTo>
                  <a:cubicBezTo>
                    <a:pt x="24" y="71"/>
                    <a:pt x="23" y="67"/>
                    <a:pt x="24" y="65"/>
                  </a:cubicBezTo>
                  <a:cubicBezTo>
                    <a:pt x="25" y="63"/>
                    <a:pt x="27" y="62"/>
                    <a:pt x="30" y="61"/>
                  </a:cubicBezTo>
                  <a:cubicBezTo>
                    <a:pt x="33" y="61"/>
                    <a:pt x="39" y="62"/>
                    <a:pt x="43" y="61"/>
                  </a:cubicBezTo>
                  <a:cubicBezTo>
                    <a:pt x="46" y="61"/>
                    <a:pt x="47" y="60"/>
                    <a:pt x="49" y="58"/>
                  </a:cubicBezTo>
                  <a:cubicBezTo>
                    <a:pt x="52" y="56"/>
                    <a:pt x="55" y="54"/>
                    <a:pt x="57" y="50"/>
                  </a:cubicBezTo>
                  <a:cubicBezTo>
                    <a:pt x="58" y="45"/>
                    <a:pt x="56" y="38"/>
                    <a:pt x="56" y="33"/>
                  </a:cubicBezTo>
                  <a:cubicBezTo>
                    <a:pt x="56" y="29"/>
                    <a:pt x="59" y="31"/>
                    <a:pt x="57" y="23"/>
                  </a:cubicBezTo>
                  <a:cubicBezTo>
                    <a:pt x="57" y="22"/>
                    <a:pt x="57" y="20"/>
                    <a:pt x="56" y="18"/>
                  </a:cubicBezTo>
                  <a:close/>
                  <a:moveTo>
                    <a:pt x="17" y="169"/>
                  </a:moveTo>
                  <a:cubicBezTo>
                    <a:pt x="17" y="169"/>
                    <a:pt x="18" y="170"/>
                    <a:pt x="18" y="170"/>
                  </a:cubicBezTo>
                  <a:cubicBezTo>
                    <a:pt x="18" y="170"/>
                    <a:pt x="17" y="169"/>
                    <a:pt x="17" y="169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lose/>
                  <a:moveTo>
                    <a:pt x="141" y="11"/>
                  </a:move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2" y="11"/>
                    <a:pt x="141" y="11"/>
                  </a:cubicBezTo>
                  <a:close/>
                  <a:moveTo>
                    <a:pt x="142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lose/>
                  <a:moveTo>
                    <a:pt x="142" y="2"/>
                  </a:move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2"/>
                  </a:cubicBezTo>
                  <a:close/>
                  <a:moveTo>
                    <a:pt x="142" y="1"/>
                  </a:moveTo>
                  <a:cubicBezTo>
                    <a:pt x="143" y="1"/>
                    <a:pt x="143" y="0"/>
                    <a:pt x="143" y="0"/>
                  </a:cubicBezTo>
                  <a:cubicBezTo>
                    <a:pt x="143" y="0"/>
                    <a:pt x="143" y="1"/>
                    <a:pt x="142" y="1"/>
                  </a:cubicBezTo>
                  <a:close/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65" name="Freeform 23">
              <a:extLst>
                <a:ext uri="{FF2B5EF4-FFF2-40B4-BE49-F238E27FC236}">
                  <a16:creationId xmlns:a16="http://schemas.microsoft.com/office/drawing/2014/main" xmlns="" id="{F8653856-461A-4FDE-868B-14BAD8D2A4D2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1760909" y="7505686"/>
              <a:ext cx="1353726" cy="1085094"/>
            </a:xfrm>
            <a:custGeom>
              <a:avLst/>
              <a:gdLst/>
              <a:ahLst/>
              <a:cxnLst>
                <a:cxn ang="0">
                  <a:pos x="151" y="33"/>
                </a:cxn>
                <a:cxn ang="0">
                  <a:pos x="157" y="70"/>
                </a:cxn>
                <a:cxn ang="0">
                  <a:pos x="182" y="86"/>
                </a:cxn>
                <a:cxn ang="0">
                  <a:pos x="182" y="120"/>
                </a:cxn>
                <a:cxn ang="0">
                  <a:pos x="152" y="142"/>
                </a:cxn>
                <a:cxn ang="0">
                  <a:pos x="144" y="144"/>
                </a:cxn>
                <a:cxn ang="0">
                  <a:pos x="132" y="171"/>
                </a:cxn>
                <a:cxn ang="0">
                  <a:pos x="111" y="150"/>
                </a:cxn>
                <a:cxn ang="0">
                  <a:pos x="82" y="160"/>
                </a:cxn>
                <a:cxn ang="0">
                  <a:pos x="61" y="164"/>
                </a:cxn>
                <a:cxn ang="0">
                  <a:pos x="4" y="157"/>
                </a:cxn>
                <a:cxn ang="0">
                  <a:pos x="16" y="132"/>
                </a:cxn>
                <a:cxn ang="0">
                  <a:pos x="19" y="102"/>
                </a:cxn>
                <a:cxn ang="0">
                  <a:pos x="47" y="93"/>
                </a:cxn>
                <a:cxn ang="0">
                  <a:pos x="48" y="75"/>
                </a:cxn>
                <a:cxn ang="0">
                  <a:pos x="48" y="73"/>
                </a:cxn>
                <a:cxn ang="0">
                  <a:pos x="49" y="55"/>
                </a:cxn>
                <a:cxn ang="0">
                  <a:pos x="34" y="46"/>
                </a:cxn>
                <a:cxn ang="0">
                  <a:pos x="22" y="17"/>
                </a:cxn>
                <a:cxn ang="0">
                  <a:pos x="46" y="2"/>
                </a:cxn>
                <a:cxn ang="0">
                  <a:pos x="58" y="1"/>
                </a:cxn>
                <a:cxn ang="0">
                  <a:pos x="91" y="0"/>
                </a:cxn>
                <a:cxn ang="0">
                  <a:pos x="124" y="16"/>
                </a:cxn>
                <a:cxn ang="0">
                  <a:pos x="1" y="1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184" h="173">
                  <a:moveTo>
                    <a:pt x="143" y="19"/>
                  </a:moveTo>
                  <a:cubicBezTo>
                    <a:pt x="144" y="22"/>
                    <a:pt x="145" y="24"/>
                    <a:pt x="146" y="26"/>
                  </a:cubicBezTo>
                  <a:cubicBezTo>
                    <a:pt x="147" y="30"/>
                    <a:pt x="151" y="29"/>
                    <a:pt x="151" y="33"/>
                  </a:cubicBezTo>
                  <a:cubicBezTo>
                    <a:pt x="152" y="37"/>
                    <a:pt x="149" y="42"/>
                    <a:pt x="149" y="48"/>
                  </a:cubicBezTo>
                  <a:cubicBezTo>
                    <a:pt x="148" y="53"/>
                    <a:pt x="146" y="60"/>
                    <a:pt x="148" y="65"/>
                  </a:cubicBezTo>
                  <a:cubicBezTo>
                    <a:pt x="150" y="69"/>
                    <a:pt x="154" y="70"/>
                    <a:pt x="157" y="70"/>
                  </a:cubicBezTo>
                  <a:cubicBezTo>
                    <a:pt x="161" y="71"/>
                    <a:pt x="164" y="65"/>
                    <a:pt x="168" y="66"/>
                  </a:cubicBezTo>
                  <a:cubicBezTo>
                    <a:pt x="171" y="66"/>
                    <a:pt x="172" y="70"/>
                    <a:pt x="174" y="74"/>
                  </a:cubicBezTo>
                  <a:cubicBezTo>
                    <a:pt x="177" y="77"/>
                    <a:pt x="181" y="81"/>
                    <a:pt x="182" y="86"/>
                  </a:cubicBezTo>
                  <a:cubicBezTo>
                    <a:pt x="182" y="91"/>
                    <a:pt x="178" y="98"/>
                    <a:pt x="178" y="101"/>
                  </a:cubicBezTo>
                  <a:cubicBezTo>
                    <a:pt x="178" y="105"/>
                    <a:pt x="181" y="103"/>
                    <a:pt x="182" y="106"/>
                  </a:cubicBezTo>
                  <a:cubicBezTo>
                    <a:pt x="182" y="109"/>
                    <a:pt x="182" y="117"/>
                    <a:pt x="182" y="120"/>
                  </a:cubicBezTo>
                  <a:cubicBezTo>
                    <a:pt x="182" y="122"/>
                    <a:pt x="184" y="132"/>
                    <a:pt x="182" y="133"/>
                  </a:cubicBezTo>
                  <a:cubicBezTo>
                    <a:pt x="180" y="133"/>
                    <a:pt x="166" y="141"/>
                    <a:pt x="164" y="141"/>
                  </a:cubicBezTo>
                  <a:cubicBezTo>
                    <a:pt x="162" y="141"/>
                    <a:pt x="155" y="143"/>
                    <a:pt x="152" y="142"/>
                  </a:cubicBezTo>
                  <a:cubicBezTo>
                    <a:pt x="149" y="140"/>
                    <a:pt x="150" y="135"/>
                    <a:pt x="148" y="133"/>
                  </a:cubicBezTo>
                  <a:cubicBezTo>
                    <a:pt x="146" y="132"/>
                    <a:pt x="143" y="131"/>
                    <a:pt x="142" y="133"/>
                  </a:cubicBezTo>
                  <a:cubicBezTo>
                    <a:pt x="141" y="136"/>
                    <a:pt x="144" y="140"/>
                    <a:pt x="144" y="144"/>
                  </a:cubicBezTo>
                  <a:cubicBezTo>
                    <a:pt x="144" y="149"/>
                    <a:pt x="145" y="154"/>
                    <a:pt x="144" y="158"/>
                  </a:cubicBezTo>
                  <a:cubicBezTo>
                    <a:pt x="143" y="163"/>
                    <a:pt x="141" y="166"/>
                    <a:pt x="139" y="169"/>
                  </a:cubicBezTo>
                  <a:cubicBezTo>
                    <a:pt x="136" y="171"/>
                    <a:pt x="135" y="173"/>
                    <a:pt x="132" y="171"/>
                  </a:cubicBezTo>
                  <a:cubicBezTo>
                    <a:pt x="130" y="170"/>
                    <a:pt x="130" y="164"/>
                    <a:pt x="127" y="162"/>
                  </a:cubicBezTo>
                  <a:cubicBezTo>
                    <a:pt x="124" y="160"/>
                    <a:pt x="120" y="164"/>
                    <a:pt x="117" y="162"/>
                  </a:cubicBezTo>
                  <a:cubicBezTo>
                    <a:pt x="114" y="160"/>
                    <a:pt x="114" y="152"/>
                    <a:pt x="111" y="150"/>
                  </a:cubicBezTo>
                  <a:cubicBezTo>
                    <a:pt x="108" y="149"/>
                    <a:pt x="108" y="155"/>
                    <a:pt x="104" y="155"/>
                  </a:cubicBezTo>
                  <a:cubicBezTo>
                    <a:pt x="100" y="155"/>
                    <a:pt x="92" y="154"/>
                    <a:pt x="87" y="152"/>
                  </a:cubicBezTo>
                  <a:cubicBezTo>
                    <a:pt x="86" y="152"/>
                    <a:pt x="85" y="158"/>
                    <a:pt x="82" y="160"/>
                  </a:cubicBezTo>
                  <a:cubicBezTo>
                    <a:pt x="80" y="161"/>
                    <a:pt x="75" y="159"/>
                    <a:pt x="73" y="162"/>
                  </a:cubicBezTo>
                  <a:cubicBezTo>
                    <a:pt x="70" y="165"/>
                    <a:pt x="72" y="169"/>
                    <a:pt x="69" y="171"/>
                  </a:cubicBezTo>
                  <a:cubicBezTo>
                    <a:pt x="66" y="173"/>
                    <a:pt x="62" y="166"/>
                    <a:pt x="61" y="164"/>
                  </a:cubicBezTo>
                  <a:cubicBezTo>
                    <a:pt x="59" y="159"/>
                    <a:pt x="50" y="168"/>
                    <a:pt x="49" y="164"/>
                  </a:cubicBezTo>
                  <a:cubicBezTo>
                    <a:pt x="48" y="159"/>
                    <a:pt x="45" y="161"/>
                    <a:pt x="45" y="158"/>
                  </a:cubicBezTo>
                  <a:cubicBezTo>
                    <a:pt x="44" y="155"/>
                    <a:pt x="4" y="160"/>
                    <a:pt x="4" y="157"/>
                  </a:cubicBezTo>
                  <a:cubicBezTo>
                    <a:pt x="5" y="156"/>
                    <a:pt x="6" y="155"/>
                    <a:pt x="7" y="154"/>
                  </a:cubicBezTo>
                  <a:cubicBezTo>
                    <a:pt x="9" y="150"/>
                    <a:pt x="7" y="144"/>
                    <a:pt x="9" y="140"/>
                  </a:cubicBezTo>
                  <a:cubicBezTo>
                    <a:pt x="10" y="136"/>
                    <a:pt x="15" y="136"/>
                    <a:pt x="16" y="132"/>
                  </a:cubicBezTo>
                  <a:cubicBezTo>
                    <a:pt x="17" y="129"/>
                    <a:pt x="14" y="125"/>
                    <a:pt x="14" y="121"/>
                  </a:cubicBezTo>
                  <a:cubicBezTo>
                    <a:pt x="15" y="117"/>
                    <a:pt x="20" y="115"/>
                    <a:pt x="19" y="110"/>
                  </a:cubicBezTo>
                  <a:cubicBezTo>
                    <a:pt x="21" y="108"/>
                    <a:pt x="18" y="104"/>
                    <a:pt x="19" y="102"/>
                  </a:cubicBezTo>
                  <a:cubicBezTo>
                    <a:pt x="21" y="99"/>
                    <a:pt x="22" y="97"/>
                    <a:pt x="26" y="96"/>
                  </a:cubicBezTo>
                  <a:cubicBezTo>
                    <a:pt x="29" y="96"/>
                    <a:pt x="36" y="98"/>
                    <a:pt x="40" y="97"/>
                  </a:cubicBezTo>
                  <a:cubicBezTo>
                    <a:pt x="43" y="97"/>
                    <a:pt x="44" y="94"/>
                    <a:pt x="47" y="93"/>
                  </a:cubicBezTo>
                  <a:lnTo>
                    <a:pt x="47" y="77"/>
                  </a:lnTo>
                  <a:cubicBezTo>
                    <a:pt x="48" y="76"/>
                    <a:pt x="48" y="75"/>
                    <a:pt x="48" y="75"/>
                  </a:cubicBezTo>
                  <a:lnTo>
                    <a:pt x="48" y="75"/>
                  </a:lnTo>
                  <a:lnTo>
                    <a:pt x="48" y="75"/>
                  </a:lnTo>
                  <a:lnTo>
                    <a:pt x="48" y="74"/>
                  </a:lnTo>
                  <a:lnTo>
                    <a:pt x="48" y="73"/>
                  </a:lnTo>
                  <a:lnTo>
                    <a:pt x="48" y="72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cubicBezTo>
                    <a:pt x="48" y="50"/>
                    <a:pt x="47" y="48"/>
                    <a:pt x="45" y="46"/>
                  </a:cubicBezTo>
                  <a:cubicBezTo>
                    <a:pt x="42" y="46"/>
                    <a:pt x="37" y="48"/>
                    <a:pt x="34" y="46"/>
                  </a:cubicBezTo>
                  <a:cubicBezTo>
                    <a:pt x="31" y="45"/>
                    <a:pt x="31" y="40"/>
                    <a:pt x="29" y="37"/>
                  </a:cubicBezTo>
                  <a:cubicBezTo>
                    <a:pt x="26" y="33"/>
                    <a:pt x="21" y="30"/>
                    <a:pt x="19" y="26"/>
                  </a:cubicBezTo>
                  <a:cubicBezTo>
                    <a:pt x="18" y="22"/>
                    <a:pt x="20" y="19"/>
                    <a:pt x="22" y="17"/>
                  </a:cubicBezTo>
                  <a:cubicBezTo>
                    <a:pt x="25" y="15"/>
                    <a:pt x="29" y="18"/>
                    <a:pt x="31" y="16"/>
                  </a:cubicBezTo>
                  <a:cubicBezTo>
                    <a:pt x="34" y="15"/>
                    <a:pt x="33" y="10"/>
                    <a:pt x="36" y="7"/>
                  </a:cubicBezTo>
                  <a:cubicBezTo>
                    <a:pt x="38" y="5"/>
                    <a:pt x="43" y="4"/>
                    <a:pt x="46" y="2"/>
                  </a:cubicBezTo>
                  <a:lnTo>
                    <a:pt x="46" y="2"/>
                  </a:lnTo>
                  <a:cubicBezTo>
                    <a:pt x="47" y="3"/>
                    <a:pt x="48" y="3"/>
                    <a:pt x="50" y="3"/>
                  </a:cubicBezTo>
                  <a:cubicBezTo>
                    <a:pt x="52" y="4"/>
                    <a:pt x="55" y="1"/>
                    <a:pt x="58" y="1"/>
                  </a:cubicBezTo>
                  <a:cubicBezTo>
                    <a:pt x="62" y="1"/>
                    <a:pt x="66" y="4"/>
                    <a:pt x="69" y="4"/>
                  </a:cubicBezTo>
                  <a:cubicBezTo>
                    <a:pt x="73" y="5"/>
                    <a:pt x="78" y="6"/>
                    <a:pt x="82" y="5"/>
                  </a:cubicBezTo>
                  <a:cubicBezTo>
                    <a:pt x="86" y="4"/>
                    <a:pt x="88" y="0"/>
                    <a:pt x="91" y="0"/>
                  </a:cubicBezTo>
                  <a:cubicBezTo>
                    <a:pt x="94" y="0"/>
                    <a:pt x="97" y="2"/>
                    <a:pt x="101" y="3"/>
                  </a:cubicBezTo>
                  <a:cubicBezTo>
                    <a:pt x="105" y="5"/>
                    <a:pt x="110" y="6"/>
                    <a:pt x="114" y="8"/>
                  </a:cubicBezTo>
                  <a:cubicBezTo>
                    <a:pt x="118" y="10"/>
                    <a:pt x="118" y="14"/>
                    <a:pt x="124" y="16"/>
                  </a:cubicBezTo>
                  <a:cubicBezTo>
                    <a:pt x="129" y="17"/>
                    <a:pt x="138" y="20"/>
                    <a:pt x="143" y="19"/>
                  </a:cubicBezTo>
                  <a:close/>
                  <a:moveTo>
                    <a:pt x="1" y="112"/>
                  </a:moveTo>
                  <a:cubicBezTo>
                    <a:pt x="0" y="111"/>
                    <a:pt x="0" y="111"/>
                    <a:pt x="1" y="112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lnTo>
                    <a:pt x="46" y="0"/>
                  </a:ln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1"/>
                  </a:lnTo>
                  <a:close/>
                  <a:moveTo>
                    <a:pt x="46" y="1"/>
                  </a:moveTo>
                  <a:lnTo>
                    <a:pt x="46" y="2"/>
                  </a:lnTo>
                  <a:lnTo>
                    <a:pt x="46" y="1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  <a:moveTo>
                    <a:pt x="46" y="2"/>
                  </a:moveTo>
                  <a:lnTo>
                    <a:pt x="46" y="2"/>
                  </a:lnTo>
                  <a:close/>
                </a:path>
              </a:pathLst>
            </a:custGeom>
            <a:solidFill>
              <a:srgbClr val="76D1E0"/>
            </a:solidFill>
            <a:ln w="28575" algn="ctr">
              <a:solidFill>
                <a:srgbClr val="76D1E0"/>
              </a:solidFill>
              <a:round/>
              <a:headEnd/>
              <a:tailEnd/>
            </a:ln>
            <a:effectLst/>
          </p:spPr>
          <p:txBody>
            <a:bodyPr anchor="ctr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166" name="Freeform 26">
              <a:extLst>
                <a:ext uri="{FF2B5EF4-FFF2-40B4-BE49-F238E27FC236}">
                  <a16:creationId xmlns:a16="http://schemas.microsoft.com/office/drawing/2014/main" xmlns="" id="{76C0B7C7-9857-4519-87AE-E6A57864A423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3345727" y="6721963"/>
              <a:ext cx="1126788" cy="1404108"/>
            </a:xfrm>
            <a:custGeom>
              <a:avLst/>
              <a:gdLst/>
              <a:ahLst/>
              <a:cxnLst>
                <a:cxn ang="0">
                  <a:pos x="151" y="126"/>
                </a:cxn>
                <a:cxn ang="0">
                  <a:pos x="149" y="137"/>
                </a:cxn>
                <a:cxn ang="0">
                  <a:pos x="140" y="167"/>
                </a:cxn>
                <a:cxn ang="0">
                  <a:pos x="136" y="192"/>
                </a:cxn>
                <a:cxn ang="0">
                  <a:pos x="128" y="209"/>
                </a:cxn>
                <a:cxn ang="0">
                  <a:pos x="95" y="211"/>
                </a:cxn>
                <a:cxn ang="0">
                  <a:pos x="78" y="220"/>
                </a:cxn>
                <a:cxn ang="0">
                  <a:pos x="65" y="215"/>
                </a:cxn>
                <a:cxn ang="0">
                  <a:pos x="55" y="219"/>
                </a:cxn>
                <a:cxn ang="0">
                  <a:pos x="41" y="216"/>
                </a:cxn>
                <a:cxn ang="0">
                  <a:pos x="41" y="201"/>
                </a:cxn>
                <a:cxn ang="0">
                  <a:pos x="39" y="184"/>
                </a:cxn>
                <a:cxn ang="0">
                  <a:pos x="37" y="170"/>
                </a:cxn>
                <a:cxn ang="0">
                  <a:pos x="27" y="153"/>
                </a:cxn>
                <a:cxn ang="0">
                  <a:pos x="26" y="129"/>
                </a:cxn>
                <a:cxn ang="0">
                  <a:pos x="17" y="111"/>
                </a:cxn>
                <a:cxn ang="0">
                  <a:pos x="18" y="89"/>
                </a:cxn>
                <a:cxn ang="0">
                  <a:pos x="14" y="7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19" y="50"/>
                </a:cxn>
                <a:cxn ang="0">
                  <a:pos x="32" y="32"/>
                </a:cxn>
                <a:cxn ang="0">
                  <a:pos x="33" y="41"/>
                </a:cxn>
                <a:cxn ang="0">
                  <a:pos x="48" y="51"/>
                </a:cxn>
                <a:cxn ang="0">
                  <a:pos x="63" y="51"/>
                </a:cxn>
                <a:cxn ang="0">
                  <a:pos x="72" y="18"/>
                </a:cxn>
                <a:cxn ang="0">
                  <a:pos x="94" y="11"/>
                </a:cxn>
                <a:cxn ang="0">
                  <a:pos x="124" y="3"/>
                </a:cxn>
                <a:cxn ang="0">
                  <a:pos x="130" y="3"/>
                </a:cxn>
                <a:cxn ang="0">
                  <a:pos x="143" y="30"/>
                </a:cxn>
                <a:cxn ang="0">
                  <a:pos x="146" y="48"/>
                </a:cxn>
                <a:cxn ang="0">
                  <a:pos x="137" y="59"/>
                </a:cxn>
                <a:cxn ang="0">
                  <a:pos x="140" y="84"/>
                </a:cxn>
                <a:cxn ang="0">
                  <a:pos x="134" y="101"/>
                </a:cxn>
                <a:cxn ang="0">
                  <a:pos x="133" y="123"/>
                </a:cxn>
                <a:cxn ang="0">
                  <a:pos x="130" y="3"/>
                </a:cxn>
                <a:cxn ang="0">
                  <a:pos x="130" y="3"/>
                </a:cxn>
                <a:cxn ang="0">
                  <a:pos x="130" y="1"/>
                </a:cxn>
                <a:cxn ang="0">
                  <a:pos x="130" y="1"/>
                </a:cxn>
                <a:cxn ang="0">
                  <a:pos x="31" y="32"/>
                </a:cxn>
                <a:cxn ang="0">
                  <a:pos x="31" y="32"/>
                </a:cxn>
                <a:cxn ang="0">
                  <a:pos x="28" y="32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26" y="32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2" y="46"/>
                </a:cxn>
              </a:cxnLst>
              <a:rect l="0" t="0" r="r" b="b"/>
              <a:pathLst>
                <a:path w="153" h="224">
                  <a:moveTo>
                    <a:pt x="145" y="122"/>
                  </a:moveTo>
                  <a:cubicBezTo>
                    <a:pt x="147" y="123"/>
                    <a:pt x="150" y="124"/>
                    <a:pt x="151" y="126"/>
                  </a:cubicBezTo>
                  <a:cubicBezTo>
                    <a:pt x="153" y="129"/>
                    <a:pt x="153" y="131"/>
                    <a:pt x="152" y="134"/>
                  </a:cubicBezTo>
                  <a:cubicBezTo>
                    <a:pt x="152" y="136"/>
                    <a:pt x="150" y="133"/>
                    <a:pt x="149" y="137"/>
                  </a:cubicBezTo>
                  <a:cubicBezTo>
                    <a:pt x="148" y="141"/>
                    <a:pt x="151" y="153"/>
                    <a:pt x="149" y="158"/>
                  </a:cubicBezTo>
                  <a:cubicBezTo>
                    <a:pt x="147" y="164"/>
                    <a:pt x="142" y="163"/>
                    <a:pt x="140" y="167"/>
                  </a:cubicBezTo>
                  <a:cubicBezTo>
                    <a:pt x="138" y="172"/>
                    <a:pt x="139" y="179"/>
                    <a:pt x="139" y="184"/>
                  </a:cubicBezTo>
                  <a:cubicBezTo>
                    <a:pt x="138" y="188"/>
                    <a:pt x="138" y="189"/>
                    <a:pt x="136" y="192"/>
                  </a:cubicBezTo>
                  <a:cubicBezTo>
                    <a:pt x="134" y="195"/>
                    <a:pt x="129" y="197"/>
                    <a:pt x="128" y="200"/>
                  </a:cubicBezTo>
                  <a:cubicBezTo>
                    <a:pt x="126" y="203"/>
                    <a:pt x="132" y="207"/>
                    <a:pt x="128" y="209"/>
                  </a:cubicBezTo>
                  <a:cubicBezTo>
                    <a:pt x="123" y="211"/>
                    <a:pt x="110" y="209"/>
                    <a:pt x="105" y="210"/>
                  </a:cubicBezTo>
                  <a:cubicBezTo>
                    <a:pt x="100" y="210"/>
                    <a:pt x="97" y="209"/>
                    <a:pt x="95" y="211"/>
                  </a:cubicBezTo>
                  <a:cubicBezTo>
                    <a:pt x="92" y="213"/>
                    <a:pt x="95" y="218"/>
                    <a:pt x="92" y="220"/>
                  </a:cubicBezTo>
                  <a:cubicBezTo>
                    <a:pt x="88" y="222"/>
                    <a:pt x="82" y="221"/>
                    <a:pt x="78" y="220"/>
                  </a:cubicBezTo>
                  <a:cubicBezTo>
                    <a:pt x="74" y="219"/>
                    <a:pt x="74" y="216"/>
                    <a:pt x="71" y="215"/>
                  </a:cubicBezTo>
                  <a:cubicBezTo>
                    <a:pt x="69" y="214"/>
                    <a:pt x="67" y="214"/>
                    <a:pt x="65" y="215"/>
                  </a:cubicBezTo>
                  <a:cubicBezTo>
                    <a:pt x="63" y="217"/>
                    <a:pt x="64" y="222"/>
                    <a:pt x="62" y="223"/>
                  </a:cubicBezTo>
                  <a:cubicBezTo>
                    <a:pt x="59" y="224"/>
                    <a:pt x="58" y="220"/>
                    <a:pt x="55" y="219"/>
                  </a:cubicBezTo>
                  <a:cubicBezTo>
                    <a:pt x="51" y="218"/>
                    <a:pt x="44" y="218"/>
                    <a:pt x="41" y="216"/>
                  </a:cubicBezTo>
                  <a:lnTo>
                    <a:pt x="41" y="216"/>
                  </a:lnTo>
                  <a:cubicBezTo>
                    <a:pt x="41" y="216"/>
                    <a:pt x="42" y="215"/>
                    <a:pt x="42" y="215"/>
                  </a:cubicBezTo>
                  <a:cubicBezTo>
                    <a:pt x="44" y="212"/>
                    <a:pt x="42" y="204"/>
                    <a:pt x="41" y="201"/>
                  </a:cubicBezTo>
                  <a:cubicBezTo>
                    <a:pt x="40" y="197"/>
                    <a:pt x="37" y="197"/>
                    <a:pt x="37" y="194"/>
                  </a:cubicBezTo>
                  <a:cubicBezTo>
                    <a:pt x="36" y="191"/>
                    <a:pt x="39" y="187"/>
                    <a:pt x="39" y="184"/>
                  </a:cubicBezTo>
                  <a:cubicBezTo>
                    <a:pt x="38" y="181"/>
                    <a:pt x="34" y="181"/>
                    <a:pt x="34" y="178"/>
                  </a:cubicBezTo>
                  <a:cubicBezTo>
                    <a:pt x="34" y="176"/>
                    <a:pt x="37" y="173"/>
                    <a:pt x="37" y="170"/>
                  </a:cubicBezTo>
                  <a:cubicBezTo>
                    <a:pt x="37" y="167"/>
                    <a:pt x="34" y="165"/>
                    <a:pt x="33" y="162"/>
                  </a:cubicBezTo>
                  <a:cubicBezTo>
                    <a:pt x="31" y="159"/>
                    <a:pt x="28" y="154"/>
                    <a:pt x="27" y="153"/>
                  </a:cubicBezTo>
                  <a:cubicBezTo>
                    <a:pt x="26" y="151"/>
                    <a:pt x="29" y="144"/>
                    <a:pt x="29" y="140"/>
                  </a:cubicBezTo>
                  <a:cubicBezTo>
                    <a:pt x="29" y="136"/>
                    <a:pt x="28" y="131"/>
                    <a:pt x="26" y="129"/>
                  </a:cubicBezTo>
                  <a:cubicBezTo>
                    <a:pt x="23" y="127"/>
                    <a:pt x="18" y="122"/>
                    <a:pt x="18" y="120"/>
                  </a:cubicBezTo>
                  <a:cubicBezTo>
                    <a:pt x="18" y="119"/>
                    <a:pt x="18" y="115"/>
                    <a:pt x="17" y="111"/>
                  </a:cubicBezTo>
                  <a:cubicBezTo>
                    <a:pt x="17" y="108"/>
                    <a:pt x="15" y="104"/>
                    <a:pt x="15" y="100"/>
                  </a:cubicBezTo>
                  <a:cubicBezTo>
                    <a:pt x="15" y="96"/>
                    <a:pt x="18" y="91"/>
                    <a:pt x="18" y="89"/>
                  </a:cubicBezTo>
                  <a:cubicBezTo>
                    <a:pt x="19" y="87"/>
                    <a:pt x="20" y="81"/>
                    <a:pt x="17" y="78"/>
                  </a:cubicBezTo>
                  <a:cubicBezTo>
                    <a:pt x="14" y="75"/>
                    <a:pt x="15" y="71"/>
                    <a:pt x="14" y="70"/>
                  </a:cubicBezTo>
                  <a:cubicBezTo>
                    <a:pt x="13" y="68"/>
                    <a:pt x="8" y="67"/>
                    <a:pt x="8" y="61"/>
                  </a:cubicBezTo>
                  <a:cubicBezTo>
                    <a:pt x="7" y="58"/>
                    <a:pt x="8" y="53"/>
                    <a:pt x="8" y="48"/>
                  </a:cubicBezTo>
                  <a:lnTo>
                    <a:pt x="8" y="48"/>
                  </a:lnTo>
                  <a:cubicBezTo>
                    <a:pt x="8" y="48"/>
                    <a:pt x="8" y="48"/>
                    <a:pt x="8" y="48"/>
                  </a:cubicBezTo>
                  <a:cubicBezTo>
                    <a:pt x="11" y="49"/>
                    <a:pt x="10" y="50"/>
                    <a:pt x="12" y="51"/>
                  </a:cubicBezTo>
                  <a:cubicBezTo>
                    <a:pt x="14" y="51"/>
                    <a:pt x="18" y="53"/>
                    <a:pt x="19" y="50"/>
                  </a:cubicBezTo>
                  <a:cubicBezTo>
                    <a:pt x="21" y="47"/>
                    <a:pt x="15" y="41"/>
                    <a:pt x="19" y="36"/>
                  </a:cubicBezTo>
                  <a:cubicBezTo>
                    <a:pt x="22" y="33"/>
                    <a:pt x="26" y="36"/>
                    <a:pt x="32" y="32"/>
                  </a:cubicBezTo>
                  <a:cubicBezTo>
                    <a:pt x="33" y="32"/>
                    <a:pt x="33" y="32"/>
                    <a:pt x="34" y="33"/>
                  </a:cubicBezTo>
                  <a:cubicBezTo>
                    <a:pt x="35" y="35"/>
                    <a:pt x="30" y="39"/>
                    <a:pt x="33" y="41"/>
                  </a:cubicBezTo>
                  <a:cubicBezTo>
                    <a:pt x="36" y="42"/>
                    <a:pt x="43" y="37"/>
                    <a:pt x="47" y="40"/>
                  </a:cubicBezTo>
                  <a:cubicBezTo>
                    <a:pt x="50" y="42"/>
                    <a:pt x="47" y="48"/>
                    <a:pt x="48" y="51"/>
                  </a:cubicBezTo>
                  <a:cubicBezTo>
                    <a:pt x="50" y="54"/>
                    <a:pt x="53" y="53"/>
                    <a:pt x="56" y="53"/>
                  </a:cubicBezTo>
                  <a:cubicBezTo>
                    <a:pt x="58" y="53"/>
                    <a:pt x="60" y="53"/>
                    <a:pt x="63" y="51"/>
                  </a:cubicBezTo>
                  <a:cubicBezTo>
                    <a:pt x="65" y="50"/>
                    <a:pt x="69" y="50"/>
                    <a:pt x="71" y="44"/>
                  </a:cubicBezTo>
                  <a:cubicBezTo>
                    <a:pt x="73" y="38"/>
                    <a:pt x="70" y="23"/>
                    <a:pt x="72" y="18"/>
                  </a:cubicBezTo>
                  <a:cubicBezTo>
                    <a:pt x="74" y="12"/>
                    <a:pt x="78" y="17"/>
                    <a:pt x="82" y="16"/>
                  </a:cubicBezTo>
                  <a:cubicBezTo>
                    <a:pt x="86" y="15"/>
                    <a:pt x="88" y="12"/>
                    <a:pt x="94" y="11"/>
                  </a:cubicBezTo>
                  <a:cubicBezTo>
                    <a:pt x="99" y="10"/>
                    <a:pt x="107" y="11"/>
                    <a:pt x="112" y="10"/>
                  </a:cubicBezTo>
                  <a:cubicBezTo>
                    <a:pt x="118" y="8"/>
                    <a:pt x="120" y="3"/>
                    <a:pt x="124" y="3"/>
                  </a:cubicBezTo>
                  <a:cubicBezTo>
                    <a:pt x="127" y="2"/>
                    <a:pt x="128" y="2"/>
                    <a:pt x="130" y="3"/>
                  </a:cubicBezTo>
                  <a:lnTo>
                    <a:pt x="130" y="3"/>
                  </a:lnTo>
                  <a:cubicBezTo>
                    <a:pt x="130" y="8"/>
                    <a:pt x="131" y="17"/>
                    <a:pt x="133" y="22"/>
                  </a:cubicBezTo>
                  <a:cubicBezTo>
                    <a:pt x="136" y="27"/>
                    <a:pt x="141" y="27"/>
                    <a:pt x="143" y="30"/>
                  </a:cubicBezTo>
                  <a:cubicBezTo>
                    <a:pt x="146" y="33"/>
                    <a:pt x="148" y="36"/>
                    <a:pt x="149" y="39"/>
                  </a:cubicBezTo>
                  <a:cubicBezTo>
                    <a:pt x="149" y="43"/>
                    <a:pt x="148" y="46"/>
                    <a:pt x="146" y="48"/>
                  </a:cubicBezTo>
                  <a:cubicBezTo>
                    <a:pt x="143" y="49"/>
                    <a:pt x="138" y="44"/>
                    <a:pt x="136" y="47"/>
                  </a:cubicBezTo>
                  <a:cubicBezTo>
                    <a:pt x="134" y="50"/>
                    <a:pt x="137" y="55"/>
                    <a:pt x="137" y="59"/>
                  </a:cubicBezTo>
                  <a:cubicBezTo>
                    <a:pt x="138" y="64"/>
                    <a:pt x="140" y="69"/>
                    <a:pt x="141" y="73"/>
                  </a:cubicBezTo>
                  <a:cubicBezTo>
                    <a:pt x="141" y="77"/>
                    <a:pt x="141" y="81"/>
                    <a:pt x="140" y="84"/>
                  </a:cubicBezTo>
                  <a:cubicBezTo>
                    <a:pt x="139" y="87"/>
                    <a:pt x="135" y="89"/>
                    <a:pt x="134" y="92"/>
                  </a:cubicBezTo>
                  <a:cubicBezTo>
                    <a:pt x="133" y="95"/>
                    <a:pt x="136" y="99"/>
                    <a:pt x="134" y="101"/>
                  </a:cubicBezTo>
                  <a:cubicBezTo>
                    <a:pt x="132" y="104"/>
                    <a:pt x="124" y="101"/>
                    <a:pt x="123" y="106"/>
                  </a:cubicBezTo>
                  <a:cubicBezTo>
                    <a:pt x="123" y="111"/>
                    <a:pt x="126" y="120"/>
                    <a:pt x="133" y="123"/>
                  </a:cubicBezTo>
                  <a:cubicBezTo>
                    <a:pt x="139" y="125"/>
                    <a:pt x="142" y="123"/>
                    <a:pt x="145" y="122"/>
                  </a:cubicBezTo>
                  <a:close/>
                  <a:moveTo>
                    <a:pt x="130" y="3"/>
                  </a:move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3"/>
                  </a:cubicBezTo>
                  <a:close/>
                  <a:moveTo>
                    <a:pt x="130" y="2"/>
                  </a:moveTo>
                  <a:cubicBezTo>
                    <a:pt x="130" y="1"/>
                    <a:pt x="130" y="1"/>
                    <a:pt x="130" y="1"/>
                  </a:cubicBezTo>
                  <a:cubicBezTo>
                    <a:pt x="130" y="1"/>
                    <a:pt x="130" y="1"/>
                    <a:pt x="130" y="2"/>
                  </a:cubicBezTo>
                  <a:close/>
                  <a:moveTo>
                    <a:pt x="130" y="1"/>
                  </a:moveTo>
                  <a:cubicBezTo>
                    <a:pt x="130" y="0"/>
                    <a:pt x="130" y="0"/>
                    <a:pt x="130" y="1"/>
                  </a:cubicBezTo>
                  <a:close/>
                  <a:moveTo>
                    <a:pt x="31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27" y="3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lose/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lose/>
                  <a:moveTo>
                    <a:pt x="0" y="45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1" y="46"/>
                  </a:moveTo>
                  <a:cubicBezTo>
                    <a:pt x="1" y="46"/>
                    <a:pt x="2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xmlns="" id="{1E7D7518-3D64-47FF-9C74-D175BBC94EBA}"/>
                </a:ext>
              </a:extLst>
            </p:cNvPr>
            <p:cNvSpPr>
              <a:spLocks noEditPoints="1"/>
            </p:cNvSpPr>
            <p:nvPr/>
          </p:nvSpPr>
          <p:spPr bwMode="auto">
            <a:xfrm rot="21439583">
              <a:off x="12029317" y="6164305"/>
              <a:ext cx="1541086" cy="1455779"/>
            </a:xfrm>
            <a:custGeom>
              <a:avLst/>
              <a:gdLst/>
              <a:ahLst/>
              <a:cxnLst>
                <a:cxn ang="0">
                  <a:pos x="194" y="133"/>
                </a:cxn>
                <a:cxn ang="0">
                  <a:pos x="187" y="148"/>
                </a:cxn>
                <a:cxn ang="0">
                  <a:pos x="175" y="142"/>
                </a:cxn>
                <a:cxn ang="0">
                  <a:pos x="161" y="132"/>
                </a:cxn>
                <a:cxn ang="0">
                  <a:pos x="150" y="145"/>
                </a:cxn>
                <a:cxn ang="0">
                  <a:pos x="136" y="157"/>
                </a:cxn>
                <a:cxn ang="0">
                  <a:pos x="124" y="169"/>
                </a:cxn>
                <a:cxn ang="0">
                  <a:pos x="113" y="155"/>
                </a:cxn>
                <a:cxn ang="0">
                  <a:pos x="103" y="146"/>
                </a:cxn>
                <a:cxn ang="0">
                  <a:pos x="98" y="160"/>
                </a:cxn>
                <a:cxn ang="0">
                  <a:pos x="108" y="173"/>
                </a:cxn>
                <a:cxn ang="0">
                  <a:pos x="106" y="183"/>
                </a:cxn>
                <a:cxn ang="0">
                  <a:pos x="106" y="199"/>
                </a:cxn>
                <a:cxn ang="0">
                  <a:pos x="100" y="211"/>
                </a:cxn>
                <a:cxn ang="0">
                  <a:pos x="80" y="227"/>
                </a:cxn>
                <a:cxn ang="0">
                  <a:pos x="57" y="214"/>
                </a:cxn>
                <a:cxn ang="0">
                  <a:pos x="38" y="216"/>
                </a:cxn>
                <a:cxn ang="0">
                  <a:pos x="14" y="212"/>
                </a:cxn>
                <a:cxn ang="0">
                  <a:pos x="2" y="210"/>
                </a:cxn>
                <a:cxn ang="0">
                  <a:pos x="14" y="192"/>
                </a:cxn>
                <a:cxn ang="0">
                  <a:pos x="11" y="176"/>
                </a:cxn>
                <a:cxn ang="0">
                  <a:pos x="15" y="163"/>
                </a:cxn>
                <a:cxn ang="0">
                  <a:pos x="25" y="160"/>
                </a:cxn>
                <a:cxn ang="0">
                  <a:pos x="20" y="148"/>
                </a:cxn>
                <a:cxn ang="0">
                  <a:pos x="27" y="122"/>
                </a:cxn>
                <a:cxn ang="0">
                  <a:pos x="35" y="101"/>
                </a:cxn>
                <a:cxn ang="0">
                  <a:pos x="53" y="93"/>
                </a:cxn>
                <a:cxn ang="0">
                  <a:pos x="67" y="75"/>
                </a:cxn>
                <a:cxn ang="0">
                  <a:pos x="83" y="71"/>
                </a:cxn>
                <a:cxn ang="0">
                  <a:pos x="95" y="58"/>
                </a:cxn>
                <a:cxn ang="0">
                  <a:pos x="106" y="49"/>
                </a:cxn>
                <a:cxn ang="0">
                  <a:pos x="97" y="30"/>
                </a:cxn>
                <a:cxn ang="0">
                  <a:pos x="103" y="12"/>
                </a:cxn>
                <a:cxn ang="0">
                  <a:pos x="122" y="2"/>
                </a:cxn>
                <a:cxn ang="0">
                  <a:pos x="130" y="6"/>
                </a:cxn>
                <a:cxn ang="0">
                  <a:pos x="139" y="22"/>
                </a:cxn>
                <a:cxn ang="0">
                  <a:pos x="148" y="31"/>
                </a:cxn>
                <a:cxn ang="0">
                  <a:pos x="165" y="40"/>
                </a:cxn>
                <a:cxn ang="0">
                  <a:pos x="170" y="51"/>
                </a:cxn>
                <a:cxn ang="0">
                  <a:pos x="188" y="52"/>
                </a:cxn>
                <a:cxn ang="0">
                  <a:pos x="196" y="65"/>
                </a:cxn>
                <a:cxn ang="0">
                  <a:pos x="198" y="73"/>
                </a:cxn>
                <a:cxn ang="0">
                  <a:pos x="208" y="85"/>
                </a:cxn>
                <a:cxn ang="0">
                  <a:pos x="202" y="110"/>
                </a:cxn>
                <a:cxn ang="0">
                  <a:pos x="201" y="122"/>
                </a:cxn>
                <a:cxn ang="0">
                  <a:pos x="207" y="129"/>
                </a:cxn>
                <a:cxn ang="0">
                  <a:pos x="197" y="65"/>
                </a:cxn>
                <a:cxn ang="0">
                  <a:pos x="197" y="65"/>
                </a:cxn>
                <a:cxn ang="0">
                  <a:pos x="197" y="65"/>
                </a:cxn>
              </a:cxnLst>
              <a:rect l="0" t="0" r="r" b="b"/>
              <a:pathLst>
                <a:path w="209" h="232">
                  <a:moveTo>
                    <a:pt x="207" y="129"/>
                  </a:moveTo>
                  <a:cubicBezTo>
                    <a:pt x="201" y="133"/>
                    <a:pt x="197" y="130"/>
                    <a:pt x="194" y="133"/>
                  </a:cubicBezTo>
                  <a:cubicBezTo>
                    <a:pt x="190" y="138"/>
                    <a:pt x="196" y="144"/>
                    <a:pt x="194" y="147"/>
                  </a:cubicBezTo>
                  <a:cubicBezTo>
                    <a:pt x="193" y="150"/>
                    <a:pt x="189" y="148"/>
                    <a:pt x="187" y="148"/>
                  </a:cubicBezTo>
                  <a:cubicBezTo>
                    <a:pt x="185" y="147"/>
                    <a:pt x="186" y="146"/>
                    <a:pt x="183" y="145"/>
                  </a:cubicBezTo>
                  <a:cubicBezTo>
                    <a:pt x="181" y="144"/>
                    <a:pt x="177" y="145"/>
                    <a:pt x="175" y="142"/>
                  </a:cubicBezTo>
                  <a:cubicBezTo>
                    <a:pt x="173" y="140"/>
                    <a:pt x="174" y="134"/>
                    <a:pt x="172" y="132"/>
                  </a:cubicBezTo>
                  <a:cubicBezTo>
                    <a:pt x="169" y="130"/>
                    <a:pt x="164" y="129"/>
                    <a:pt x="161" y="132"/>
                  </a:cubicBezTo>
                  <a:cubicBezTo>
                    <a:pt x="158" y="134"/>
                    <a:pt x="162" y="140"/>
                    <a:pt x="160" y="143"/>
                  </a:cubicBezTo>
                  <a:cubicBezTo>
                    <a:pt x="158" y="145"/>
                    <a:pt x="153" y="143"/>
                    <a:pt x="150" y="145"/>
                  </a:cubicBezTo>
                  <a:cubicBezTo>
                    <a:pt x="148" y="148"/>
                    <a:pt x="147" y="154"/>
                    <a:pt x="144" y="156"/>
                  </a:cubicBezTo>
                  <a:cubicBezTo>
                    <a:pt x="141" y="158"/>
                    <a:pt x="139" y="156"/>
                    <a:pt x="136" y="157"/>
                  </a:cubicBezTo>
                  <a:cubicBezTo>
                    <a:pt x="134" y="158"/>
                    <a:pt x="131" y="160"/>
                    <a:pt x="129" y="162"/>
                  </a:cubicBezTo>
                  <a:cubicBezTo>
                    <a:pt x="126" y="164"/>
                    <a:pt x="127" y="168"/>
                    <a:pt x="124" y="169"/>
                  </a:cubicBezTo>
                  <a:cubicBezTo>
                    <a:pt x="120" y="170"/>
                    <a:pt x="114" y="172"/>
                    <a:pt x="112" y="168"/>
                  </a:cubicBezTo>
                  <a:cubicBezTo>
                    <a:pt x="109" y="165"/>
                    <a:pt x="113" y="158"/>
                    <a:pt x="113" y="155"/>
                  </a:cubicBezTo>
                  <a:cubicBezTo>
                    <a:pt x="112" y="151"/>
                    <a:pt x="112" y="150"/>
                    <a:pt x="110" y="149"/>
                  </a:cubicBezTo>
                  <a:cubicBezTo>
                    <a:pt x="108" y="147"/>
                    <a:pt x="106" y="145"/>
                    <a:pt x="103" y="146"/>
                  </a:cubicBezTo>
                  <a:cubicBezTo>
                    <a:pt x="101" y="147"/>
                    <a:pt x="100" y="151"/>
                    <a:pt x="99" y="153"/>
                  </a:cubicBezTo>
                  <a:cubicBezTo>
                    <a:pt x="99" y="156"/>
                    <a:pt x="97" y="158"/>
                    <a:pt x="98" y="160"/>
                  </a:cubicBezTo>
                  <a:cubicBezTo>
                    <a:pt x="100" y="163"/>
                    <a:pt x="104" y="166"/>
                    <a:pt x="106" y="168"/>
                  </a:cubicBezTo>
                  <a:cubicBezTo>
                    <a:pt x="107" y="170"/>
                    <a:pt x="109" y="171"/>
                    <a:pt x="108" y="173"/>
                  </a:cubicBezTo>
                  <a:cubicBezTo>
                    <a:pt x="108" y="175"/>
                    <a:pt x="103" y="175"/>
                    <a:pt x="102" y="178"/>
                  </a:cubicBezTo>
                  <a:cubicBezTo>
                    <a:pt x="101" y="180"/>
                    <a:pt x="105" y="181"/>
                    <a:pt x="106" y="183"/>
                  </a:cubicBezTo>
                  <a:cubicBezTo>
                    <a:pt x="106" y="185"/>
                    <a:pt x="107" y="189"/>
                    <a:pt x="107" y="191"/>
                  </a:cubicBezTo>
                  <a:cubicBezTo>
                    <a:pt x="107" y="194"/>
                    <a:pt x="105" y="196"/>
                    <a:pt x="106" y="199"/>
                  </a:cubicBezTo>
                  <a:cubicBezTo>
                    <a:pt x="106" y="201"/>
                    <a:pt x="111" y="203"/>
                    <a:pt x="109" y="205"/>
                  </a:cubicBezTo>
                  <a:cubicBezTo>
                    <a:pt x="108" y="208"/>
                    <a:pt x="101" y="206"/>
                    <a:pt x="100" y="211"/>
                  </a:cubicBezTo>
                  <a:cubicBezTo>
                    <a:pt x="98" y="215"/>
                    <a:pt x="107" y="224"/>
                    <a:pt x="102" y="228"/>
                  </a:cubicBezTo>
                  <a:cubicBezTo>
                    <a:pt x="97" y="232"/>
                    <a:pt x="86" y="229"/>
                    <a:pt x="80" y="227"/>
                  </a:cubicBezTo>
                  <a:cubicBezTo>
                    <a:pt x="74" y="225"/>
                    <a:pt x="74" y="221"/>
                    <a:pt x="70" y="219"/>
                  </a:cubicBezTo>
                  <a:cubicBezTo>
                    <a:pt x="66" y="217"/>
                    <a:pt x="61" y="216"/>
                    <a:pt x="57" y="214"/>
                  </a:cubicBezTo>
                  <a:cubicBezTo>
                    <a:pt x="53" y="213"/>
                    <a:pt x="50" y="211"/>
                    <a:pt x="47" y="211"/>
                  </a:cubicBezTo>
                  <a:cubicBezTo>
                    <a:pt x="44" y="211"/>
                    <a:pt x="42" y="215"/>
                    <a:pt x="38" y="216"/>
                  </a:cubicBezTo>
                  <a:cubicBezTo>
                    <a:pt x="34" y="217"/>
                    <a:pt x="29" y="216"/>
                    <a:pt x="25" y="215"/>
                  </a:cubicBezTo>
                  <a:cubicBezTo>
                    <a:pt x="22" y="215"/>
                    <a:pt x="18" y="212"/>
                    <a:pt x="14" y="212"/>
                  </a:cubicBezTo>
                  <a:cubicBezTo>
                    <a:pt x="11" y="212"/>
                    <a:pt x="8" y="215"/>
                    <a:pt x="6" y="214"/>
                  </a:cubicBezTo>
                  <a:cubicBezTo>
                    <a:pt x="3" y="214"/>
                    <a:pt x="0" y="213"/>
                    <a:pt x="2" y="210"/>
                  </a:cubicBezTo>
                  <a:cubicBezTo>
                    <a:pt x="4" y="208"/>
                    <a:pt x="13" y="205"/>
                    <a:pt x="15" y="202"/>
                  </a:cubicBezTo>
                  <a:cubicBezTo>
                    <a:pt x="17" y="198"/>
                    <a:pt x="15" y="195"/>
                    <a:pt x="14" y="192"/>
                  </a:cubicBezTo>
                  <a:cubicBezTo>
                    <a:pt x="13" y="189"/>
                    <a:pt x="9" y="189"/>
                    <a:pt x="9" y="186"/>
                  </a:cubicBezTo>
                  <a:cubicBezTo>
                    <a:pt x="9" y="183"/>
                    <a:pt x="11" y="183"/>
                    <a:pt x="11" y="176"/>
                  </a:cubicBezTo>
                  <a:cubicBezTo>
                    <a:pt x="11" y="172"/>
                    <a:pt x="12" y="167"/>
                    <a:pt x="12" y="162"/>
                  </a:cubicBezTo>
                  <a:cubicBezTo>
                    <a:pt x="13" y="162"/>
                    <a:pt x="14" y="163"/>
                    <a:pt x="15" y="163"/>
                  </a:cubicBezTo>
                  <a:cubicBezTo>
                    <a:pt x="19" y="165"/>
                    <a:pt x="17" y="158"/>
                    <a:pt x="19" y="158"/>
                  </a:cubicBezTo>
                  <a:cubicBezTo>
                    <a:pt x="21" y="157"/>
                    <a:pt x="23" y="162"/>
                    <a:pt x="25" y="160"/>
                  </a:cubicBezTo>
                  <a:cubicBezTo>
                    <a:pt x="26" y="158"/>
                    <a:pt x="25" y="153"/>
                    <a:pt x="24" y="150"/>
                  </a:cubicBezTo>
                  <a:cubicBezTo>
                    <a:pt x="23" y="148"/>
                    <a:pt x="21" y="153"/>
                    <a:pt x="20" y="148"/>
                  </a:cubicBezTo>
                  <a:cubicBezTo>
                    <a:pt x="19" y="143"/>
                    <a:pt x="18" y="128"/>
                    <a:pt x="20" y="122"/>
                  </a:cubicBezTo>
                  <a:cubicBezTo>
                    <a:pt x="21" y="117"/>
                    <a:pt x="25" y="123"/>
                    <a:pt x="27" y="122"/>
                  </a:cubicBezTo>
                  <a:cubicBezTo>
                    <a:pt x="30" y="121"/>
                    <a:pt x="34" y="119"/>
                    <a:pt x="36" y="115"/>
                  </a:cubicBezTo>
                  <a:cubicBezTo>
                    <a:pt x="37" y="111"/>
                    <a:pt x="33" y="105"/>
                    <a:pt x="35" y="101"/>
                  </a:cubicBezTo>
                  <a:cubicBezTo>
                    <a:pt x="37" y="97"/>
                    <a:pt x="41" y="96"/>
                    <a:pt x="45" y="94"/>
                  </a:cubicBezTo>
                  <a:cubicBezTo>
                    <a:pt x="48" y="93"/>
                    <a:pt x="51" y="95"/>
                    <a:pt x="53" y="93"/>
                  </a:cubicBezTo>
                  <a:cubicBezTo>
                    <a:pt x="56" y="92"/>
                    <a:pt x="56" y="88"/>
                    <a:pt x="58" y="85"/>
                  </a:cubicBezTo>
                  <a:cubicBezTo>
                    <a:pt x="60" y="82"/>
                    <a:pt x="63" y="77"/>
                    <a:pt x="67" y="75"/>
                  </a:cubicBezTo>
                  <a:cubicBezTo>
                    <a:pt x="70" y="73"/>
                    <a:pt x="74" y="75"/>
                    <a:pt x="77" y="75"/>
                  </a:cubicBezTo>
                  <a:cubicBezTo>
                    <a:pt x="79" y="74"/>
                    <a:pt x="80" y="72"/>
                    <a:pt x="83" y="71"/>
                  </a:cubicBezTo>
                  <a:cubicBezTo>
                    <a:pt x="85" y="71"/>
                    <a:pt x="87" y="74"/>
                    <a:pt x="89" y="72"/>
                  </a:cubicBezTo>
                  <a:cubicBezTo>
                    <a:pt x="92" y="69"/>
                    <a:pt x="93" y="61"/>
                    <a:pt x="95" y="58"/>
                  </a:cubicBezTo>
                  <a:cubicBezTo>
                    <a:pt x="97" y="55"/>
                    <a:pt x="101" y="57"/>
                    <a:pt x="103" y="55"/>
                  </a:cubicBezTo>
                  <a:cubicBezTo>
                    <a:pt x="105" y="54"/>
                    <a:pt x="105" y="52"/>
                    <a:pt x="106" y="49"/>
                  </a:cubicBezTo>
                  <a:cubicBezTo>
                    <a:pt x="106" y="46"/>
                    <a:pt x="105" y="41"/>
                    <a:pt x="104" y="38"/>
                  </a:cubicBezTo>
                  <a:cubicBezTo>
                    <a:pt x="102" y="35"/>
                    <a:pt x="98" y="33"/>
                    <a:pt x="97" y="30"/>
                  </a:cubicBezTo>
                  <a:cubicBezTo>
                    <a:pt x="96" y="27"/>
                    <a:pt x="96" y="23"/>
                    <a:pt x="98" y="20"/>
                  </a:cubicBezTo>
                  <a:cubicBezTo>
                    <a:pt x="99" y="17"/>
                    <a:pt x="99" y="14"/>
                    <a:pt x="103" y="12"/>
                  </a:cubicBezTo>
                  <a:cubicBezTo>
                    <a:pt x="107" y="10"/>
                    <a:pt x="116" y="12"/>
                    <a:pt x="119" y="10"/>
                  </a:cubicBezTo>
                  <a:cubicBezTo>
                    <a:pt x="123" y="8"/>
                    <a:pt x="120" y="3"/>
                    <a:pt x="122" y="2"/>
                  </a:cubicBezTo>
                  <a:cubicBezTo>
                    <a:pt x="124" y="0"/>
                    <a:pt x="127" y="0"/>
                    <a:pt x="129" y="1"/>
                  </a:cubicBezTo>
                  <a:cubicBezTo>
                    <a:pt x="131" y="2"/>
                    <a:pt x="129" y="5"/>
                    <a:pt x="130" y="6"/>
                  </a:cubicBezTo>
                  <a:cubicBezTo>
                    <a:pt x="132" y="7"/>
                    <a:pt x="136" y="1"/>
                    <a:pt x="138" y="5"/>
                  </a:cubicBezTo>
                  <a:cubicBezTo>
                    <a:pt x="140" y="9"/>
                    <a:pt x="138" y="19"/>
                    <a:pt x="139" y="22"/>
                  </a:cubicBezTo>
                  <a:cubicBezTo>
                    <a:pt x="140" y="26"/>
                    <a:pt x="143" y="22"/>
                    <a:pt x="145" y="24"/>
                  </a:cubicBezTo>
                  <a:cubicBezTo>
                    <a:pt x="146" y="25"/>
                    <a:pt x="146" y="29"/>
                    <a:pt x="148" y="31"/>
                  </a:cubicBezTo>
                  <a:cubicBezTo>
                    <a:pt x="151" y="33"/>
                    <a:pt x="154" y="37"/>
                    <a:pt x="157" y="38"/>
                  </a:cubicBezTo>
                  <a:cubicBezTo>
                    <a:pt x="160" y="40"/>
                    <a:pt x="163" y="39"/>
                    <a:pt x="165" y="40"/>
                  </a:cubicBezTo>
                  <a:cubicBezTo>
                    <a:pt x="167" y="41"/>
                    <a:pt x="168" y="42"/>
                    <a:pt x="169" y="44"/>
                  </a:cubicBezTo>
                  <a:cubicBezTo>
                    <a:pt x="170" y="46"/>
                    <a:pt x="168" y="49"/>
                    <a:pt x="170" y="51"/>
                  </a:cubicBezTo>
                  <a:cubicBezTo>
                    <a:pt x="173" y="52"/>
                    <a:pt x="177" y="49"/>
                    <a:pt x="180" y="49"/>
                  </a:cubicBezTo>
                  <a:cubicBezTo>
                    <a:pt x="183" y="50"/>
                    <a:pt x="186" y="50"/>
                    <a:pt x="188" y="52"/>
                  </a:cubicBezTo>
                  <a:cubicBezTo>
                    <a:pt x="190" y="55"/>
                    <a:pt x="186" y="59"/>
                    <a:pt x="189" y="61"/>
                  </a:cubicBezTo>
                  <a:cubicBezTo>
                    <a:pt x="190" y="63"/>
                    <a:pt x="194" y="64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7" y="68"/>
                    <a:pt x="197" y="71"/>
                    <a:pt x="198" y="73"/>
                  </a:cubicBezTo>
                  <a:cubicBezTo>
                    <a:pt x="200" y="76"/>
                    <a:pt x="205" y="77"/>
                    <a:pt x="206" y="79"/>
                  </a:cubicBezTo>
                  <a:cubicBezTo>
                    <a:pt x="208" y="81"/>
                    <a:pt x="209" y="83"/>
                    <a:pt x="208" y="85"/>
                  </a:cubicBezTo>
                  <a:cubicBezTo>
                    <a:pt x="207" y="88"/>
                    <a:pt x="202" y="88"/>
                    <a:pt x="201" y="92"/>
                  </a:cubicBezTo>
                  <a:cubicBezTo>
                    <a:pt x="200" y="97"/>
                    <a:pt x="202" y="107"/>
                    <a:pt x="202" y="110"/>
                  </a:cubicBezTo>
                  <a:cubicBezTo>
                    <a:pt x="202" y="113"/>
                    <a:pt x="204" y="112"/>
                    <a:pt x="204" y="113"/>
                  </a:cubicBezTo>
                  <a:cubicBezTo>
                    <a:pt x="204" y="114"/>
                    <a:pt x="201" y="121"/>
                    <a:pt x="201" y="122"/>
                  </a:cubicBezTo>
                  <a:cubicBezTo>
                    <a:pt x="201" y="123"/>
                    <a:pt x="199" y="127"/>
                    <a:pt x="201" y="128"/>
                  </a:cubicBezTo>
                  <a:cubicBezTo>
                    <a:pt x="202" y="130"/>
                    <a:pt x="205" y="129"/>
                    <a:pt x="207" y="129"/>
                  </a:cubicBezTo>
                  <a:close/>
                  <a:moveTo>
                    <a:pt x="196" y="65"/>
                  </a:moveTo>
                  <a:cubicBezTo>
                    <a:pt x="197" y="65"/>
                    <a:pt x="197" y="65"/>
                    <a:pt x="197" y="65"/>
                  </a:cubicBezTo>
                  <a:cubicBezTo>
                    <a:pt x="197" y="65"/>
                    <a:pt x="197" y="65"/>
                    <a:pt x="196" y="65"/>
                  </a:cubicBezTo>
                  <a:close/>
                  <a:moveTo>
                    <a:pt x="197" y="65"/>
                  </a:moveTo>
                  <a:cubicBezTo>
                    <a:pt x="197" y="65"/>
                    <a:pt x="198" y="65"/>
                    <a:pt x="198" y="65"/>
                  </a:cubicBezTo>
                  <a:cubicBezTo>
                    <a:pt x="198" y="65"/>
                    <a:pt x="197" y="65"/>
                    <a:pt x="197" y="65"/>
                  </a:cubicBezTo>
                  <a:close/>
                </a:path>
              </a:pathLst>
            </a:custGeom>
            <a:solidFill>
              <a:srgbClr val="76D1E0"/>
            </a:solidFill>
            <a:ln w="28575" algn="ctr">
              <a:solidFill>
                <a:srgbClr val="76D1E0"/>
              </a:solidFill>
              <a:round/>
              <a:headEnd/>
              <a:tailEnd/>
            </a:ln>
            <a:effectLst/>
          </p:spPr>
          <p:txBody>
            <a:bodyPr anchor="ctr" anchorCtr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171" name="Freeform 11">
              <a:extLst>
                <a:ext uri="{FF2B5EF4-FFF2-40B4-BE49-F238E27FC236}">
                  <a16:creationId xmlns:a16="http://schemas.microsoft.com/office/drawing/2014/main" xmlns="" id="{F2ECC0BB-A045-4CE2-91BF-DC02A9781D85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3373132" y="3307198"/>
              <a:ext cx="1928996" cy="3731558"/>
            </a:xfrm>
            <a:custGeom>
              <a:avLst/>
              <a:gdLst/>
              <a:ahLst/>
              <a:cxnLst>
                <a:cxn ang="0">
                  <a:pos x="29" y="581"/>
                </a:cxn>
                <a:cxn ang="0">
                  <a:pos x="45" y="592"/>
                </a:cxn>
                <a:cxn ang="0">
                  <a:pos x="64" y="557"/>
                </a:cxn>
                <a:cxn ang="0">
                  <a:pos x="106" y="544"/>
                </a:cxn>
                <a:cxn ang="0">
                  <a:pos x="128" y="538"/>
                </a:cxn>
                <a:cxn ang="0">
                  <a:pos x="134" y="509"/>
                </a:cxn>
                <a:cxn ang="0">
                  <a:pos x="157" y="494"/>
                </a:cxn>
                <a:cxn ang="0">
                  <a:pos x="169" y="522"/>
                </a:cxn>
                <a:cxn ang="0">
                  <a:pos x="184" y="518"/>
                </a:cxn>
                <a:cxn ang="0">
                  <a:pos x="194" y="491"/>
                </a:cxn>
                <a:cxn ang="0">
                  <a:pos x="221" y="472"/>
                </a:cxn>
                <a:cxn ang="0">
                  <a:pos x="224" y="444"/>
                </a:cxn>
                <a:cxn ang="0">
                  <a:pos x="222" y="413"/>
                </a:cxn>
                <a:cxn ang="0">
                  <a:pos x="231" y="389"/>
                </a:cxn>
                <a:cxn ang="0">
                  <a:pos x="237" y="352"/>
                </a:cxn>
                <a:cxn ang="0">
                  <a:pos x="246" y="319"/>
                </a:cxn>
                <a:cxn ang="0">
                  <a:pos x="257" y="289"/>
                </a:cxn>
                <a:cxn ang="0">
                  <a:pos x="255" y="268"/>
                </a:cxn>
                <a:cxn ang="0">
                  <a:pos x="242" y="265"/>
                </a:cxn>
                <a:cxn ang="0">
                  <a:pos x="228" y="243"/>
                </a:cxn>
                <a:cxn ang="0">
                  <a:pos x="215" y="218"/>
                </a:cxn>
                <a:cxn ang="0">
                  <a:pos x="222" y="199"/>
                </a:cxn>
                <a:cxn ang="0">
                  <a:pos x="229" y="170"/>
                </a:cxn>
                <a:cxn ang="0">
                  <a:pos x="213" y="167"/>
                </a:cxn>
                <a:cxn ang="0">
                  <a:pos x="201" y="146"/>
                </a:cxn>
                <a:cxn ang="0">
                  <a:pos x="211" y="131"/>
                </a:cxn>
                <a:cxn ang="0">
                  <a:pos x="203" y="103"/>
                </a:cxn>
                <a:cxn ang="0">
                  <a:pos x="192" y="74"/>
                </a:cxn>
                <a:cxn ang="0">
                  <a:pos x="149" y="62"/>
                </a:cxn>
                <a:cxn ang="0">
                  <a:pos x="157" y="42"/>
                </a:cxn>
                <a:cxn ang="0">
                  <a:pos x="166" y="31"/>
                </a:cxn>
                <a:cxn ang="0">
                  <a:pos x="159" y="7"/>
                </a:cxn>
                <a:cxn ang="0">
                  <a:pos x="147" y="14"/>
                </a:cxn>
                <a:cxn ang="0">
                  <a:pos x="126" y="30"/>
                </a:cxn>
                <a:cxn ang="0">
                  <a:pos x="107" y="40"/>
                </a:cxn>
                <a:cxn ang="0">
                  <a:pos x="89" y="45"/>
                </a:cxn>
                <a:cxn ang="0">
                  <a:pos x="86" y="76"/>
                </a:cxn>
                <a:cxn ang="0">
                  <a:pos x="82" y="90"/>
                </a:cxn>
                <a:cxn ang="0">
                  <a:pos x="70" y="123"/>
                </a:cxn>
                <a:cxn ang="0">
                  <a:pos x="83" y="144"/>
                </a:cxn>
                <a:cxn ang="0">
                  <a:pos x="98" y="163"/>
                </a:cxn>
                <a:cxn ang="0">
                  <a:pos x="79" y="204"/>
                </a:cxn>
                <a:cxn ang="0">
                  <a:pos x="65" y="220"/>
                </a:cxn>
                <a:cxn ang="0">
                  <a:pos x="64" y="239"/>
                </a:cxn>
                <a:cxn ang="0">
                  <a:pos x="38" y="248"/>
                </a:cxn>
                <a:cxn ang="0">
                  <a:pos x="15" y="263"/>
                </a:cxn>
                <a:cxn ang="0">
                  <a:pos x="18" y="289"/>
                </a:cxn>
                <a:cxn ang="0">
                  <a:pos x="0" y="315"/>
                </a:cxn>
                <a:cxn ang="0">
                  <a:pos x="6" y="346"/>
                </a:cxn>
                <a:cxn ang="0">
                  <a:pos x="45" y="368"/>
                </a:cxn>
                <a:cxn ang="0">
                  <a:pos x="40" y="392"/>
                </a:cxn>
                <a:cxn ang="0">
                  <a:pos x="22" y="405"/>
                </a:cxn>
                <a:cxn ang="0">
                  <a:pos x="33" y="433"/>
                </a:cxn>
                <a:cxn ang="0">
                  <a:pos x="36" y="468"/>
                </a:cxn>
                <a:cxn ang="0">
                  <a:pos x="16" y="493"/>
                </a:cxn>
                <a:cxn ang="0">
                  <a:pos x="5" y="508"/>
                </a:cxn>
                <a:cxn ang="0">
                  <a:pos x="13" y="523"/>
                </a:cxn>
                <a:cxn ang="0">
                  <a:pos x="9" y="554"/>
                </a:cxn>
                <a:cxn ang="0">
                  <a:pos x="8" y="572"/>
                </a:cxn>
              </a:cxnLst>
              <a:rect l="0" t="0" r="r" b="b"/>
              <a:pathLst>
                <a:path w="262" h="595">
                  <a:moveTo>
                    <a:pt x="16" y="574"/>
                  </a:moveTo>
                  <a:cubicBezTo>
                    <a:pt x="17" y="576"/>
                    <a:pt x="12" y="580"/>
                    <a:pt x="15" y="582"/>
                  </a:cubicBezTo>
                  <a:cubicBezTo>
                    <a:pt x="18" y="583"/>
                    <a:pt x="25" y="578"/>
                    <a:pt x="29" y="581"/>
                  </a:cubicBezTo>
                  <a:cubicBezTo>
                    <a:pt x="32" y="583"/>
                    <a:pt x="29" y="589"/>
                    <a:pt x="30" y="592"/>
                  </a:cubicBezTo>
                  <a:cubicBezTo>
                    <a:pt x="32" y="595"/>
                    <a:pt x="35" y="594"/>
                    <a:pt x="38" y="594"/>
                  </a:cubicBezTo>
                  <a:cubicBezTo>
                    <a:pt x="40" y="594"/>
                    <a:pt x="42" y="594"/>
                    <a:pt x="45" y="592"/>
                  </a:cubicBezTo>
                  <a:cubicBezTo>
                    <a:pt x="47" y="591"/>
                    <a:pt x="51" y="591"/>
                    <a:pt x="53" y="585"/>
                  </a:cubicBezTo>
                  <a:cubicBezTo>
                    <a:pt x="55" y="579"/>
                    <a:pt x="52" y="564"/>
                    <a:pt x="54" y="559"/>
                  </a:cubicBezTo>
                  <a:cubicBezTo>
                    <a:pt x="56" y="553"/>
                    <a:pt x="60" y="558"/>
                    <a:pt x="64" y="557"/>
                  </a:cubicBezTo>
                  <a:cubicBezTo>
                    <a:pt x="68" y="556"/>
                    <a:pt x="70" y="553"/>
                    <a:pt x="76" y="552"/>
                  </a:cubicBezTo>
                  <a:cubicBezTo>
                    <a:pt x="81" y="551"/>
                    <a:pt x="89" y="552"/>
                    <a:pt x="94" y="551"/>
                  </a:cubicBezTo>
                  <a:cubicBezTo>
                    <a:pt x="100" y="549"/>
                    <a:pt x="102" y="544"/>
                    <a:pt x="106" y="544"/>
                  </a:cubicBezTo>
                  <a:cubicBezTo>
                    <a:pt x="109" y="543"/>
                    <a:pt x="110" y="543"/>
                    <a:pt x="112" y="544"/>
                  </a:cubicBezTo>
                  <a:cubicBezTo>
                    <a:pt x="112" y="539"/>
                    <a:pt x="113" y="536"/>
                    <a:pt x="117" y="534"/>
                  </a:cubicBezTo>
                  <a:cubicBezTo>
                    <a:pt x="121" y="533"/>
                    <a:pt x="125" y="539"/>
                    <a:pt x="128" y="538"/>
                  </a:cubicBezTo>
                  <a:cubicBezTo>
                    <a:pt x="132" y="536"/>
                    <a:pt x="128" y="531"/>
                    <a:pt x="128" y="528"/>
                  </a:cubicBezTo>
                  <a:cubicBezTo>
                    <a:pt x="127" y="524"/>
                    <a:pt x="126" y="518"/>
                    <a:pt x="127" y="514"/>
                  </a:cubicBezTo>
                  <a:cubicBezTo>
                    <a:pt x="128" y="511"/>
                    <a:pt x="133" y="513"/>
                    <a:pt x="134" y="509"/>
                  </a:cubicBezTo>
                  <a:cubicBezTo>
                    <a:pt x="135" y="505"/>
                    <a:pt x="128" y="497"/>
                    <a:pt x="132" y="494"/>
                  </a:cubicBezTo>
                  <a:cubicBezTo>
                    <a:pt x="136" y="491"/>
                    <a:pt x="143" y="499"/>
                    <a:pt x="147" y="499"/>
                  </a:cubicBezTo>
                  <a:cubicBezTo>
                    <a:pt x="152" y="499"/>
                    <a:pt x="154" y="491"/>
                    <a:pt x="157" y="494"/>
                  </a:cubicBezTo>
                  <a:cubicBezTo>
                    <a:pt x="160" y="496"/>
                    <a:pt x="155" y="504"/>
                    <a:pt x="157" y="507"/>
                  </a:cubicBezTo>
                  <a:cubicBezTo>
                    <a:pt x="160" y="510"/>
                    <a:pt x="166" y="508"/>
                    <a:pt x="168" y="511"/>
                  </a:cubicBezTo>
                  <a:cubicBezTo>
                    <a:pt x="170" y="514"/>
                    <a:pt x="168" y="518"/>
                    <a:pt x="169" y="522"/>
                  </a:cubicBezTo>
                  <a:cubicBezTo>
                    <a:pt x="170" y="526"/>
                    <a:pt x="171" y="531"/>
                    <a:pt x="173" y="533"/>
                  </a:cubicBezTo>
                  <a:cubicBezTo>
                    <a:pt x="176" y="536"/>
                    <a:pt x="180" y="540"/>
                    <a:pt x="182" y="536"/>
                  </a:cubicBezTo>
                  <a:cubicBezTo>
                    <a:pt x="185" y="532"/>
                    <a:pt x="182" y="522"/>
                    <a:pt x="184" y="518"/>
                  </a:cubicBezTo>
                  <a:cubicBezTo>
                    <a:pt x="185" y="513"/>
                    <a:pt x="190" y="515"/>
                    <a:pt x="190" y="512"/>
                  </a:cubicBezTo>
                  <a:cubicBezTo>
                    <a:pt x="191" y="509"/>
                    <a:pt x="186" y="506"/>
                    <a:pt x="186" y="502"/>
                  </a:cubicBezTo>
                  <a:cubicBezTo>
                    <a:pt x="187" y="498"/>
                    <a:pt x="192" y="496"/>
                    <a:pt x="194" y="491"/>
                  </a:cubicBezTo>
                  <a:cubicBezTo>
                    <a:pt x="195" y="487"/>
                    <a:pt x="191" y="481"/>
                    <a:pt x="194" y="477"/>
                  </a:cubicBezTo>
                  <a:cubicBezTo>
                    <a:pt x="198" y="473"/>
                    <a:pt x="207" y="472"/>
                    <a:pt x="212" y="471"/>
                  </a:cubicBezTo>
                  <a:cubicBezTo>
                    <a:pt x="216" y="470"/>
                    <a:pt x="217" y="474"/>
                    <a:pt x="221" y="472"/>
                  </a:cubicBezTo>
                  <a:cubicBezTo>
                    <a:pt x="225" y="469"/>
                    <a:pt x="229" y="465"/>
                    <a:pt x="233" y="455"/>
                  </a:cubicBezTo>
                  <a:cubicBezTo>
                    <a:pt x="231" y="452"/>
                    <a:pt x="233" y="451"/>
                    <a:pt x="232" y="449"/>
                  </a:cubicBezTo>
                  <a:cubicBezTo>
                    <a:pt x="230" y="446"/>
                    <a:pt x="227" y="446"/>
                    <a:pt x="224" y="444"/>
                  </a:cubicBezTo>
                  <a:cubicBezTo>
                    <a:pt x="222" y="442"/>
                    <a:pt x="217" y="439"/>
                    <a:pt x="216" y="435"/>
                  </a:cubicBezTo>
                  <a:cubicBezTo>
                    <a:pt x="215" y="430"/>
                    <a:pt x="217" y="423"/>
                    <a:pt x="218" y="419"/>
                  </a:cubicBezTo>
                  <a:cubicBezTo>
                    <a:pt x="219" y="415"/>
                    <a:pt x="221" y="415"/>
                    <a:pt x="222" y="413"/>
                  </a:cubicBezTo>
                  <a:cubicBezTo>
                    <a:pt x="224" y="411"/>
                    <a:pt x="224" y="409"/>
                    <a:pt x="225" y="405"/>
                  </a:cubicBezTo>
                  <a:cubicBezTo>
                    <a:pt x="225" y="402"/>
                    <a:pt x="225" y="396"/>
                    <a:pt x="226" y="393"/>
                  </a:cubicBezTo>
                  <a:cubicBezTo>
                    <a:pt x="227" y="390"/>
                    <a:pt x="230" y="393"/>
                    <a:pt x="231" y="389"/>
                  </a:cubicBezTo>
                  <a:cubicBezTo>
                    <a:pt x="232" y="384"/>
                    <a:pt x="231" y="374"/>
                    <a:pt x="231" y="369"/>
                  </a:cubicBezTo>
                  <a:cubicBezTo>
                    <a:pt x="231" y="364"/>
                    <a:pt x="230" y="362"/>
                    <a:pt x="231" y="359"/>
                  </a:cubicBezTo>
                  <a:cubicBezTo>
                    <a:pt x="233" y="356"/>
                    <a:pt x="236" y="355"/>
                    <a:pt x="237" y="352"/>
                  </a:cubicBezTo>
                  <a:cubicBezTo>
                    <a:pt x="239" y="349"/>
                    <a:pt x="237" y="344"/>
                    <a:pt x="238" y="341"/>
                  </a:cubicBezTo>
                  <a:cubicBezTo>
                    <a:pt x="239" y="338"/>
                    <a:pt x="243" y="340"/>
                    <a:pt x="245" y="336"/>
                  </a:cubicBezTo>
                  <a:cubicBezTo>
                    <a:pt x="246" y="332"/>
                    <a:pt x="245" y="322"/>
                    <a:pt x="246" y="319"/>
                  </a:cubicBezTo>
                  <a:cubicBezTo>
                    <a:pt x="247" y="315"/>
                    <a:pt x="250" y="321"/>
                    <a:pt x="251" y="316"/>
                  </a:cubicBezTo>
                  <a:cubicBezTo>
                    <a:pt x="252" y="312"/>
                    <a:pt x="250" y="300"/>
                    <a:pt x="252" y="295"/>
                  </a:cubicBezTo>
                  <a:cubicBezTo>
                    <a:pt x="253" y="290"/>
                    <a:pt x="255" y="291"/>
                    <a:pt x="257" y="289"/>
                  </a:cubicBezTo>
                  <a:cubicBezTo>
                    <a:pt x="259" y="286"/>
                    <a:pt x="261" y="282"/>
                    <a:pt x="261" y="279"/>
                  </a:cubicBezTo>
                  <a:cubicBezTo>
                    <a:pt x="262" y="276"/>
                    <a:pt x="262" y="273"/>
                    <a:pt x="261" y="271"/>
                  </a:cubicBezTo>
                  <a:cubicBezTo>
                    <a:pt x="259" y="269"/>
                    <a:pt x="257" y="267"/>
                    <a:pt x="255" y="268"/>
                  </a:cubicBezTo>
                  <a:cubicBezTo>
                    <a:pt x="253" y="268"/>
                    <a:pt x="253" y="274"/>
                    <a:pt x="250" y="274"/>
                  </a:cubicBezTo>
                  <a:cubicBezTo>
                    <a:pt x="248" y="275"/>
                    <a:pt x="246" y="271"/>
                    <a:pt x="245" y="270"/>
                  </a:cubicBezTo>
                  <a:cubicBezTo>
                    <a:pt x="243" y="268"/>
                    <a:pt x="243" y="267"/>
                    <a:pt x="242" y="265"/>
                  </a:cubicBezTo>
                  <a:cubicBezTo>
                    <a:pt x="241" y="264"/>
                    <a:pt x="241" y="263"/>
                    <a:pt x="238" y="262"/>
                  </a:cubicBezTo>
                  <a:cubicBezTo>
                    <a:pt x="236" y="261"/>
                    <a:pt x="229" y="264"/>
                    <a:pt x="227" y="260"/>
                  </a:cubicBezTo>
                  <a:cubicBezTo>
                    <a:pt x="225" y="255"/>
                    <a:pt x="229" y="247"/>
                    <a:pt x="228" y="243"/>
                  </a:cubicBezTo>
                  <a:cubicBezTo>
                    <a:pt x="227" y="239"/>
                    <a:pt x="224" y="240"/>
                    <a:pt x="222" y="237"/>
                  </a:cubicBezTo>
                  <a:cubicBezTo>
                    <a:pt x="220" y="235"/>
                    <a:pt x="218" y="232"/>
                    <a:pt x="217" y="229"/>
                  </a:cubicBezTo>
                  <a:cubicBezTo>
                    <a:pt x="216" y="226"/>
                    <a:pt x="215" y="221"/>
                    <a:pt x="215" y="218"/>
                  </a:cubicBezTo>
                  <a:cubicBezTo>
                    <a:pt x="215" y="215"/>
                    <a:pt x="214" y="213"/>
                    <a:pt x="216" y="211"/>
                  </a:cubicBezTo>
                  <a:cubicBezTo>
                    <a:pt x="217" y="209"/>
                    <a:pt x="220" y="209"/>
                    <a:pt x="222" y="207"/>
                  </a:cubicBezTo>
                  <a:cubicBezTo>
                    <a:pt x="223" y="205"/>
                    <a:pt x="221" y="201"/>
                    <a:pt x="222" y="199"/>
                  </a:cubicBezTo>
                  <a:cubicBezTo>
                    <a:pt x="223" y="197"/>
                    <a:pt x="226" y="200"/>
                    <a:pt x="227" y="197"/>
                  </a:cubicBezTo>
                  <a:cubicBezTo>
                    <a:pt x="228" y="194"/>
                    <a:pt x="229" y="189"/>
                    <a:pt x="229" y="184"/>
                  </a:cubicBezTo>
                  <a:cubicBezTo>
                    <a:pt x="229" y="180"/>
                    <a:pt x="230" y="174"/>
                    <a:pt x="229" y="170"/>
                  </a:cubicBezTo>
                  <a:cubicBezTo>
                    <a:pt x="229" y="167"/>
                    <a:pt x="227" y="166"/>
                    <a:pt x="225" y="166"/>
                  </a:cubicBezTo>
                  <a:cubicBezTo>
                    <a:pt x="224" y="165"/>
                    <a:pt x="223" y="167"/>
                    <a:pt x="220" y="167"/>
                  </a:cubicBezTo>
                  <a:cubicBezTo>
                    <a:pt x="218" y="168"/>
                    <a:pt x="215" y="168"/>
                    <a:pt x="213" y="167"/>
                  </a:cubicBezTo>
                  <a:cubicBezTo>
                    <a:pt x="210" y="167"/>
                    <a:pt x="208" y="164"/>
                    <a:pt x="206" y="163"/>
                  </a:cubicBezTo>
                  <a:cubicBezTo>
                    <a:pt x="204" y="162"/>
                    <a:pt x="202" y="162"/>
                    <a:pt x="201" y="159"/>
                  </a:cubicBezTo>
                  <a:cubicBezTo>
                    <a:pt x="200" y="156"/>
                    <a:pt x="200" y="149"/>
                    <a:pt x="201" y="146"/>
                  </a:cubicBezTo>
                  <a:cubicBezTo>
                    <a:pt x="202" y="143"/>
                    <a:pt x="204" y="143"/>
                    <a:pt x="206" y="142"/>
                  </a:cubicBezTo>
                  <a:cubicBezTo>
                    <a:pt x="207" y="140"/>
                    <a:pt x="209" y="140"/>
                    <a:pt x="210" y="138"/>
                  </a:cubicBezTo>
                  <a:cubicBezTo>
                    <a:pt x="211" y="136"/>
                    <a:pt x="211" y="134"/>
                    <a:pt x="211" y="131"/>
                  </a:cubicBezTo>
                  <a:cubicBezTo>
                    <a:pt x="210" y="129"/>
                    <a:pt x="208" y="126"/>
                    <a:pt x="207" y="125"/>
                  </a:cubicBezTo>
                  <a:cubicBezTo>
                    <a:pt x="206" y="123"/>
                    <a:pt x="204" y="125"/>
                    <a:pt x="203" y="121"/>
                  </a:cubicBezTo>
                  <a:cubicBezTo>
                    <a:pt x="203" y="117"/>
                    <a:pt x="204" y="108"/>
                    <a:pt x="203" y="103"/>
                  </a:cubicBezTo>
                  <a:cubicBezTo>
                    <a:pt x="203" y="98"/>
                    <a:pt x="201" y="96"/>
                    <a:pt x="200" y="92"/>
                  </a:cubicBezTo>
                  <a:cubicBezTo>
                    <a:pt x="199" y="89"/>
                    <a:pt x="197" y="85"/>
                    <a:pt x="196" y="82"/>
                  </a:cubicBezTo>
                  <a:cubicBezTo>
                    <a:pt x="195" y="79"/>
                    <a:pt x="195" y="77"/>
                    <a:pt x="192" y="74"/>
                  </a:cubicBezTo>
                  <a:cubicBezTo>
                    <a:pt x="189" y="71"/>
                    <a:pt x="184" y="67"/>
                    <a:pt x="178" y="65"/>
                  </a:cubicBezTo>
                  <a:cubicBezTo>
                    <a:pt x="173" y="63"/>
                    <a:pt x="162" y="64"/>
                    <a:pt x="158" y="64"/>
                  </a:cubicBezTo>
                  <a:cubicBezTo>
                    <a:pt x="153" y="64"/>
                    <a:pt x="151" y="64"/>
                    <a:pt x="149" y="62"/>
                  </a:cubicBezTo>
                  <a:cubicBezTo>
                    <a:pt x="147" y="61"/>
                    <a:pt x="147" y="58"/>
                    <a:pt x="149" y="57"/>
                  </a:cubicBezTo>
                  <a:cubicBezTo>
                    <a:pt x="150" y="55"/>
                    <a:pt x="154" y="57"/>
                    <a:pt x="155" y="55"/>
                  </a:cubicBezTo>
                  <a:cubicBezTo>
                    <a:pt x="157" y="52"/>
                    <a:pt x="154" y="45"/>
                    <a:pt x="157" y="42"/>
                  </a:cubicBezTo>
                  <a:cubicBezTo>
                    <a:pt x="160" y="40"/>
                    <a:pt x="164" y="45"/>
                    <a:pt x="167" y="43"/>
                  </a:cubicBezTo>
                  <a:cubicBezTo>
                    <a:pt x="170" y="42"/>
                    <a:pt x="171" y="37"/>
                    <a:pt x="171" y="35"/>
                  </a:cubicBezTo>
                  <a:cubicBezTo>
                    <a:pt x="171" y="32"/>
                    <a:pt x="167" y="33"/>
                    <a:pt x="166" y="31"/>
                  </a:cubicBezTo>
                  <a:cubicBezTo>
                    <a:pt x="165" y="29"/>
                    <a:pt x="167" y="25"/>
                    <a:pt x="166" y="22"/>
                  </a:cubicBezTo>
                  <a:cubicBezTo>
                    <a:pt x="166" y="19"/>
                    <a:pt x="163" y="18"/>
                    <a:pt x="161" y="15"/>
                  </a:cubicBezTo>
                  <a:cubicBezTo>
                    <a:pt x="160" y="13"/>
                    <a:pt x="161" y="9"/>
                    <a:pt x="159" y="7"/>
                  </a:cubicBezTo>
                  <a:cubicBezTo>
                    <a:pt x="158" y="5"/>
                    <a:pt x="155" y="4"/>
                    <a:pt x="153" y="3"/>
                  </a:cubicBezTo>
                  <a:cubicBezTo>
                    <a:pt x="151" y="2"/>
                    <a:pt x="149" y="0"/>
                    <a:pt x="147" y="3"/>
                  </a:cubicBezTo>
                  <a:cubicBezTo>
                    <a:pt x="146" y="5"/>
                    <a:pt x="146" y="11"/>
                    <a:pt x="147" y="14"/>
                  </a:cubicBezTo>
                  <a:cubicBezTo>
                    <a:pt x="148" y="17"/>
                    <a:pt x="152" y="17"/>
                    <a:pt x="153" y="20"/>
                  </a:cubicBezTo>
                  <a:cubicBezTo>
                    <a:pt x="153" y="23"/>
                    <a:pt x="156" y="29"/>
                    <a:pt x="150" y="31"/>
                  </a:cubicBezTo>
                  <a:cubicBezTo>
                    <a:pt x="145" y="33"/>
                    <a:pt x="132" y="28"/>
                    <a:pt x="126" y="30"/>
                  </a:cubicBezTo>
                  <a:cubicBezTo>
                    <a:pt x="121" y="32"/>
                    <a:pt x="127" y="39"/>
                    <a:pt x="124" y="40"/>
                  </a:cubicBezTo>
                  <a:cubicBezTo>
                    <a:pt x="120" y="41"/>
                    <a:pt x="115" y="35"/>
                    <a:pt x="112" y="34"/>
                  </a:cubicBezTo>
                  <a:cubicBezTo>
                    <a:pt x="108" y="34"/>
                    <a:pt x="110" y="39"/>
                    <a:pt x="107" y="40"/>
                  </a:cubicBezTo>
                  <a:cubicBezTo>
                    <a:pt x="105" y="40"/>
                    <a:pt x="102" y="39"/>
                    <a:pt x="99" y="37"/>
                  </a:cubicBezTo>
                  <a:cubicBezTo>
                    <a:pt x="96" y="35"/>
                    <a:pt x="95" y="26"/>
                    <a:pt x="92" y="29"/>
                  </a:cubicBezTo>
                  <a:cubicBezTo>
                    <a:pt x="88" y="32"/>
                    <a:pt x="89" y="39"/>
                    <a:pt x="89" y="45"/>
                  </a:cubicBezTo>
                  <a:cubicBezTo>
                    <a:pt x="89" y="50"/>
                    <a:pt x="91" y="58"/>
                    <a:pt x="91" y="61"/>
                  </a:cubicBezTo>
                  <a:cubicBezTo>
                    <a:pt x="90" y="65"/>
                    <a:pt x="87" y="64"/>
                    <a:pt x="87" y="67"/>
                  </a:cubicBezTo>
                  <a:cubicBezTo>
                    <a:pt x="86" y="69"/>
                    <a:pt x="85" y="73"/>
                    <a:pt x="86" y="76"/>
                  </a:cubicBezTo>
                  <a:cubicBezTo>
                    <a:pt x="87" y="80"/>
                    <a:pt x="92" y="82"/>
                    <a:pt x="93" y="85"/>
                  </a:cubicBezTo>
                  <a:cubicBezTo>
                    <a:pt x="94" y="88"/>
                    <a:pt x="95" y="90"/>
                    <a:pt x="92" y="91"/>
                  </a:cubicBezTo>
                  <a:cubicBezTo>
                    <a:pt x="90" y="92"/>
                    <a:pt x="84" y="85"/>
                    <a:pt x="82" y="90"/>
                  </a:cubicBezTo>
                  <a:cubicBezTo>
                    <a:pt x="79" y="94"/>
                    <a:pt x="83" y="107"/>
                    <a:pt x="81" y="112"/>
                  </a:cubicBezTo>
                  <a:cubicBezTo>
                    <a:pt x="78" y="117"/>
                    <a:pt x="72" y="109"/>
                    <a:pt x="69" y="112"/>
                  </a:cubicBezTo>
                  <a:cubicBezTo>
                    <a:pt x="67" y="115"/>
                    <a:pt x="69" y="120"/>
                    <a:pt x="70" y="123"/>
                  </a:cubicBezTo>
                  <a:cubicBezTo>
                    <a:pt x="71" y="126"/>
                    <a:pt x="72" y="128"/>
                    <a:pt x="75" y="129"/>
                  </a:cubicBezTo>
                  <a:cubicBezTo>
                    <a:pt x="77" y="131"/>
                    <a:pt x="80" y="126"/>
                    <a:pt x="82" y="129"/>
                  </a:cubicBezTo>
                  <a:cubicBezTo>
                    <a:pt x="84" y="132"/>
                    <a:pt x="81" y="140"/>
                    <a:pt x="83" y="144"/>
                  </a:cubicBezTo>
                  <a:cubicBezTo>
                    <a:pt x="85" y="148"/>
                    <a:pt x="91" y="147"/>
                    <a:pt x="93" y="149"/>
                  </a:cubicBezTo>
                  <a:cubicBezTo>
                    <a:pt x="96" y="151"/>
                    <a:pt x="98" y="153"/>
                    <a:pt x="99" y="155"/>
                  </a:cubicBezTo>
                  <a:cubicBezTo>
                    <a:pt x="99" y="158"/>
                    <a:pt x="99" y="160"/>
                    <a:pt x="98" y="163"/>
                  </a:cubicBezTo>
                  <a:cubicBezTo>
                    <a:pt x="97" y="166"/>
                    <a:pt x="93" y="169"/>
                    <a:pt x="91" y="171"/>
                  </a:cubicBezTo>
                  <a:cubicBezTo>
                    <a:pt x="88" y="174"/>
                    <a:pt x="85" y="171"/>
                    <a:pt x="83" y="177"/>
                  </a:cubicBezTo>
                  <a:cubicBezTo>
                    <a:pt x="81" y="183"/>
                    <a:pt x="81" y="198"/>
                    <a:pt x="79" y="204"/>
                  </a:cubicBezTo>
                  <a:cubicBezTo>
                    <a:pt x="77" y="209"/>
                    <a:pt x="75" y="205"/>
                    <a:pt x="73" y="207"/>
                  </a:cubicBezTo>
                  <a:cubicBezTo>
                    <a:pt x="72" y="209"/>
                    <a:pt x="74" y="212"/>
                    <a:pt x="72" y="214"/>
                  </a:cubicBezTo>
                  <a:cubicBezTo>
                    <a:pt x="71" y="217"/>
                    <a:pt x="67" y="218"/>
                    <a:pt x="65" y="220"/>
                  </a:cubicBezTo>
                  <a:cubicBezTo>
                    <a:pt x="63" y="222"/>
                    <a:pt x="61" y="222"/>
                    <a:pt x="61" y="225"/>
                  </a:cubicBezTo>
                  <a:cubicBezTo>
                    <a:pt x="62" y="227"/>
                    <a:pt x="66" y="228"/>
                    <a:pt x="66" y="231"/>
                  </a:cubicBezTo>
                  <a:cubicBezTo>
                    <a:pt x="66" y="234"/>
                    <a:pt x="66" y="237"/>
                    <a:pt x="64" y="239"/>
                  </a:cubicBezTo>
                  <a:cubicBezTo>
                    <a:pt x="61" y="240"/>
                    <a:pt x="55" y="237"/>
                    <a:pt x="52" y="239"/>
                  </a:cubicBezTo>
                  <a:cubicBezTo>
                    <a:pt x="49" y="241"/>
                    <a:pt x="51" y="246"/>
                    <a:pt x="49" y="248"/>
                  </a:cubicBezTo>
                  <a:cubicBezTo>
                    <a:pt x="46" y="250"/>
                    <a:pt x="40" y="245"/>
                    <a:pt x="38" y="248"/>
                  </a:cubicBezTo>
                  <a:cubicBezTo>
                    <a:pt x="35" y="251"/>
                    <a:pt x="40" y="258"/>
                    <a:pt x="37" y="261"/>
                  </a:cubicBezTo>
                  <a:cubicBezTo>
                    <a:pt x="34" y="264"/>
                    <a:pt x="29" y="261"/>
                    <a:pt x="25" y="261"/>
                  </a:cubicBezTo>
                  <a:cubicBezTo>
                    <a:pt x="21" y="262"/>
                    <a:pt x="16" y="259"/>
                    <a:pt x="15" y="263"/>
                  </a:cubicBezTo>
                  <a:cubicBezTo>
                    <a:pt x="14" y="267"/>
                    <a:pt x="21" y="268"/>
                    <a:pt x="23" y="272"/>
                  </a:cubicBezTo>
                  <a:cubicBezTo>
                    <a:pt x="24" y="275"/>
                    <a:pt x="24" y="280"/>
                    <a:pt x="23" y="283"/>
                  </a:cubicBezTo>
                  <a:cubicBezTo>
                    <a:pt x="22" y="286"/>
                    <a:pt x="21" y="288"/>
                    <a:pt x="18" y="289"/>
                  </a:cubicBezTo>
                  <a:cubicBezTo>
                    <a:pt x="16" y="290"/>
                    <a:pt x="11" y="284"/>
                    <a:pt x="9" y="288"/>
                  </a:cubicBezTo>
                  <a:cubicBezTo>
                    <a:pt x="6" y="293"/>
                    <a:pt x="9" y="304"/>
                    <a:pt x="8" y="308"/>
                  </a:cubicBezTo>
                  <a:cubicBezTo>
                    <a:pt x="6" y="313"/>
                    <a:pt x="1" y="312"/>
                    <a:pt x="0" y="315"/>
                  </a:cubicBezTo>
                  <a:cubicBezTo>
                    <a:pt x="0" y="317"/>
                    <a:pt x="4" y="316"/>
                    <a:pt x="5" y="319"/>
                  </a:cubicBezTo>
                  <a:cubicBezTo>
                    <a:pt x="5" y="322"/>
                    <a:pt x="4" y="328"/>
                    <a:pt x="4" y="332"/>
                  </a:cubicBezTo>
                  <a:cubicBezTo>
                    <a:pt x="4" y="337"/>
                    <a:pt x="3" y="341"/>
                    <a:pt x="6" y="346"/>
                  </a:cubicBezTo>
                  <a:cubicBezTo>
                    <a:pt x="9" y="350"/>
                    <a:pt x="16" y="357"/>
                    <a:pt x="22" y="360"/>
                  </a:cubicBezTo>
                  <a:cubicBezTo>
                    <a:pt x="28" y="363"/>
                    <a:pt x="36" y="359"/>
                    <a:pt x="40" y="361"/>
                  </a:cubicBezTo>
                  <a:cubicBezTo>
                    <a:pt x="45" y="362"/>
                    <a:pt x="45" y="365"/>
                    <a:pt x="45" y="368"/>
                  </a:cubicBezTo>
                  <a:cubicBezTo>
                    <a:pt x="45" y="371"/>
                    <a:pt x="41" y="373"/>
                    <a:pt x="41" y="376"/>
                  </a:cubicBezTo>
                  <a:cubicBezTo>
                    <a:pt x="41" y="380"/>
                    <a:pt x="45" y="384"/>
                    <a:pt x="45" y="387"/>
                  </a:cubicBezTo>
                  <a:cubicBezTo>
                    <a:pt x="45" y="390"/>
                    <a:pt x="41" y="389"/>
                    <a:pt x="40" y="392"/>
                  </a:cubicBezTo>
                  <a:cubicBezTo>
                    <a:pt x="39" y="394"/>
                    <a:pt x="47" y="397"/>
                    <a:pt x="43" y="399"/>
                  </a:cubicBezTo>
                  <a:cubicBezTo>
                    <a:pt x="38" y="400"/>
                    <a:pt x="27" y="397"/>
                    <a:pt x="23" y="399"/>
                  </a:cubicBezTo>
                  <a:cubicBezTo>
                    <a:pt x="19" y="400"/>
                    <a:pt x="23" y="402"/>
                    <a:pt x="22" y="405"/>
                  </a:cubicBezTo>
                  <a:cubicBezTo>
                    <a:pt x="20" y="407"/>
                    <a:pt x="14" y="411"/>
                    <a:pt x="14" y="416"/>
                  </a:cubicBezTo>
                  <a:cubicBezTo>
                    <a:pt x="13" y="421"/>
                    <a:pt x="16" y="430"/>
                    <a:pt x="20" y="433"/>
                  </a:cubicBezTo>
                  <a:cubicBezTo>
                    <a:pt x="24" y="437"/>
                    <a:pt x="30" y="429"/>
                    <a:pt x="33" y="433"/>
                  </a:cubicBezTo>
                  <a:cubicBezTo>
                    <a:pt x="36" y="437"/>
                    <a:pt x="32" y="446"/>
                    <a:pt x="33" y="450"/>
                  </a:cubicBezTo>
                  <a:cubicBezTo>
                    <a:pt x="34" y="454"/>
                    <a:pt x="38" y="454"/>
                    <a:pt x="39" y="457"/>
                  </a:cubicBezTo>
                  <a:cubicBezTo>
                    <a:pt x="39" y="460"/>
                    <a:pt x="38" y="466"/>
                    <a:pt x="36" y="468"/>
                  </a:cubicBezTo>
                  <a:cubicBezTo>
                    <a:pt x="34" y="470"/>
                    <a:pt x="33" y="464"/>
                    <a:pt x="28" y="468"/>
                  </a:cubicBezTo>
                  <a:cubicBezTo>
                    <a:pt x="24" y="472"/>
                    <a:pt x="14" y="484"/>
                    <a:pt x="12" y="489"/>
                  </a:cubicBezTo>
                  <a:cubicBezTo>
                    <a:pt x="9" y="494"/>
                    <a:pt x="15" y="491"/>
                    <a:pt x="16" y="493"/>
                  </a:cubicBezTo>
                  <a:cubicBezTo>
                    <a:pt x="17" y="496"/>
                    <a:pt x="19" y="499"/>
                    <a:pt x="16" y="501"/>
                  </a:cubicBezTo>
                  <a:cubicBezTo>
                    <a:pt x="14" y="503"/>
                    <a:pt x="10" y="500"/>
                    <a:pt x="8" y="501"/>
                  </a:cubicBezTo>
                  <a:cubicBezTo>
                    <a:pt x="5" y="503"/>
                    <a:pt x="8" y="507"/>
                    <a:pt x="5" y="508"/>
                  </a:cubicBezTo>
                  <a:cubicBezTo>
                    <a:pt x="5" y="509"/>
                    <a:pt x="4" y="509"/>
                    <a:pt x="3" y="509"/>
                  </a:cubicBezTo>
                  <a:cubicBezTo>
                    <a:pt x="4" y="512"/>
                    <a:pt x="4" y="515"/>
                    <a:pt x="5" y="517"/>
                  </a:cubicBezTo>
                  <a:cubicBezTo>
                    <a:pt x="7" y="520"/>
                    <a:pt x="12" y="521"/>
                    <a:pt x="13" y="523"/>
                  </a:cubicBezTo>
                  <a:cubicBezTo>
                    <a:pt x="15" y="525"/>
                    <a:pt x="16" y="527"/>
                    <a:pt x="15" y="529"/>
                  </a:cubicBezTo>
                  <a:cubicBezTo>
                    <a:pt x="14" y="532"/>
                    <a:pt x="9" y="532"/>
                    <a:pt x="8" y="536"/>
                  </a:cubicBezTo>
                  <a:cubicBezTo>
                    <a:pt x="7" y="541"/>
                    <a:pt x="9" y="551"/>
                    <a:pt x="9" y="554"/>
                  </a:cubicBezTo>
                  <a:cubicBezTo>
                    <a:pt x="9" y="557"/>
                    <a:pt x="11" y="556"/>
                    <a:pt x="11" y="557"/>
                  </a:cubicBezTo>
                  <a:cubicBezTo>
                    <a:pt x="11" y="558"/>
                    <a:pt x="8" y="565"/>
                    <a:pt x="8" y="566"/>
                  </a:cubicBezTo>
                  <a:cubicBezTo>
                    <a:pt x="8" y="567"/>
                    <a:pt x="6" y="571"/>
                    <a:pt x="8" y="572"/>
                  </a:cubicBezTo>
                  <a:cubicBezTo>
                    <a:pt x="10" y="574"/>
                    <a:pt x="14" y="572"/>
                    <a:pt x="16" y="574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4" indent="-4763"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16">
              <a:extLst>
                <a:ext uri="{FF2B5EF4-FFF2-40B4-BE49-F238E27FC236}">
                  <a16:creationId xmlns:a16="http://schemas.microsoft.com/office/drawing/2014/main" xmlns="" id="{E23393F2-10D8-431D-ACEA-EB8CFAAC1650}"/>
                </a:ext>
              </a:extLst>
            </p:cNvPr>
            <p:cNvSpPr>
              <a:spLocks/>
            </p:cNvSpPr>
            <p:nvPr/>
          </p:nvSpPr>
          <p:spPr bwMode="auto">
            <a:xfrm rot="21439583">
              <a:off x="12653486" y="9659507"/>
              <a:ext cx="649156" cy="626795"/>
            </a:xfrm>
            <a:custGeom>
              <a:avLst/>
              <a:gdLst/>
              <a:ahLst/>
              <a:cxnLst>
                <a:cxn ang="0">
                  <a:pos x="18" y="84"/>
                </a:cxn>
                <a:cxn ang="0">
                  <a:pos x="15" y="82"/>
                </a:cxn>
                <a:cxn ang="0">
                  <a:pos x="0" y="64"/>
                </a:cxn>
                <a:cxn ang="0">
                  <a:pos x="13" y="61"/>
                </a:cxn>
                <a:cxn ang="0">
                  <a:pos x="15" y="55"/>
                </a:cxn>
                <a:cxn ang="0">
                  <a:pos x="29" y="50"/>
                </a:cxn>
                <a:cxn ang="0">
                  <a:pos x="31" y="38"/>
                </a:cxn>
                <a:cxn ang="0">
                  <a:pos x="37" y="36"/>
                </a:cxn>
                <a:cxn ang="0">
                  <a:pos x="36" y="26"/>
                </a:cxn>
                <a:cxn ang="0">
                  <a:pos x="42" y="26"/>
                </a:cxn>
                <a:cxn ang="0">
                  <a:pos x="44" y="15"/>
                </a:cxn>
                <a:cxn ang="0">
                  <a:pos x="50" y="9"/>
                </a:cxn>
                <a:cxn ang="0">
                  <a:pos x="59" y="9"/>
                </a:cxn>
                <a:cxn ang="0">
                  <a:pos x="66" y="2"/>
                </a:cxn>
                <a:cxn ang="0">
                  <a:pos x="66" y="0"/>
                </a:cxn>
                <a:cxn ang="0">
                  <a:pos x="73" y="2"/>
                </a:cxn>
                <a:cxn ang="0">
                  <a:pos x="80" y="7"/>
                </a:cxn>
                <a:cxn ang="0">
                  <a:pos x="81" y="18"/>
                </a:cxn>
                <a:cxn ang="0">
                  <a:pos x="86" y="24"/>
                </a:cxn>
                <a:cxn ang="0">
                  <a:pos x="88" y="30"/>
                </a:cxn>
                <a:cxn ang="0">
                  <a:pos x="86" y="37"/>
                </a:cxn>
                <a:cxn ang="0">
                  <a:pos x="80" y="47"/>
                </a:cxn>
                <a:cxn ang="0">
                  <a:pos x="73" y="49"/>
                </a:cxn>
                <a:cxn ang="0">
                  <a:pos x="64" y="52"/>
                </a:cxn>
                <a:cxn ang="0">
                  <a:pos x="55" y="56"/>
                </a:cxn>
                <a:cxn ang="0">
                  <a:pos x="53" y="62"/>
                </a:cxn>
                <a:cxn ang="0">
                  <a:pos x="70" y="62"/>
                </a:cxn>
                <a:cxn ang="0">
                  <a:pos x="71" y="68"/>
                </a:cxn>
                <a:cxn ang="0">
                  <a:pos x="78" y="70"/>
                </a:cxn>
                <a:cxn ang="0">
                  <a:pos x="74" y="77"/>
                </a:cxn>
                <a:cxn ang="0">
                  <a:pos x="67" y="84"/>
                </a:cxn>
                <a:cxn ang="0">
                  <a:pos x="66" y="90"/>
                </a:cxn>
                <a:cxn ang="0">
                  <a:pos x="65" y="98"/>
                </a:cxn>
                <a:cxn ang="0">
                  <a:pos x="57" y="96"/>
                </a:cxn>
                <a:cxn ang="0">
                  <a:pos x="50" y="92"/>
                </a:cxn>
                <a:cxn ang="0">
                  <a:pos x="42" y="90"/>
                </a:cxn>
                <a:cxn ang="0">
                  <a:pos x="35" y="89"/>
                </a:cxn>
                <a:cxn ang="0">
                  <a:pos x="29" y="82"/>
                </a:cxn>
                <a:cxn ang="0">
                  <a:pos x="18" y="84"/>
                </a:cxn>
              </a:cxnLst>
              <a:rect l="0" t="0" r="r" b="b"/>
              <a:pathLst>
                <a:path w="88" h="100">
                  <a:moveTo>
                    <a:pt x="18" y="84"/>
                  </a:moveTo>
                  <a:cubicBezTo>
                    <a:pt x="17" y="84"/>
                    <a:pt x="16" y="83"/>
                    <a:pt x="15" y="82"/>
                  </a:cubicBezTo>
                  <a:cubicBezTo>
                    <a:pt x="10" y="77"/>
                    <a:pt x="4" y="67"/>
                    <a:pt x="0" y="64"/>
                  </a:cubicBezTo>
                  <a:cubicBezTo>
                    <a:pt x="8" y="59"/>
                    <a:pt x="10" y="62"/>
                    <a:pt x="13" y="61"/>
                  </a:cubicBezTo>
                  <a:cubicBezTo>
                    <a:pt x="16" y="59"/>
                    <a:pt x="12" y="57"/>
                    <a:pt x="15" y="55"/>
                  </a:cubicBezTo>
                  <a:cubicBezTo>
                    <a:pt x="18" y="53"/>
                    <a:pt x="26" y="53"/>
                    <a:pt x="29" y="50"/>
                  </a:cubicBezTo>
                  <a:cubicBezTo>
                    <a:pt x="32" y="47"/>
                    <a:pt x="30" y="41"/>
                    <a:pt x="31" y="38"/>
                  </a:cubicBezTo>
                  <a:cubicBezTo>
                    <a:pt x="33" y="36"/>
                    <a:pt x="36" y="39"/>
                    <a:pt x="37" y="36"/>
                  </a:cubicBezTo>
                  <a:cubicBezTo>
                    <a:pt x="38" y="34"/>
                    <a:pt x="34" y="28"/>
                    <a:pt x="36" y="26"/>
                  </a:cubicBezTo>
                  <a:cubicBezTo>
                    <a:pt x="37" y="23"/>
                    <a:pt x="41" y="28"/>
                    <a:pt x="42" y="26"/>
                  </a:cubicBezTo>
                  <a:cubicBezTo>
                    <a:pt x="44" y="23"/>
                    <a:pt x="42" y="18"/>
                    <a:pt x="44" y="15"/>
                  </a:cubicBezTo>
                  <a:cubicBezTo>
                    <a:pt x="45" y="12"/>
                    <a:pt x="47" y="10"/>
                    <a:pt x="50" y="9"/>
                  </a:cubicBezTo>
                  <a:cubicBezTo>
                    <a:pt x="52" y="8"/>
                    <a:pt x="56" y="10"/>
                    <a:pt x="59" y="9"/>
                  </a:cubicBezTo>
                  <a:cubicBezTo>
                    <a:pt x="62" y="8"/>
                    <a:pt x="65" y="7"/>
                    <a:pt x="66" y="2"/>
                  </a:cubicBezTo>
                  <a:cubicBezTo>
                    <a:pt x="66" y="1"/>
                    <a:pt x="66" y="1"/>
                    <a:pt x="66" y="0"/>
                  </a:cubicBezTo>
                  <a:cubicBezTo>
                    <a:pt x="70" y="0"/>
                    <a:pt x="71" y="1"/>
                    <a:pt x="73" y="2"/>
                  </a:cubicBezTo>
                  <a:cubicBezTo>
                    <a:pt x="76" y="3"/>
                    <a:pt x="78" y="4"/>
                    <a:pt x="80" y="7"/>
                  </a:cubicBezTo>
                  <a:cubicBezTo>
                    <a:pt x="81" y="10"/>
                    <a:pt x="80" y="15"/>
                    <a:pt x="81" y="18"/>
                  </a:cubicBezTo>
                  <a:cubicBezTo>
                    <a:pt x="82" y="21"/>
                    <a:pt x="84" y="22"/>
                    <a:pt x="86" y="24"/>
                  </a:cubicBezTo>
                  <a:cubicBezTo>
                    <a:pt x="87" y="26"/>
                    <a:pt x="88" y="27"/>
                    <a:pt x="88" y="30"/>
                  </a:cubicBezTo>
                  <a:cubicBezTo>
                    <a:pt x="88" y="32"/>
                    <a:pt x="87" y="35"/>
                    <a:pt x="86" y="37"/>
                  </a:cubicBezTo>
                  <a:cubicBezTo>
                    <a:pt x="85" y="40"/>
                    <a:pt x="83" y="45"/>
                    <a:pt x="80" y="47"/>
                  </a:cubicBezTo>
                  <a:cubicBezTo>
                    <a:pt x="78" y="49"/>
                    <a:pt x="75" y="48"/>
                    <a:pt x="73" y="49"/>
                  </a:cubicBezTo>
                  <a:cubicBezTo>
                    <a:pt x="70" y="50"/>
                    <a:pt x="67" y="50"/>
                    <a:pt x="64" y="52"/>
                  </a:cubicBezTo>
                  <a:cubicBezTo>
                    <a:pt x="61" y="53"/>
                    <a:pt x="57" y="54"/>
                    <a:pt x="55" y="56"/>
                  </a:cubicBezTo>
                  <a:cubicBezTo>
                    <a:pt x="53" y="58"/>
                    <a:pt x="50" y="60"/>
                    <a:pt x="53" y="62"/>
                  </a:cubicBezTo>
                  <a:cubicBezTo>
                    <a:pt x="57" y="63"/>
                    <a:pt x="67" y="61"/>
                    <a:pt x="70" y="62"/>
                  </a:cubicBezTo>
                  <a:cubicBezTo>
                    <a:pt x="74" y="64"/>
                    <a:pt x="69" y="67"/>
                    <a:pt x="71" y="68"/>
                  </a:cubicBezTo>
                  <a:cubicBezTo>
                    <a:pt x="72" y="70"/>
                    <a:pt x="77" y="68"/>
                    <a:pt x="78" y="70"/>
                  </a:cubicBezTo>
                  <a:cubicBezTo>
                    <a:pt x="79" y="73"/>
                    <a:pt x="75" y="75"/>
                    <a:pt x="74" y="77"/>
                  </a:cubicBezTo>
                  <a:cubicBezTo>
                    <a:pt x="72" y="79"/>
                    <a:pt x="68" y="82"/>
                    <a:pt x="67" y="84"/>
                  </a:cubicBezTo>
                  <a:cubicBezTo>
                    <a:pt x="66" y="86"/>
                    <a:pt x="67" y="88"/>
                    <a:pt x="66" y="90"/>
                  </a:cubicBezTo>
                  <a:cubicBezTo>
                    <a:pt x="66" y="92"/>
                    <a:pt x="67" y="97"/>
                    <a:pt x="65" y="98"/>
                  </a:cubicBezTo>
                  <a:cubicBezTo>
                    <a:pt x="63" y="100"/>
                    <a:pt x="60" y="97"/>
                    <a:pt x="57" y="96"/>
                  </a:cubicBezTo>
                  <a:cubicBezTo>
                    <a:pt x="55" y="95"/>
                    <a:pt x="53" y="93"/>
                    <a:pt x="50" y="92"/>
                  </a:cubicBezTo>
                  <a:cubicBezTo>
                    <a:pt x="48" y="91"/>
                    <a:pt x="45" y="91"/>
                    <a:pt x="42" y="90"/>
                  </a:cubicBezTo>
                  <a:cubicBezTo>
                    <a:pt x="40" y="90"/>
                    <a:pt x="37" y="90"/>
                    <a:pt x="35" y="89"/>
                  </a:cubicBezTo>
                  <a:cubicBezTo>
                    <a:pt x="32" y="87"/>
                    <a:pt x="36" y="83"/>
                    <a:pt x="29" y="82"/>
                  </a:cubicBezTo>
                  <a:cubicBezTo>
                    <a:pt x="26" y="82"/>
                    <a:pt x="22" y="83"/>
                    <a:pt x="18" y="84"/>
                  </a:cubicBezTo>
                  <a:close/>
                </a:path>
              </a:pathLst>
            </a:custGeom>
            <a:solidFill>
              <a:srgbClr val="76D1E0"/>
            </a:solidFill>
            <a:ln w="28575" cap="flat" cmpd="sng">
              <a:solidFill>
                <a:srgbClr val="76D1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7" name="Полилиния 21">
            <a:extLst>
              <a:ext uri="{FF2B5EF4-FFF2-40B4-BE49-F238E27FC236}">
                <a16:creationId xmlns:a16="http://schemas.microsoft.com/office/drawing/2014/main" xmlns="" id="{F07A2D17-2FE7-4D9F-B903-B8A6CA11C68C}"/>
              </a:ext>
            </a:extLst>
          </p:cNvPr>
          <p:cNvSpPr/>
          <p:nvPr/>
        </p:nvSpPr>
        <p:spPr bwMode="auto">
          <a:xfrm>
            <a:off x="17818150" y="4430675"/>
            <a:ext cx="5506906" cy="6223626"/>
          </a:xfrm>
          <a:custGeom>
            <a:avLst/>
            <a:gdLst>
              <a:gd name="connsiteX0" fmla="*/ 744070 w 1228164"/>
              <a:gd name="connsiteY0" fmla="*/ 0 h 851647"/>
              <a:gd name="connsiteX1" fmla="*/ 0 w 1228164"/>
              <a:gd name="connsiteY1" fmla="*/ 851647 h 851647"/>
              <a:gd name="connsiteX2" fmla="*/ 1228164 w 1228164"/>
              <a:gd name="connsiteY2" fmla="*/ 582706 h 851647"/>
              <a:gd name="connsiteX3" fmla="*/ 744070 w 1228164"/>
              <a:gd name="connsiteY3" fmla="*/ 0 h 851647"/>
              <a:gd name="connsiteX0" fmla="*/ 824752 w 1308846"/>
              <a:gd name="connsiteY0" fmla="*/ 0 h 948765"/>
              <a:gd name="connsiteX1" fmla="*/ 80682 w 1308846"/>
              <a:gd name="connsiteY1" fmla="*/ 851647 h 948765"/>
              <a:gd name="connsiteX2" fmla="*/ 1308846 w 1308846"/>
              <a:gd name="connsiteY2" fmla="*/ 582706 h 948765"/>
              <a:gd name="connsiteX3" fmla="*/ 824752 w 1308846"/>
              <a:gd name="connsiteY3" fmla="*/ 0 h 948765"/>
              <a:gd name="connsiteX0" fmla="*/ 824752 w 1432858"/>
              <a:gd name="connsiteY0" fmla="*/ 44823 h 993588"/>
              <a:gd name="connsiteX1" fmla="*/ 80682 w 1432858"/>
              <a:gd name="connsiteY1" fmla="*/ 896470 h 993588"/>
              <a:gd name="connsiteX2" fmla="*/ 1308846 w 1432858"/>
              <a:gd name="connsiteY2" fmla="*/ 627529 h 993588"/>
              <a:gd name="connsiteX3" fmla="*/ 824752 w 1432858"/>
              <a:gd name="connsiteY3" fmla="*/ 44823 h 993588"/>
              <a:gd name="connsiteX0" fmla="*/ 824752 w 1432858"/>
              <a:gd name="connsiteY0" fmla="*/ 44823 h 993588"/>
              <a:gd name="connsiteX1" fmla="*/ 80682 w 1432858"/>
              <a:gd name="connsiteY1" fmla="*/ 896470 h 993588"/>
              <a:gd name="connsiteX2" fmla="*/ 1308846 w 1432858"/>
              <a:gd name="connsiteY2" fmla="*/ 627529 h 993588"/>
              <a:gd name="connsiteX3" fmla="*/ 824752 w 1432858"/>
              <a:gd name="connsiteY3" fmla="*/ 44823 h 993588"/>
              <a:gd name="connsiteX0" fmla="*/ 952255 w 1581611"/>
              <a:gd name="connsiteY0" fmla="*/ 75505 h 1208357"/>
              <a:gd name="connsiteX1" fmla="*/ 80682 w 1581611"/>
              <a:gd name="connsiteY1" fmla="*/ 1111239 h 1208357"/>
              <a:gd name="connsiteX2" fmla="*/ 1436349 w 1581611"/>
              <a:gd name="connsiteY2" fmla="*/ 658211 h 1208357"/>
              <a:gd name="connsiteX3" fmla="*/ 952255 w 1581611"/>
              <a:gd name="connsiteY3" fmla="*/ 75505 h 1208357"/>
              <a:gd name="connsiteX0" fmla="*/ 952255 w 1581611"/>
              <a:gd name="connsiteY0" fmla="*/ 75505 h 1208357"/>
              <a:gd name="connsiteX1" fmla="*/ 80682 w 1581611"/>
              <a:gd name="connsiteY1" fmla="*/ 1111239 h 1208357"/>
              <a:gd name="connsiteX2" fmla="*/ 1436349 w 1581611"/>
              <a:gd name="connsiteY2" fmla="*/ 658211 h 1208357"/>
              <a:gd name="connsiteX3" fmla="*/ 952255 w 1581611"/>
              <a:gd name="connsiteY3" fmla="*/ 75505 h 1208357"/>
              <a:gd name="connsiteX0" fmla="*/ 952255 w 1581611"/>
              <a:gd name="connsiteY0" fmla="*/ 75505 h 1208357"/>
              <a:gd name="connsiteX1" fmla="*/ 80682 w 1581611"/>
              <a:gd name="connsiteY1" fmla="*/ 1111239 h 1208357"/>
              <a:gd name="connsiteX2" fmla="*/ 1436349 w 1581611"/>
              <a:gd name="connsiteY2" fmla="*/ 658211 h 1208357"/>
              <a:gd name="connsiteX3" fmla="*/ 952255 w 1581611"/>
              <a:gd name="connsiteY3" fmla="*/ 75505 h 1208357"/>
              <a:gd name="connsiteX0" fmla="*/ 952255 w 1581611"/>
              <a:gd name="connsiteY0" fmla="*/ 75505 h 1208357"/>
              <a:gd name="connsiteX1" fmla="*/ 80682 w 1581611"/>
              <a:gd name="connsiteY1" fmla="*/ 1111239 h 1208357"/>
              <a:gd name="connsiteX2" fmla="*/ 1436349 w 1581611"/>
              <a:gd name="connsiteY2" fmla="*/ 658211 h 1208357"/>
              <a:gd name="connsiteX3" fmla="*/ 952255 w 1581611"/>
              <a:gd name="connsiteY3" fmla="*/ 75505 h 1208357"/>
              <a:gd name="connsiteX0" fmla="*/ 952255 w 1436349"/>
              <a:gd name="connsiteY0" fmla="*/ 0 h 1132852"/>
              <a:gd name="connsiteX1" fmla="*/ 80682 w 1436349"/>
              <a:gd name="connsiteY1" fmla="*/ 1035734 h 1132852"/>
              <a:gd name="connsiteX2" fmla="*/ 1436349 w 1436349"/>
              <a:gd name="connsiteY2" fmla="*/ 582706 h 1132852"/>
              <a:gd name="connsiteX3" fmla="*/ 952255 w 1436349"/>
              <a:gd name="connsiteY3" fmla="*/ 0 h 1132852"/>
              <a:gd name="connsiteX0" fmla="*/ 871573 w 1355667"/>
              <a:gd name="connsiteY0" fmla="*/ 0 h 1132852"/>
              <a:gd name="connsiteX1" fmla="*/ 0 w 1355667"/>
              <a:gd name="connsiteY1" fmla="*/ 1035734 h 1132852"/>
              <a:gd name="connsiteX2" fmla="*/ 1355667 w 1355667"/>
              <a:gd name="connsiteY2" fmla="*/ 582706 h 1132852"/>
              <a:gd name="connsiteX3" fmla="*/ 871573 w 1355667"/>
              <a:gd name="connsiteY3" fmla="*/ 0 h 1132852"/>
              <a:gd name="connsiteX0" fmla="*/ 871573 w 1355667"/>
              <a:gd name="connsiteY0" fmla="*/ 0 h 1035734"/>
              <a:gd name="connsiteX1" fmla="*/ 0 w 1355667"/>
              <a:gd name="connsiteY1" fmla="*/ 1035734 h 1035734"/>
              <a:gd name="connsiteX2" fmla="*/ 1355667 w 1355667"/>
              <a:gd name="connsiteY2" fmla="*/ 582706 h 1035734"/>
              <a:gd name="connsiteX3" fmla="*/ 871573 w 1355667"/>
              <a:gd name="connsiteY3" fmla="*/ 0 h 1035734"/>
              <a:gd name="connsiteX0" fmla="*/ 928467 w 1412561"/>
              <a:gd name="connsiteY0" fmla="*/ 0 h 1042257"/>
              <a:gd name="connsiteX1" fmla="*/ 0 w 1412561"/>
              <a:gd name="connsiteY1" fmla="*/ 1042257 h 1042257"/>
              <a:gd name="connsiteX2" fmla="*/ 56894 w 1412561"/>
              <a:gd name="connsiteY2" fmla="*/ 1035734 h 1042257"/>
              <a:gd name="connsiteX3" fmla="*/ 1412561 w 1412561"/>
              <a:gd name="connsiteY3" fmla="*/ 582706 h 1042257"/>
              <a:gd name="connsiteX4" fmla="*/ 928467 w 1412561"/>
              <a:gd name="connsiteY4" fmla="*/ 0 h 1042257"/>
              <a:gd name="connsiteX0" fmla="*/ 928467 w 1412561"/>
              <a:gd name="connsiteY0" fmla="*/ 0 h 1056858"/>
              <a:gd name="connsiteX1" fmla="*/ 0 w 1412561"/>
              <a:gd name="connsiteY1" fmla="*/ 1042257 h 1056858"/>
              <a:gd name="connsiteX2" fmla="*/ 93108 w 1412561"/>
              <a:gd name="connsiteY2" fmla="*/ 1056858 h 1056858"/>
              <a:gd name="connsiteX3" fmla="*/ 1412561 w 1412561"/>
              <a:gd name="connsiteY3" fmla="*/ 582706 h 1056858"/>
              <a:gd name="connsiteX4" fmla="*/ 928467 w 1412561"/>
              <a:gd name="connsiteY4" fmla="*/ 0 h 1056858"/>
              <a:gd name="connsiteX0" fmla="*/ 952609 w 1436703"/>
              <a:gd name="connsiteY0" fmla="*/ 0 h 1056858"/>
              <a:gd name="connsiteX1" fmla="*/ 0 w 1436703"/>
              <a:gd name="connsiteY1" fmla="*/ 1015096 h 1056858"/>
              <a:gd name="connsiteX2" fmla="*/ 117250 w 1436703"/>
              <a:gd name="connsiteY2" fmla="*/ 1056858 h 1056858"/>
              <a:gd name="connsiteX3" fmla="*/ 1436703 w 1436703"/>
              <a:gd name="connsiteY3" fmla="*/ 582706 h 1056858"/>
              <a:gd name="connsiteX4" fmla="*/ 952609 w 1436703"/>
              <a:gd name="connsiteY4" fmla="*/ 0 h 1056858"/>
              <a:gd name="connsiteX0" fmla="*/ 994105 w 1478199"/>
              <a:gd name="connsiteY0" fmla="*/ 0 h 1056858"/>
              <a:gd name="connsiteX1" fmla="*/ 0 w 1478199"/>
              <a:gd name="connsiteY1" fmla="*/ 984163 h 1056858"/>
              <a:gd name="connsiteX2" fmla="*/ 41496 w 1478199"/>
              <a:gd name="connsiteY2" fmla="*/ 1015096 h 1056858"/>
              <a:gd name="connsiteX3" fmla="*/ 158746 w 1478199"/>
              <a:gd name="connsiteY3" fmla="*/ 1056858 h 1056858"/>
              <a:gd name="connsiteX4" fmla="*/ 1478199 w 1478199"/>
              <a:gd name="connsiteY4" fmla="*/ 582706 h 1056858"/>
              <a:gd name="connsiteX5" fmla="*/ 994105 w 1478199"/>
              <a:gd name="connsiteY5" fmla="*/ 0 h 1056858"/>
              <a:gd name="connsiteX0" fmla="*/ 1679905 w 1679905"/>
              <a:gd name="connsiteY0" fmla="*/ 0 h 752058"/>
              <a:gd name="connsiteX1" fmla="*/ 0 w 1679905"/>
              <a:gd name="connsiteY1" fmla="*/ 679363 h 752058"/>
              <a:gd name="connsiteX2" fmla="*/ 41496 w 1679905"/>
              <a:gd name="connsiteY2" fmla="*/ 710296 h 752058"/>
              <a:gd name="connsiteX3" fmla="*/ 158746 w 1679905"/>
              <a:gd name="connsiteY3" fmla="*/ 752058 h 752058"/>
              <a:gd name="connsiteX4" fmla="*/ 1478199 w 1679905"/>
              <a:gd name="connsiteY4" fmla="*/ 277906 h 752058"/>
              <a:gd name="connsiteX5" fmla="*/ 1679905 w 1679905"/>
              <a:gd name="connsiteY5" fmla="*/ 0 h 752058"/>
              <a:gd name="connsiteX0" fmla="*/ 1679905 w 1679905"/>
              <a:gd name="connsiteY0" fmla="*/ 0 h 752058"/>
              <a:gd name="connsiteX1" fmla="*/ 347050 w 1679905"/>
              <a:gd name="connsiteY1" fmla="*/ 591846 h 752058"/>
              <a:gd name="connsiteX2" fmla="*/ 0 w 1679905"/>
              <a:gd name="connsiteY2" fmla="*/ 679363 h 752058"/>
              <a:gd name="connsiteX3" fmla="*/ 41496 w 1679905"/>
              <a:gd name="connsiteY3" fmla="*/ 710296 h 752058"/>
              <a:gd name="connsiteX4" fmla="*/ 158746 w 1679905"/>
              <a:gd name="connsiteY4" fmla="*/ 752058 h 752058"/>
              <a:gd name="connsiteX5" fmla="*/ 1478199 w 1679905"/>
              <a:gd name="connsiteY5" fmla="*/ 277906 h 752058"/>
              <a:gd name="connsiteX6" fmla="*/ 1679905 w 1679905"/>
              <a:gd name="connsiteY6" fmla="*/ 0 h 752058"/>
              <a:gd name="connsiteX0" fmla="*/ 1679905 w 1679905"/>
              <a:gd name="connsiteY0" fmla="*/ 0 h 752058"/>
              <a:gd name="connsiteX1" fmla="*/ 347050 w 1679905"/>
              <a:gd name="connsiteY1" fmla="*/ 591846 h 752058"/>
              <a:gd name="connsiteX2" fmla="*/ 265568 w 1679905"/>
              <a:gd name="connsiteY2" fmla="*/ 649185 h 752058"/>
              <a:gd name="connsiteX3" fmla="*/ 0 w 1679905"/>
              <a:gd name="connsiteY3" fmla="*/ 679363 h 752058"/>
              <a:gd name="connsiteX4" fmla="*/ 41496 w 1679905"/>
              <a:gd name="connsiteY4" fmla="*/ 710296 h 752058"/>
              <a:gd name="connsiteX5" fmla="*/ 158746 w 1679905"/>
              <a:gd name="connsiteY5" fmla="*/ 752058 h 752058"/>
              <a:gd name="connsiteX6" fmla="*/ 1478199 w 1679905"/>
              <a:gd name="connsiteY6" fmla="*/ 277906 h 752058"/>
              <a:gd name="connsiteX7" fmla="*/ 1679905 w 1679905"/>
              <a:gd name="connsiteY7" fmla="*/ 0 h 752058"/>
              <a:gd name="connsiteX0" fmla="*/ 1701030 w 1701030"/>
              <a:gd name="connsiteY0" fmla="*/ 0 h 752058"/>
              <a:gd name="connsiteX1" fmla="*/ 368175 w 1701030"/>
              <a:gd name="connsiteY1" fmla="*/ 591846 h 752058"/>
              <a:gd name="connsiteX2" fmla="*/ 286693 w 1701030"/>
              <a:gd name="connsiteY2" fmla="*/ 649185 h 752058"/>
              <a:gd name="connsiteX3" fmla="*/ 0 w 1701030"/>
              <a:gd name="connsiteY3" fmla="*/ 655220 h 752058"/>
              <a:gd name="connsiteX4" fmla="*/ 21125 w 1701030"/>
              <a:gd name="connsiteY4" fmla="*/ 679363 h 752058"/>
              <a:gd name="connsiteX5" fmla="*/ 62621 w 1701030"/>
              <a:gd name="connsiteY5" fmla="*/ 710296 h 752058"/>
              <a:gd name="connsiteX6" fmla="*/ 179871 w 1701030"/>
              <a:gd name="connsiteY6" fmla="*/ 752058 h 752058"/>
              <a:gd name="connsiteX7" fmla="*/ 1499324 w 1701030"/>
              <a:gd name="connsiteY7" fmla="*/ 277906 h 752058"/>
              <a:gd name="connsiteX8" fmla="*/ 1701030 w 1701030"/>
              <a:gd name="connsiteY8" fmla="*/ 0 h 752058"/>
              <a:gd name="connsiteX0" fmla="*/ 1701030 w 1701030"/>
              <a:gd name="connsiteY0" fmla="*/ 0 h 752058"/>
              <a:gd name="connsiteX1" fmla="*/ 368175 w 1701030"/>
              <a:gd name="connsiteY1" fmla="*/ 591846 h 752058"/>
              <a:gd name="connsiteX2" fmla="*/ 286693 w 1701030"/>
              <a:gd name="connsiteY2" fmla="*/ 649185 h 752058"/>
              <a:gd name="connsiteX3" fmla="*/ 108642 w 1701030"/>
              <a:gd name="connsiteY3" fmla="*/ 643149 h 752058"/>
              <a:gd name="connsiteX4" fmla="*/ 0 w 1701030"/>
              <a:gd name="connsiteY4" fmla="*/ 655220 h 752058"/>
              <a:gd name="connsiteX5" fmla="*/ 21125 w 1701030"/>
              <a:gd name="connsiteY5" fmla="*/ 679363 h 752058"/>
              <a:gd name="connsiteX6" fmla="*/ 62621 w 1701030"/>
              <a:gd name="connsiteY6" fmla="*/ 710296 h 752058"/>
              <a:gd name="connsiteX7" fmla="*/ 179871 w 1701030"/>
              <a:gd name="connsiteY7" fmla="*/ 752058 h 752058"/>
              <a:gd name="connsiteX8" fmla="*/ 1499324 w 1701030"/>
              <a:gd name="connsiteY8" fmla="*/ 277906 h 752058"/>
              <a:gd name="connsiteX9" fmla="*/ 1701030 w 1701030"/>
              <a:gd name="connsiteY9" fmla="*/ 0 h 752058"/>
              <a:gd name="connsiteX0" fmla="*/ 1701030 w 1701030"/>
              <a:gd name="connsiteY0" fmla="*/ 0 h 752058"/>
              <a:gd name="connsiteX1" fmla="*/ 368175 w 1701030"/>
              <a:gd name="connsiteY1" fmla="*/ 591846 h 752058"/>
              <a:gd name="connsiteX2" fmla="*/ 286693 w 1701030"/>
              <a:gd name="connsiteY2" fmla="*/ 649185 h 752058"/>
              <a:gd name="connsiteX3" fmla="*/ 202194 w 1701030"/>
              <a:gd name="connsiteY3" fmla="*/ 625042 h 752058"/>
              <a:gd name="connsiteX4" fmla="*/ 108642 w 1701030"/>
              <a:gd name="connsiteY4" fmla="*/ 643149 h 752058"/>
              <a:gd name="connsiteX5" fmla="*/ 0 w 1701030"/>
              <a:gd name="connsiteY5" fmla="*/ 655220 h 752058"/>
              <a:gd name="connsiteX6" fmla="*/ 21125 w 1701030"/>
              <a:gd name="connsiteY6" fmla="*/ 679363 h 752058"/>
              <a:gd name="connsiteX7" fmla="*/ 62621 w 1701030"/>
              <a:gd name="connsiteY7" fmla="*/ 710296 h 752058"/>
              <a:gd name="connsiteX8" fmla="*/ 179871 w 1701030"/>
              <a:gd name="connsiteY8" fmla="*/ 752058 h 752058"/>
              <a:gd name="connsiteX9" fmla="*/ 1499324 w 1701030"/>
              <a:gd name="connsiteY9" fmla="*/ 277906 h 752058"/>
              <a:gd name="connsiteX10" fmla="*/ 1701030 w 1701030"/>
              <a:gd name="connsiteY10" fmla="*/ 0 h 752058"/>
              <a:gd name="connsiteX0" fmla="*/ 1701030 w 1701030"/>
              <a:gd name="connsiteY0" fmla="*/ 0 h 752058"/>
              <a:gd name="connsiteX1" fmla="*/ 368175 w 1701030"/>
              <a:gd name="connsiteY1" fmla="*/ 591846 h 752058"/>
              <a:gd name="connsiteX2" fmla="*/ 298764 w 1701030"/>
              <a:gd name="connsiteY2" fmla="*/ 622025 h 752058"/>
              <a:gd name="connsiteX3" fmla="*/ 202194 w 1701030"/>
              <a:gd name="connsiteY3" fmla="*/ 625042 h 752058"/>
              <a:gd name="connsiteX4" fmla="*/ 108642 w 1701030"/>
              <a:gd name="connsiteY4" fmla="*/ 643149 h 752058"/>
              <a:gd name="connsiteX5" fmla="*/ 0 w 1701030"/>
              <a:gd name="connsiteY5" fmla="*/ 655220 h 752058"/>
              <a:gd name="connsiteX6" fmla="*/ 21125 w 1701030"/>
              <a:gd name="connsiteY6" fmla="*/ 679363 h 752058"/>
              <a:gd name="connsiteX7" fmla="*/ 62621 w 1701030"/>
              <a:gd name="connsiteY7" fmla="*/ 710296 h 752058"/>
              <a:gd name="connsiteX8" fmla="*/ 179871 w 1701030"/>
              <a:gd name="connsiteY8" fmla="*/ 752058 h 752058"/>
              <a:gd name="connsiteX9" fmla="*/ 1499324 w 1701030"/>
              <a:gd name="connsiteY9" fmla="*/ 277906 h 752058"/>
              <a:gd name="connsiteX10" fmla="*/ 1701030 w 1701030"/>
              <a:gd name="connsiteY10" fmla="*/ 0 h 752058"/>
              <a:gd name="connsiteX0" fmla="*/ 1701030 w 1701030"/>
              <a:gd name="connsiteY0" fmla="*/ 0 h 752058"/>
              <a:gd name="connsiteX1" fmla="*/ 419478 w 1701030"/>
              <a:gd name="connsiteY1" fmla="*/ 585810 h 752058"/>
              <a:gd name="connsiteX2" fmla="*/ 368175 w 1701030"/>
              <a:gd name="connsiteY2" fmla="*/ 591846 h 752058"/>
              <a:gd name="connsiteX3" fmla="*/ 298764 w 1701030"/>
              <a:gd name="connsiteY3" fmla="*/ 622025 h 752058"/>
              <a:gd name="connsiteX4" fmla="*/ 202194 w 1701030"/>
              <a:gd name="connsiteY4" fmla="*/ 625042 h 752058"/>
              <a:gd name="connsiteX5" fmla="*/ 108642 w 1701030"/>
              <a:gd name="connsiteY5" fmla="*/ 643149 h 752058"/>
              <a:gd name="connsiteX6" fmla="*/ 0 w 1701030"/>
              <a:gd name="connsiteY6" fmla="*/ 655220 h 752058"/>
              <a:gd name="connsiteX7" fmla="*/ 21125 w 1701030"/>
              <a:gd name="connsiteY7" fmla="*/ 679363 h 752058"/>
              <a:gd name="connsiteX8" fmla="*/ 62621 w 1701030"/>
              <a:gd name="connsiteY8" fmla="*/ 710296 h 752058"/>
              <a:gd name="connsiteX9" fmla="*/ 179871 w 1701030"/>
              <a:gd name="connsiteY9" fmla="*/ 752058 h 752058"/>
              <a:gd name="connsiteX10" fmla="*/ 1499324 w 1701030"/>
              <a:gd name="connsiteY10" fmla="*/ 277906 h 752058"/>
              <a:gd name="connsiteX11" fmla="*/ 1701030 w 1701030"/>
              <a:gd name="connsiteY11" fmla="*/ 0 h 752058"/>
              <a:gd name="connsiteX0" fmla="*/ 1701030 w 1701030"/>
              <a:gd name="connsiteY0" fmla="*/ 0 h 752058"/>
              <a:gd name="connsiteX1" fmla="*/ 510012 w 1701030"/>
              <a:gd name="connsiteY1" fmla="*/ 525454 h 752058"/>
              <a:gd name="connsiteX2" fmla="*/ 419478 w 1701030"/>
              <a:gd name="connsiteY2" fmla="*/ 585810 h 752058"/>
              <a:gd name="connsiteX3" fmla="*/ 368175 w 1701030"/>
              <a:gd name="connsiteY3" fmla="*/ 591846 h 752058"/>
              <a:gd name="connsiteX4" fmla="*/ 298764 w 1701030"/>
              <a:gd name="connsiteY4" fmla="*/ 622025 h 752058"/>
              <a:gd name="connsiteX5" fmla="*/ 202194 w 1701030"/>
              <a:gd name="connsiteY5" fmla="*/ 625042 h 752058"/>
              <a:gd name="connsiteX6" fmla="*/ 108642 w 1701030"/>
              <a:gd name="connsiteY6" fmla="*/ 643149 h 752058"/>
              <a:gd name="connsiteX7" fmla="*/ 0 w 1701030"/>
              <a:gd name="connsiteY7" fmla="*/ 655220 h 752058"/>
              <a:gd name="connsiteX8" fmla="*/ 21125 w 1701030"/>
              <a:gd name="connsiteY8" fmla="*/ 679363 h 752058"/>
              <a:gd name="connsiteX9" fmla="*/ 62621 w 1701030"/>
              <a:gd name="connsiteY9" fmla="*/ 710296 h 752058"/>
              <a:gd name="connsiteX10" fmla="*/ 179871 w 1701030"/>
              <a:gd name="connsiteY10" fmla="*/ 752058 h 752058"/>
              <a:gd name="connsiteX11" fmla="*/ 1499324 w 1701030"/>
              <a:gd name="connsiteY11" fmla="*/ 277906 h 752058"/>
              <a:gd name="connsiteX12" fmla="*/ 1701030 w 1701030"/>
              <a:gd name="connsiteY12" fmla="*/ 0 h 752058"/>
              <a:gd name="connsiteX0" fmla="*/ 1701030 w 1701030"/>
              <a:gd name="connsiteY0" fmla="*/ 0 h 752058"/>
              <a:gd name="connsiteX1" fmla="*/ 510012 w 1701030"/>
              <a:gd name="connsiteY1" fmla="*/ 525454 h 752058"/>
              <a:gd name="connsiteX2" fmla="*/ 470781 w 1701030"/>
              <a:gd name="connsiteY2" fmla="*/ 570721 h 752058"/>
              <a:gd name="connsiteX3" fmla="*/ 419478 w 1701030"/>
              <a:gd name="connsiteY3" fmla="*/ 585810 h 752058"/>
              <a:gd name="connsiteX4" fmla="*/ 368175 w 1701030"/>
              <a:gd name="connsiteY4" fmla="*/ 591846 h 752058"/>
              <a:gd name="connsiteX5" fmla="*/ 298764 w 1701030"/>
              <a:gd name="connsiteY5" fmla="*/ 622025 h 752058"/>
              <a:gd name="connsiteX6" fmla="*/ 202194 w 1701030"/>
              <a:gd name="connsiteY6" fmla="*/ 625042 h 752058"/>
              <a:gd name="connsiteX7" fmla="*/ 108642 w 1701030"/>
              <a:gd name="connsiteY7" fmla="*/ 643149 h 752058"/>
              <a:gd name="connsiteX8" fmla="*/ 0 w 1701030"/>
              <a:gd name="connsiteY8" fmla="*/ 655220 h 752058"/>
              <a:gd name="connsiteX9" fmla="*/ 21125 w 1701030"/>
              <a:gd name="connsiteY9" fmla="*/ 679363 h 752058"/>
              <a:gd name="connsiteX10" fmla="*/ 62621 w 1701030"/>
              <a:gd name="connsiteY10" fmla="*/ 710296 h 752058"/>
              <a:gd name="connsiteX11" fmla="*/ 179871 w 1701030"/>
              <a:gd name="connsiteY11" fmla="*/ 752058 h 752058"/>
              <a:gd name="connsiteX12" fmla="*/ 1499324 w 1701030"/>
              <a:gd name="connsiteY12" fmla="*/ 277906 h 752058"/>
              <a:gd name="connsiteX13" fmla="*/ 1701030 w 1701030"/>
              <a:gd name="connsiteY13" fmla="*/ 0 h 752058"/>
              <a:gd name="connsiteX0" fmla="*/ 1701030 w 1701030"/>
              <a:gd name="connsiteY0" fmla="*/ 0 h 752058"/>
              <a:gd name="connsiteX1" fmla="*/ 666939 w 1701030"/>
              <a:gd name="connsiteY1" fmla="*/ 329295 h 752058"/>
              <a:gd name="connsiteX2" fmla="*/ 510012 w 1701030"/>
              <a:gd name="connsiteY2" fmla="*/ 525454 h 752058"/>
              <a:gd name="connsiteX3" fmla="*/ 470781 w 1701030"/>
              <a:gd name="connsiteY3" fmla="*/ 570721 h 752058"/>
              <a:gd name="connsiteX4" fmla="*/ 419478 w 1701030"/>
              <a:gd name="connsiteY4" fmla="*/ 585810 h 752058"/>
              <a:gd name="connsiteX5" fmla="*/ 368175 w 1701030"/>
              <a:gd name="connsiteY5" fmla="*/ 591846 h 752058"/>
              <a:gd name="connsiteX6" fmla="*/ 298764 w 1701030"/>
              <a:gd name="connsiteY6" fmla="*/ 622025 h 752058"/>
              <a:gd name="connsiteX7" fmla="*/ 202194 w 1701030"/>
              <a:gd name="connsiteY7" fmla="*/ 625042 h 752058"/>
              <a:gd name="connsiteX8" fmla="*/ 108642 w 1701030"/>
              <a:gd name="connsiteY8" fmla="*/ 643149 h 752058"/>
              <a:gd name="connsiteX9" fmla="*/ 0 w 1701030"/>
              <a:gd name="connsiteY9" fmla="*/ 655220 h 752058"/>
              <a:gd name="connsiteX10" fmla="*/ 21125 w 1701030"/>
              <a:gd name="connsiteY10" fmla="*/ 679363 h 752058"/>
              <a:gd name="connsiteX11" fmla="*/ 62621 w 1701030"/>
              <a:gd name="connsiteY11" fmla="*/ 710296 h 752058"/>
              <a:gd name="connsiteX12" fmla="*/ 179871 w 1701030"/>
              <a:gd name="connsiteY12" fmla="*/ 752058 h 752058"/>
              <a:gd name="connsiteX13" fmla="*/ 1499324 w 1701030"/>
              <a:gd name="connsiteY13" fmla="*/ 277906 h 752058"/>
              <a:gd name="connsiteX14" fmla="*/ 1701030 w 1701030"/>
              <a:gd name="connsiteY14" fmla="*/ 0 h 752058"/>
              <a:gd name="connsiteX0" fmla="*/ 1701030 w 1701030"/>
              <a:gd name="connsiteY0" fmla="*/ 0 h 752058"/>
              <a:gd name="connsiteX1" fmla="*/ 666939 w 1701030"/>
              <a:gd name="connsiteY1" fmla="*/ 329295 h 752058"/>
              <a:gd name="connsiteX2" fmla="*/ 594511 w 1701030"/>
              <a:gd name="connsiteY2" fmla="*/ 451517 h 752058"/>
              <a:gd name="connsiteX3" fmla="*/ 510012 w 1701030"/>
              <a:gd name="connsiteY3" fmla="*/ 525454 h 752058"/>
              <a:gd name="connsiteX4" fmla="*/ 470781 w 1701030"/>
              <a:gd name="connsiteY4" fmla="*/ 570721 h 752058"/>
              <a:gd name="connsiteX5" fmla="*/ 419478 w 1701030"/>
              <a:gd name="connsiteY5" fmla="*/ 585810 h 752058"/>
              <a:gd name="connsiteX6" fmla="*/ 368175 w 1701030"/>
              <a:gd name="connsiteY6" fmla="*/ 591846 h 752058"/>
              <a:gd name="connsiteX7" fmla="*/ 298764 w 1701030"/>
              <a:gd name="connsiteY7" fmla="*/ 622025 h 752058"/>
              <a:gd name="connsiteX8" fmla="*/ 202194 w 1701030"/>
              <a:gd name="connsiteY8" fmla="*/ 625042 h 752058"/>
              <a:gd name="connsiteX9" fmla="*/ 108642 w 1701030"/>
              <a:gd name="connsiteY9" fmla="*/ 643149 h 752058"/>
              <a:gd name="connsiteX10" fmla="*/ 0 w 1701030"/>
              <a:gd name="connsiteY10" fmla="*/ 655220 h 752058"/>
              <a:gd name="connsiteX11" fmla="*/ 21125 w 1701030"/>
              <a:gd name="connsiteY11" fmla="*/ 679363 h 752058"/>
              <a:gd name="connsiteX12" fmla="*/ 62621 w 1701030"/>
              <a:gd name="connsiteY12" fmla="*/ 710296 h 752058"/>
              <a:gd name="connsiteX13" fmla="*/ 179871 w 1701030"/>
              <a:gd name="connsiteY13" fmla="*/ 752058 h 752058"/>
              <a:gd name="connsiteX14" fmla="*/ 1499324 w 1701030"/>
              <a:gd name="connsiteY14" fmla="*/ 277906 h 752058"/>
              <a:gd name="connsiteX15" fmla="*/ 1701030 w 1701030"/>
              <a:gd name="connsiteY15" fmla="*/ 0 h 752058"/>
              <a:gd name="connsiteX0" fmla="*/ 1701030 w 1701030"/>
              <a:gd name="connsiteY0" fmla="*/ 0 h 752058"/>
              <a:gd name="connsiteX1" fmla="*/ 944579 w 1701030"/>
              <a:gd name="connsiteY1" fmla="*/ 90888 h 752058"/>
              <a:gd name="connsiteX2" fmla="*/ 666939 w 1701030"/>
              <a:gd name="connsiteY2" fmla="*/ 329295 h 752058"/>
              <a:gd name="connsiteX3" fmla="*/ 594511 w 1701030"/>
              <a:gd name="connsiteY3" fmla="*/ 451517 h 752058"/>
              <a:gd name="connsiteX4" fmla="*/ 510012 w 1701030"/>
              <a:gd name="connsiteY4" fmla="*/ 525454 h 752058"/>
              <a:gd name="connsiteX5" fmla="*/ 470781 w 1701030"/>
              <a:gd name="connsiteY5" fmla="*/ 570721 h 752058"/>
              <a:gd name="connsiteX6" fmla="*/ 419478 w 1701030"/>
              <a:gd name="connsiteY6" fmla="*/ 585810 h 752058"/>
              <a:gd name="connsiteX7" fmla="*/ 368175 w 1701030"/>
              <a:gd name="connsiteY7" fmla="*/ 591846 h 752058"/>
              <a:gd name="connsiteX8" fmla="*/ 298764 w 1701030"/>
              <a:gd name="connsiteY8" fmla="*/ 622025 h 752058"/>
              <a:gd name="connsiteX9" fmla="*/ 202194 w 1701030"/>
              <a:gd name="connsiteY9" fmla="*/ 625042 h 752058"/>
              <a:gd name="connsiteX10" fmla="*/ 108642 w 1701030"/>
              <a:gd name="connsiteY10" fmla="*/ 643149 h 752058"/>
              <a:gd name="connsiteX11" fmla="*/ 0 w 1701030"/>
              <a:gd name="connsiteY11" fmla="*/ 655220 h 752058"/>
              <a:gd name="connsiteX12" fmla="*/ 21125 w 1701030"/>
              <a:gd name="connsiteY12" fmla="*/ 679363 h 752058"/>
              <a:gd name="connsiteX13" fmla="*/ 62621 w 1701030"/>
              <a:gd name="connsiteY13" fmla="*/ 710296 h 752058"/>
              <a:gd name="connsiteX14" fmla="*/ 179871 w 1701030"/>
              <a:gd name="connsiteY14" fmla="*/ 752058 h 752058"/>
              <a:gd name="connsiteX15" fmla="*/ 1499324 w 1701030"/>
              <a:gd name="connsiteY15" fmla="*/ 277906 h 752058"/>
              <a:gd name="connsiteX16" fmla="*/ 1701030 w 1701030"/>
              <a:gd name="connsiteY16" fmla="*/ 0 h 752058"/>
              <a:gd name="connsiteX0" fmla="*/ 1701030 w 1701030"/>
              <a:gd name="connsiteY0" fmla="*/ 0 h 752058"/>
              <a:gd name="connsiteX1" fmla="*/ 944579 w 1701030"/>
              <a:gd name="connsiteY1" fmla="*/ 90888 h 752058"/>
              <a:gd name="connsiteX2" fmla="*/ 844990 w 1701030"/>
              <a:gd name="connsiteY2" fmla="*/ 223672 h 752058"/>
              <a:gd name="connsiteX3" fmla="*/ 666939 w 1701030"/>
              <a:gd name="connsiteY3" fmla="*/ 329295 h 752058"/>
              <a:gd name="connsiteX4" fmla="*/ 594511 w 1701030"/>
              <a:gd name="connsiteY4" fmla="*/ 451517 h 752058"/>
              <a:gd name="connsiteX5" fmla="*/ 510012 w 1701030"/>
              <a:gd name="connsiteY5" fmla="*/ 525454 h 752058"/>
              <a:gd name="connsiteX6" fmla="*/ 470781 w 1701030"/>
              <a:gd name="connsiteY6" fmla="*/ 570721 h 752058"/>
              <a:gd name="connsiteX7" fmla="*/ 419478 w 1701030"/>
              <a:gd name="connsiteY7" fmla="*/ 585810 h 752058"/>
              <a:gd name="connsiteX8" fmla="*/ 368175 w 1701030"/>
              <a:gd name="connsiteY8" fmla="*/ 591846 h 752058"/>
              <a:gd name="connsiteX9" fmla="*/ 298764 w 1701030"/>
              <a:gd name="connsiteY9" fmla="*/ 622025 h 752058"/>
              <a:gd name="connsiteX10" fmla="*/ 202194 w 1701030"/>
              <a:gd name="connsiteY10" fmla="*/ 625042 h 752058"/>
              <a:gd name="connsiteX11" fmla="*/ 108642 w 1701030"/>
              <a:gd name="connsiteY11" fmla="*/ 643149 h 752058"/>
              <a:gd name="connsiteX12" fmla="*/ 0 w 1701030"/>
              <a:gd name="connsiteY12" fmla="*/ 655220 h 752058"/>
              <a:gd name="connsiteX13" fmla="*/ 21125 w 1701030"/>
              <a:gd name="connsiteY13" fmla="*/ 679363 h 752058"/>
              <a:gd name="connsiteX14" fmla="*/ 62621 w 1701030"/>
              <a:gd name="connsiteY14" fmla="*/ 710296 h 752058"/>
              <a:gd name="connsiteX15" fmla="*/ 179871 w 1701030"/>
              <a:gd name="connsiteY15" fmla="*/ 752058 h 752058"/>
              <a:gd name="connsiteX16" fmla="*/ 1499324 w 1701030"/>
              <a:gd name="connsiteY16" fmla="*/ 277906 h 752058"/>
              <a:gd name="connsiteX17" fmla="*/ 1701030 w 1701030"/>
              <a:gd name="connsiteY17" fmla="*/ 0 h 752058"/>
              <a:gd name="connsiteX0" fmla="*/ 1701030 w 1701030"/>
              <a:gd name="connsiteY0" fmla="*/ 0 h 752058"/>
              <a:gd name="connsiteX1" fmla="*/ 944579 w 1701030"/>
              <a:gd name="connsiteY1" fmla="*/ 90888 h 752058"/>
              <a:gd name="connsiteX2" fmla="*/ 844990 w 1701030"/>
              <a:gd name="connsiteY2" fmla="*/ 223672 h 752058"/>
              <a:gd name="connsiteX3" fmla="*/ 766527 w 1701030"/>
              <a:gd name="connsiteY3" fmla="*/ 262903 h 752058"/>
              <a:gd name="connsiteX4" fmla="*/ 666939 w 1701030"/>
              <a:gd name="connsiteY4" fmla="*/ 329295 h 752058"/>
              <a:gd name="connsiteX5" fmla="*/ 594511 w 1701030"/>
              <a:gd name="connsiteY5" fmla="*/ 451517 h 752058"/>
              <a:gd name="connsiteX6" fmla="*/ 510012 w 1701030"/>
              <a:gd name="connsiteY6" fmla="*/ 525454 h 752058"/>
              <a:gd name="connsiteX7" fmla="*/ 470781 w 1701030"/>
              <a:gd name="connsiteY7" fmla="*/ 570721 h 752058"/>
              <a:gd name="connsiteX8" fmla="*/ 419478 w 1701030"/>
              <a:gd name="connsiteY8" fmla="*/ 585810 h 752058"/>
              <a:gd name="connsiteX9" fmla="*/ 368175 w 1701030"/>
              <a:gd name="connsiteY9" fmla="*/ 591846 h 752058"/>
              <a:gd name="connsiteX10" fmla="*/ 298764 w 1701030"/>
              <a:gd name="connsiteY10" fmla="*/ 622025 h 752058"/>
              <a:gd name="connsiteX11" fmla="*/ 202194 w 1701030"/>
              <a:gd name="connsiteY11" fmla="*/ 625042 h 752058"/>
              <a:gd name="connsiteX12" fmla="*/ 108642 w 1701030"/>
              <a:gd name="connsiteY12" fmla="*/ 643149 h 752058"/>
              <a:gd name="connsiteX13" fmla="*/ 0 w 1701030"/>
              <a:gd name="connsiteY13" fmla="*/ 655220 h 752058"/>
              <a:gd name="connsiteX14" fmla="*/ 21125 w 1701030"/>
              <a:gd name="connsiteY14" fmla="*/ 679363 h 752058"/>
              <a:gd name="connsiteX15" fmla="*/ 62621 w 1701030"/>
              <a:gd name="connsiteY15" fmla="*/ 710296 h 752058"/>
              <a:gd name="connsiteX16" fmla="*/ 179871 w 1701030"/>
              <a:gd name="connsiteY16" fmla="*/ 752058 h 752058"/>
              <a:gd name="connsiteX17" fmla="*/ 1499324 w 1701030"/>
              <a:gd name="connsiteY17" fmla="*/ 277906 h 752058"/>
              <a:gd name="connsiteX18" fmla="*/ 1701030 w 1701030"/>
              <a:gd name="connsiteY18" fmla="*/ 0 h 752058"/>
              <a:gd name="connsiteX0" fmla="*/ 1701030 w 1701030"/>
              <a:gd name="connsiteY0" fmla="*/ 0 h 752058"/>
              <a:gd name="connsiteX1" fmla="*/ 944579 w 1701030"/>
              <a:gd name="connsiteY1" fmla="*/ 90888 h 752058"/>
              <a:gd name="connsiteX2" fmla="*/ 863097 w 1701030"/>
              <a:gd name="connsiteY2" fmla="*/ 178404 h 752058"/>
              <a:gd name="connsiteX3" fmla="*/ 844990 w 1701030"/>
              <a:gd name="connsiteY3" fmla="*/ 223672 h 752058"/>
              <a:gd name="connsiteX4" fmla="*/ 766527 w 1701030"/>
              <a:gd name="connsiteY4" fmla="*/ 262903 h 752058"/>
              <a:gd name="connsiteX5" fmla="*/ 666939 w 1701030"/>
              <a:gd name="connsiteY5" fmla="*/ 329295 h 752058"/>
              <a:gd name="connsiteX6" fmla="*/ 594511 w 1701030"/>
              <a:gd name="connsiteY6" fmla="*/ 451517 h 752058"/>
              <a:gd name="connsiteX7" fmla="*/ 510012 w 1701030"/>
              <a:gd name="connsiteY7" fmla="*/ 525454 h 752058"/>
              <a:gd name="connsiteX8" fmla="*/ 470781 w 1701030"/>
              <a:gd name="connsiteY8" fmla="*/ 570721 h 752058"/>
              <a:gd name="connsiteX9" fmla="*/ 419478 w 1701030"/>
              <a:gd name="connsiteY9" fmla="*/ 585810 h 752058"/>
              <a:gd name="connsiteX10" fmla="*/ 368175 w 1701030"/>
              <a:gd name="connsiteY10" fmla="*/ 591846 h 752058"/>
              <a:gd name="connsiteX11" fmla="*/ 298764 w 1701030"/>
              <a:gd name="connsiteY11" fmla="*/ 622025 h 752058"/>
              <a:gd name="connsiteX12" fmla="*/ 202194 w 1701030"/>
              <a:gd name="connsiteY12" fmla="*/ 625042 h 752058"/>
              <a:gd name="connsiteX13" fmla="*/ 108642 w 1701030"/>
              <a:gd name="connsiteY13" fmla="*/ 643149 h 752058"/>
              <a:gd name="connsiteX14" fmla="*/ 0 w 1701030"/>
              <a:gd name="connsiteY14" fmla="*/ 655220 h 752058"/>
              <a:gd name="connsiteX15" fmla="*/ 21125 w 1701030"/>
              <a:gd name="connsiteY15" fmla="*/ 679363 h 752058"/>
              <a:gd name="connsiteX16" fmla="*/ 62621 w 1701030"/>
              <a:gd name="connsiteY16" fmla="*/ 710296 h 752058"/>
              <a:gd name="connsiteX17" fmla="*/ 179871 w 1701030"/>
              <a:gd name="connsiteY17" fmla="*/ 752058 h 752058"/>
              <a:gd name="connsiteX18" fmla="*/ 1499324 w 1701030"/>
              <a:gd name="connsiteY18" fmla="*/ 277906 h 752058"/>
              <a:gd name="connsiteX19" fmla="*/ 1701030 w 1701030"/>
              <a:gd name="connsiteY19" fmla="*/ 0 h 752058"/>
              <a:gd name="connsiteX0" fmla="*/ 1701030 w 1701030"/>
              <a:gd name="connsiteY0" fmla="*/ 0 h 752058"/>
              <a:gd name="connsiteX1" fmla="*/ 944579 w 1701030"/>
              <a:gd name="connsiteY1" fmla="*/ 90888 h 752058"/>
              <a:gd name="connsiteX2" fmla="*/ 863097 w 1701030"/>
              <a:gd name="connsiteY2" fmla="*/ 178404 h 752058"/>
              <a:gd name="connsiteX3" fmla="*/ 844990 w 1701030"/>
              <a:gd name="connsiteY3" fmla="*/ 223672 h 752058"/>
              <a:gd name="connsiteX4" fmla="*/ 766527 w 1701030"/>
              <a:gd name="connsiteY4" fmla="*/ 262903 h 752058"/>
              <a:gd name="connsiteX5" fmla="*/ 666939 w 1701030"/>
              <a:gd name="connsiteY5" fmla="*/ 329295 h 752058"/>
              <a:gd name="connsiteX6" fmla="*/ 594511 w 1701030"/>
              <a:gd name="connsiteY6" fmla="*/ 451517 h 752058"/>
              <a:gd name="connsiteX7" fmla="*/ 510012 w 1701030"/>
              <a:gd name="connsiteY7" fmla="*/ 525454 h 752058"/>
              <a:gd name="connsiteX8" fmla="*/ 470781 w 1701030"/>
              <a:gd name="connsiteY8" fmla="*/ 570721 h 752058"/>
              <a:gd name="connsiteX9" fmla="*/ 419478 w 1701030"/>
              <a:gd name="connsiteY9" fmla="*/ 585810 h 752058"/>
              <a:gd name="connsiteX10" fmla="*/ 368175 w 1701030"/>
              <a:gd name="connsiteY10" fmla="*/ 591846 h 752058"/>
              <a:gd name="connsiteX11" fmla="*/ 298764 w 1701030"/>
              <a:gd name="connsiteY11" fmla="*/ 622025 h 752058"/>
              <a:gd name="connsiteX12" fmla="*/ 202194 w 1701030"/>
              <a:gd name="connsiteY12" fmla="*/ 625042 h 752058"/>
              <a:gd name="connsiteX13" fmla="*/ 108642 w 1701030"/>
              <a:gd name="connsiteY13" fmla="*/ 643149 h 752058"/>
              <a:gd name="connsiteX14" fmla="*/ 0 w 1701030"/>
              <a:gd name="connsiteY14" fmla="*/ 655220 h 752058"/>
              <a:gd name="connsiteX15" fmla="*/ 21125 w 1701030"/>
              <a:gd name="connsiteY15" fmla="*/ 679363 h 752058"/>
              <a:gd name="connsiteX16" fmla="*/ 62621 w 1701030"/>
              <a:gd name="connsiteY16" fmla="*/ 710296 h 752058"/>
              <a:gd name="connsiteX17" fmla="*/ 179871 w 1701030"/>
              <a:gd name="connsiteY17" fmla="*/ 752058 h 752058"/>
              <a:gd name="connsiteX18" fmla="*/ 1499324 w 1701030"/>
              <a:gd name="connsiteY18" fmla="*/ 277906 h 752058"/>
              <a:gd name="connsiteX19" fmla="*/ 1701030 w 1701030"/>
              <a:gd name="connsiteY19" fmla="*/ 0 h 752058"/>
              <a:gd name="connsiteX0" fmla="*/ 1701030 w 1701030"/>
              <a:gd name="connsiteY0" fmla="*/ 69057 h 821115"/>
              <a:gd name="connsiteX1" fmla="*/ 1032095 w 1701030"/>
              <a:gd name="connsiteY1" fmla="*/ 0 h 821115"/>
              <a:gd name="connsiteX2" fmla="*/ 944579 w 1701030"/>
              <a:gd name="connsiteY2" fmla="*/ 159945 h 821115"/>
              <a:gd name="connsiteX3" fmla="*/ 863097 w 1701030"/>
              <a:gd name="connsiteY3" fmla="*/ 247461 h 821115"/>
              <a:gd name="connsiteX4" fmla="*/ 844990 w 1701030"/>
              <a:gd name="connsiteY4" fmla="*/ 292729 h 821115"/>
              <a:gd name="connsiteX5" fmla="*/ 766527 w 1701030"/>
              <a:gd name="connsiteY5" fmla="*/ 331960 h 821115"/>
              <a:gd name="connsiteX6" fmla="*/ 666939 w 1701030"/>
              <a:gd name="connsiteY6" fmla="*/ 398352 h 821115"/>
              <a:gd name="connsiteX7" fmla="*/ 594511 w 1701030"/>
              <a:gd name="connsiteY7" fmla="*/ 520574 h 821115"/>
              <a:gd name="connsiteX8" fmla="*/ 510012 w 1701030"/>
              <a:gd name="connsiteY8" fmla="*/ 594511 h 821115"/>
              <a:gd name="connsiteX9" fmla="*/ 470781 w 1701030"/>
              <a:gd name="connsiteY9" fmla="*/ 639778 h 821115"/>
              <a:gd name="connsiteX10" fmla="*/ 419478 w 1701030"/>
              <a:gd name="connsiteY10" fmla="*/ 654867 h 821115"/>
              <a:gd name="connsiteX11" fmla="*/ 368175 w 1701030"/>
              <a:gd name="connsiteY11" fmla="*/ 660903 h 821115"/>
              <a:gd name="connsiteX12" fmla="*/ 298764 w 1701030"/>
              <a:gd name="connsiteY12" fmla="*/ 691082 h 821115"/>
              <a:gd name="connsiteX13" fmla="*/ 202194 w 1701030"/>
              <a:gd name="connsiteY13" fmla="*/ 694099 h 821115"/>
              <a:gd name="connsiteX14" fmla="*/ 108642 w 1701030"/>
              <a:gd name="connsiteY14" fmla="*/ 712206 h 821115"/>
              <a:gd name="connsiteX15" fmla="*/ 0 w 1701030"/>
              <a:gd name="connsiteY15" fmla="*/ 724277 h 821115"/>
              <a:gd name="connsiteX16" fmla="*/ 21125 w 1701030"/>
              <a:gd name="connsiteY16" fmla="*/ 748420 h 821115"/>
              <a:gd name="connsiteX17" fmla="*/ 62621 w 1701030"/>
              <a:gd name="connsiteY17" fmla="*/ 779353 h 821115"/>
              <a:gd name="connsiteX18" fmla="*/ 179871 w 1701030"/>
              <a:gd name="connsiteY18" fmla="*/ 821115 h 821115"/>
              <a:gd name="connsiteX19" fmla="*/ 1499324 w 1701030"/>
              <a:gd name="connsiteY19" fmla="*/ 346963 h 821115"/>
              <a:gd name="connsiteX20" fmla="*/ 1701030 w 1701030"/>
              <a:gd name="connsiteY20" fmla="*/ 69057 h 821115"/>
              <a:gd name="connsiteX0" fmla="*/ 1701030 w 1701030"/>
              <a:gd name="connsiteY0" fmla="*/ 69057 h 821115"/>
              <a:gd name="connsiteX1" fmla="*/ 1032095 w 1701030"/>
              <a:gd name="connsiteY1" fmla="*/ 0 h 821115"/>
              <a:gd name="connsiteX2" fmla="*/ 899311 w 1701030"/>
              <a:gd name="connsiteY2" fmla="*/ 144856 h 821115"/>
              <a:gd name="connsiteX3" fmla="*/ 944579 w 1701030"/>
              <a:gd name="connsiteY3" fmla="*/ 159945 h 821115"/>
              <a:gd name="connsiteX4" fmla="*/ 863097 w 1701030"/>
              <a:gd name="connsiteY4" fmla="*/ 247461 h 821115"/>
              <a:gd name="connsiteX5" fmla="*/ 844990 w 1701030"/>
              <a:gd name="connsiteY5" fmla="*/ 292729 h 821115"/>
              <a:gd name="connsiteX6" fmla="*/ 766527 w 1701030"/>
              <a:gd name="connsiteY6" fmla="*/ 331960 h 821115"/>
              <a:gd name="connsiteX7" fmla="*/ 666939 w 1701030"/>
              <a:gd name="connsiteY7" fmla="*/ 398352 h 821115"/>
              <a:gd name="connsiteX8" fmla="*/ 594511 w 1701030"/>
              <a:gd name="connsiteY8" fmla="*/ 520574 h 821115"/>
              <a:gd name="connsiteX9" fmla="*/ 510012 w 1701030"/>
              <a:gd name="connsiteY9" fmla="*/ 594511 h 821115"/>
              <a:gd name="connsiteX10" fmla="*/ 470781 w 1701030"/>
              <a:gd name="connsiteY10" fmla="*/ 639778 h 821115"/>
              <a:gd name="connsiteX11" fmla="*/ 419478 w 1701030"/>
              <a:gd name="connsiteY11" fmla="*/ 654867 h 821115"/>
              <a:gd name="connsiteX12" fmla="*/ 368175 w 1701030"/>
              <a:gd name="connsiteY12" fmla="*/ 660903 h 821115"/>
              <a:gd name="connsiteX13" fmla="*/ 298764 w 1701030"/>
              <a:gd name="connsiteY13" fmla="*/ 691082 h 821115"/>
              <a:gd name="connsiteX14" fmla="*/ 202194 w 1701030"/>
              <a:gd name="connsiteY14" fmla="*/ 694099 h 821115"/>
              <a:gd name="connsiteX15" fmla="*/ 108642 w 1701030"/>
              <a:gd name="connsiteY15" fmla="*/ 712206 h 821115"/>
              <a:gd name="connsiteX16" fmla="*/ 0 w 1701030"/>
              <a:gd name="connsiteY16" fmla="*/ 724277 h 821115"/>
              <a:gd name="connsiteX17" fmla="*/ 21125 w 1701030"/>
              <a:gd name="connsiteY17" fmla="*/ 748420 h 821115"/>
              <a:gd name="connsiteX18" fmla="*/ 62621 w 1701030"/>
              <a:gd name="connsiteY18" fmla="*/ 779353 h 821115"/>
              <a:gd name="connsiteX19" fmla="*/ 179871 w 1701030"/>
              <a:gd name="connsiteY19" fmla="*/ 821115 h 821115"/>
              <a:gd name="connsiteX20" fmla="*/ 1499324 w 1701030"/>
              <a:gd name="connsiteY20" fmla="*/ 346963 h 821115"/>
              <a:gd name="connsiteX21" fmla="*/ 1701030 w 1701030"/>
              <a:gd name="connsiteY21" fmla="*/ 69057 h 821115"/>
              <a:gd name="connsiteX0" fmla="*/ 1701030 w 1701030"/>
              <a:gd name="connsiteY0" fmla="*/ 69057 h 821115"/>
              <a:gd name="connsiteX1" fmla="*/ 1032095 w 1701030"/>
              <a:gd name="connsiteY1" fmla="*/ 0 h 821115"/>
              <a:gd name="connsiteX2" fmla="*/ 899311 w 1701030"/>
              <a:gd name="connsiteY2" fmla="*/ 144856 h 821115"/>
              <a:gd name="connsiteX3" fmla="*/ 935525 w 1701030"/>
              <a:gd name="connsiteY3" fmla="*/ 141839 h 821115"/>
              <a:gd name="connsiteX4" fmla="*/ 944579 w 1701030"/>
              <a:gd name="connsiteY4" fmla="*/ 159945 h 821115"/>
              <a:gd name="connsiteX5" fmla="*/ 863097 w 1701030"/>
              <a:gd name="connsiteY5" fmla="*/ 247461 h 821115"/>
              <a:gd name="connsiteX6" fmla="*/ 844990 w 1701030"/>
              <a:gd name="connsiteY6" fmla="*/ 292729 h 821115"/>
              <a:gd name="connsiteX7" fmla="*/ 766527 w 1701030"/>
              <a:gd name="connsiteY7" fmla="*/ 331960 h 821115"/>
              <a:gd name="connsiteX8" fmla="*/ 666939 w 1701030"/>
              <a:gd name="connsiteY8" fmla="*/ 398352 h 821115"/>
              <a:gd name="connsiteX9" fmla="*/ 594511 w 1701030"/>
              <a:gd name="connsiteY9" fmla="*/ 520574 h 821115"/>
              <a:gd name="connsiteX10" fmla="*/ 510012 w 1701030"/>
              <a:gd name="connsiteY10" fmla="*/ 594511 h 821115"/>
              <a:gd name="connsiteX11" fmla="*/ 470781 w 1701030"/>
              <a:gd name="connsiteY11" fmla="*/ 639778 h 821115"/>
              <a:gd name="connsiteX12" fmla="*/ 419478 w 1701030"/>
              <a:gd name="connsiteY12" fmla="*/ 654867 h 821115"/>
              <a:gd name="connsiteX13" fmla="*/ 368175 w 1701030"/>
              <a:gd name="connsiteY13" fmla="*/ 660903 h 821115"/>
              <a:gd name="connsiteX14" fmla="*/ 298764 w 1701030"/>
              <a:gd name="connsiteY14" fmla="*/ 691082 h 821115"/>
              <a:gd name="connsiteX15" fmla="*/ 202194 w 1701030"/>
              <a:gd name="connsiteY15" fmla="*/ 694099 h 821115"/>
              <a:gd name="connsiteX16" fmla="*/ 108642 w 1701030"/>
              <a:gd name="connsiteY16" fmla="*/ 712206 h 821115"/>
              <a:gd name="connsiteX17" fmla="*/ 0 w 1701030"/>
              <a:gd name="connsiteY17" fmla="*/ 724277 h 821115"/>
              <a:gd name="connsiteX18" fmla="*/ 21125 w 1701030"/>
              <a:gd name="connsiteY18" fmla="*/ 748420 h 821115"/>
              <a:gd name="connsiteX19" fmla="*/ 62621 w 1701030"/>
              <a:gd name="connsiteY19" fmla="*/ 779353 h 821115"/>
              <a:gd name="connsiteX20" fmla="*/ 179871 w 1701030"/>
              <a:gd name="connsiteY20" fmla="*/ 821115 h 821115"/>
              <a:gd name="connsiteX21" fmla="*/ 1499324 w 1701030"/>
              <a:gd name="connsiteY21" fmla="*/ 346963 h 821115"/>
              <a:gd name="connsiteX22" fmla="*/ 1701030 w 1701030"/>
              <a:gd name="connsiteY22" fmla="*/ 69057 h 821115"/>
              <a:gd name="connsiteX0" fmla="*/ 1701030 w 1701030"/>
              <a:gd name="connsiteY0" fmla="*/ 108288 h 860346"/>
              <a:gd name="connsiteX1" fmla="*/ 1122630 w 1701030"/>
              <a:gd name="connsiteY1" fmla="*/ 0 h 860346"/>
              <a:gd name="connsiteX2" fmla="*/ 1032095 w 1701030"/>
              <a:gd name="connsiteY2" fmla="*/ 39231 h 860346"/>
              <a:gd name="connsiteX3" fmla="*/ 899311 w 1701030"/>
              <a:gd name="connsiteY3" fmla="*/ 184087 h 860346"/>
              <a:gd name="connsiteX4" fmla="*/ 935525 w 1701030"/>
              <a:gd name="connsiteY4" fmla="*/ 181070 h 860346"/>
              <a:gd name="connsiteX5" fmla="*/ 944579 w 1701030"/>
              <a:gd name="connsiteY5" fmla="*/ 199176 h 860346"/>
              <a:gd name="connsiteX6" fmla="*/ 863097 w 1701030"/>
              <a:gd name="connsiteY6" fmla="*/ 286692 h 860346"/>
              <a:gd name="connsiteX7" fmla="*/ 844990 w 1701030"/>
              <a:gd name="connsiteY7" fmla="*/ 331960 h 860346"/>
              <a:gd name="connsiteX8" fmla="*/ 766527 w 1701030"/>
              <a:gd name="connsiteY8" fmla="*/ 371191 h 860346"/>
              <a:gd name="connsiteX9" fmla="*/ 666939 w 1701030"/>
              <a:gd name="connsiteY9" fmla="*/ 437583 h 860346"/>
              <a:gd name="connsiteX10" fmla="*/ 594511 w 1701030"/>
              <a:gd name="connsiteY10" fmla="*/ 559805 h 860346"/>
              <a:gd name="connsiteX11" fmla="*/ 510012 w 1701030"/>
              <a:gd name="connsiteY11" fmla="*/ 633742 h 860346"/>
              <a:gd name="connsiteX12" fmla="*/ 470781 w 1701030"/>
              <a:gd name="connsiteY12" fmla="*/ 679009 h 860346"/>
              <a:gd name="connsiteX13" fmla="*/ 419478 w 1701030"/>
              <a:gd name="connsiteY13" fmla="*/ 694098 h 860346"/>
              <a:gd name="connsiteX14" fmla="*/ 368175 w 1701030"/>
              <a:gd name="connsiteY14" fmla="*/ 700134 h 860346"/>
              <a:gd name="connsiteX15" fmla="*/ 298764 w 1701030"/>
              <a:gd name="connsiteY15" fmla="*/ 730313 h 860346"/>
              <a:gd name="connsiteX16" fmla="*/ 202194 w 1701030"/>
              <a:gd name="connsiteY16" fmla="*/ 733330 h 860346"/>
              <a:gd name="connsiteX17" fmla="*/ 108642 w 1701030"/>
              <a:gd name="connsiteY17" fmla="*/ 751437 h 860346"/>
              <a:gd name="connsiteX18" fmla="*/ 0 w 1701030"/>
              <a:gd name="connsiteY18" fmla="*/ 763508 h 860346"/>
              <a:gd name="connsiteX19" fmla="*/ 21125 w 1701030"/>
              <a:gd name="connsiteY19" fmla="*/ 787651 h 860346"/>
              <a:gd name="connsiteX20" fmla="*/ 62621 w 1701030"/>
              <a:gd name="connsiteY20" fmla="*/ 818584 h 860346"/>
              <a:gd name="connsiteX21" fmla="*/ 179871 w 1701030"/>
              <a:gd name="connsiteY21" fmla="*/ 860346 h 860346"/>
              <a:gd name="connsiteX22" fmla="*/ 1499324 w 1701030"/>
              <a:gd name="connsiteY22" fmla="*/ 386194 h 860346"/>
              <a:gd name="connsiteX23" fmla="*/ 1701030 w 1701030"/>
              <a:gd name="connsiteY23" fmla="*/ 108288 h 860346"/>
              <a:gd name="connsiteX0" fmla="*/ 1701030 w 1701030"/>
              <a:gd name="connsiteY0" fmla="*/ 171662 h 923720"/>
              <a:gd name="connsiteX1" fmla="*/ 1116594 w 1701030"/>
              <a:gd name="connsiteY1" fmla="*/ 0 h 923720"/>
              <a:gd name="connsiteX2" fmla="*/ 1122630 w 1701030"/>
              <a:gd name="connsiteY2" fmla="*/ 63374 h 923720"/>
              <a:gd name="connsiteX3" fmla="*/ 1032095 w 1701030"/>
              <a:gd name="connsiteY3" fmla="*/ 102605 h 923720"/>
              <a:gd name="connsiteX4" fmla="*/ 899311 w 1701030"/>
              <a:gd name="connsiteY4" fmla="*/ 247461 h 923720"/>
              <a:gd name="connsiteX5" fmla="*/ 935525 w 1701030"/>
              <a:gd name="connsiteY5" fmla="*/ 244444 h 923720"/>
              <a:gd name="connsiteX6" fmla="*/ 944579 w 1701030"/>
              <a:gd name="connsiteY6" fmla="*/ 262550 h 923720"/>
              <a:gd name="connsiteX7" fmla="*/ 863097 w 1701030"/>
              <a:gd name="connsiteY7" fmla="*/ 350066 h 923720"/>
              <a:gd name="connsiteX8" fmla="*/ 844990 w 1701030"/>
              <a:gd name="connsiteY8" fmla="*/ 395334 h 923720"/>
              <a:gd name="connsiteX9" fmla="*/ 766527 w 1701030"/>
              <a:gd name="connsiteY9" fmla="*/ 434565 h 923720"/>
              <a:gd name="connsiteX10" fmla="*/ 666939 w 1701030"/>
              <a:gd name="connsiteY10" fmla="*/ 500957 h 923720"/>
              <a:gd name="connsiteX11" fmla="*/ 594511 w 1701030"/>
              <a:gd name="connsiteY11" fmla="*/ 623179 h 923720"/>
              <a:gd name="connsiteX12" fmla="*/ 510012 w 1701030"/>
              <a:gd name="connsiteY12" fmla="*/ 697116 h 923720"/>
              <a:gd name="connsiteX13" fmla="*/ 470781 w 1701030"/>
              <a:gd name="connsiteY13" fmla="*/ 742383 h 923720"/>
              <a:gd name="connsiteX14" fmla="*/ 419478 w 1701030"/>
              <a:gd name="connsiteY14" fmla="*/ 757472 h 923720"/>
              <a:gd name="connsiteX15" fmla="*/ 368175 w 1701030"/>
              <a:gd name="connsiteY15" fmla="*/ 763508 h 923720"/>
              <a:gd name="connsiteX16" fmla="*/ 298764 w 1701030"/>
              <a:gd name="connsiteY16" fmla="*/ 793687 h 923720"/>
              <a:gd name="connsiteX17" fmla="*/ 202194 w 1701030"/>
              <a:gd name="connsiteY17" fmla="*/ 796704 h 923720"/>
              <a:gd name="connsiteX18" fmla="*/ 108642 w 1701030"/>
              <a:gd name="connsiteY18" fmla="*/ 814811 h 923720"/>
              <a:gd name="connsiteX19" fmla="*/ 0 w 1701030"/>
              <a:gd name="connsiteY19" fmla="*/ 826882 h 923720"/>
              <a:gd name="connsiteX20" fmla="*/ 21125 w 1701030"/>
              <a:gd name="connsiteY20" fmla="*/ 851025 h 923720"/>
              <a:gd name="connsiteX21" fmla="*/ 62621 w 1701030"/>
              <a:gd name="connsiteY21" fmla="*/ 881958 h 923720"/>
              <a:gd name="connsiteX22" fmla="*/ 179871 w 1701030"/>
              <a:gd name="connsiteY22" fmla="*/ 923720 h 923720"/>
              <a:gd name="connsiteX23" fmla="*/ 1499324 w 1701030"/>
              <a:gd name="connsiteY23" fmla="*/ 449568 h 923720"/>
              <a:gd name="connsiteX24" fmla="*/ 1701030 w 1701030"/>
              <a:gd name="connsiteY24" fmla="*/ 171662 h 923720"/>
              <a:gd name="connsiteX0" fmla="*/ 1701030 w 1701030"/>
              <a:gd name="connsiteY0" fmla="*/ 292375 h 1044433"/>
              <a:gd name="connsiteX1" fmla="*/ 1237307 w 1701030"/>
              <a:gd name="connsiteY1" fmla="*/ 0 h 1044433"/>
              <a:gd name="connsiteX2" fmla="*/ 1116594 w 1701030"/>
              <a:gd name="connsiteY2" fmla="*/ 120713 h 1044433"/>
              <a:gd name="connsiteX3" fmla="*/ 1122630 w 1701030"/>
              <a:gd name="connsiteY3" fmla="*/ 184087 h 1044433"/>
              <a:gd name="connsiteX4" fmla="*/ 1032095 w 1701030"/>
              <a:gd name="connsiteY4" fmla="*/ 223318 h 1044433"/>
              <a:gd name="connsiteX5" fmla="*/ 899311 w 1701030"/>
              <a:gd name="connsiteY5" fmla="*/ 368174 h 1044433"/>
              <a:gd name="connsiteX6" fmla="*/ 935525 w 1701030"/>
              <a:gd name="connsiteY6" fmla="*/ 365157 h 1044433"/>
              <a:gd name="connsiteX7" fmla="*/ 944579 w 1701030"/>
              <a:gd name="connsiteY7" fmla="*/ 383263 h 1044433"/>
              <a:gd name="connsiteX8" fmla="*/ 863097 w 1701030"/>
              <a:gd name="connsiteY8" fmla="*/ 470779 h 1044433"/>
              <a:gd name="connsiteX9" fmla="*/ 844990 w 1701030"/>
              <a:gd name="connsiteY9" fmla="*/ 516047 h 1044433"/>
              <a:gd name="connsiteX10" fmla="*/ 766527 w 1701030"/>
              <a:gd name="connsiteY10" fmla="*/ 555278 h 1044433"/>
              <a:gd name="connsiteX11" fmla="*/ 666939 w 1701030"/>
              <a:gd name="connsiteY11" fmla="*/ 621670 h 1044433"/>
              <a:gd name="connsiteX12" fmla="*/ 594511 w 1701030"/>
              <a:gd name="connsiteY12" fmla="*/ 743892 h 1044433"/>
              <a:gd name="connsiteX13" fmla="*/ 510012 w 1701030"/>
              <a:gd name="connsiteY13" fmla="*/ 817829 h 1044433"/>
              <a:gd name="connsiteX14" fmla="*/ 470781 w 1701030"/>
              <a:gd name="connsiteY14" fmla="*/ 863096 h 1044433"/>
              <a:gd name="connsiteX15" fmla="*/ 419478 w 1701030"/>
              <a:gd name="connsiteY15" fmla="*/ 878185 h 1044433"/>
              <a:gd name="connsiteX16" fmla="*/ 368175 w 1701030"/>
              <a:gd name="connsiteY16" fmla="*/ 884221 h 1044433"/>
              <a:gd name="connsiteX17" fmla="*/ 298764 w 1701030"/>
              <a:gd name="connsiteY17" fmla="*/ 914400 h 1044433"/>
              <a:gd name="connsiteX18" fmla="*/ 202194 w 1701030"/>
              <a:gd name="connsiteY18" fmla="*/ 917417 h 1044433"/>
              <a:gd name="connsiteX19" fmla="*/ 108642 w 1701030"/>
              <a:gd name="connsiteY19" fmla="*/ 935524 h 1044433"/>
              <a:gd name="connsiteX20" fmla="*/ 0 w 1701030"/>
              <a:gd name="connsiteY20" fmla="*/ 947595 h 1044433"/>
              <a:gd name="connsiteX21" fmla="*/ 21125 w 1701030"/>
              <a:gd name="connsiteY21" fmla="*/ 971738 h 1044433"/>
              <a:gd name="connsiteX22" fmla="*/ 62621 w 1701030"/>
              <a:gd name="connsiteY22" fmla="*/ 1002671 h 1044433"/>
              <a:gd name="connsiteX23" fmla="*/ 179871 w 1701030"/>
              <a:gd name="connsiteY23" fmla="*/ 1044433 h 1044433"/>
              <a:gd name="connsiteX24" fmla="*/ 1499324 w 1701030"/>
              <a:gd name="connsiteY24" fmla="*/ 570281 h 1044433"/>
              <a:gd name="connsiteX25" fmla="*/ 1701030 w 1701030"/>
              <a:gd name="connsiteY25" fmla="*/ 292375 h 1044433"/>
              <a:gd name="connsiteX0" fmla="*/ 1701030 w 1701030"/>
              <a:gd name="connsiteY0" fmla="*/ 292375 h 1044433"/>
              <a:gd name="connsiteX1" fmla="*/ 1237307 w 1701030"/>
              <a:gd name="connsiteY1" fmla="*/ 0 h 1044433"/>
              <a:gd name="connsiteX2" fmla="*/ 1116594 w 1701030"/>
              <a:gd name="connsiteY2" fmla="*/ 120713 h 1044433"/>
              <a:gd name="connsiteX3" fmla="*/ 1107541 w 1701030"/>
              <a:gd name="connsiteY3" fmla="*/ 153910 h 1044433"/>
              <a:gd name="connsiteX4" fmla="*/ 1122630 w 1701030"/>
              <a:gd name="connsiteY4" fmla="*/ 184087 h 1044433"/>
              <a:gd name="connsiteX5" fmla="*/ 1032095 w 1701030"/>
              <a:gd name="connsiteY5" fmla="*/ 223318 h 1044433"/>
              <a:gd name="connsiteX6" fmla="*/ 899311 w 1701030"/>
              <a:gd name="connsiteY6" fmla="*/ 368174 h 1044433"/>
              <a:gd name="connsiteX7" fmla="*/ 935525 w 1701030"/>
              <a:gd name="connsiteY7" fmla="*/ 365157 h 1044433"/>
              <a:gd name="connsiteX8" fmla="*/ 944579 w 1701030"/>
              <a:gd name="connsiteY8" fmla="*/ 383263 h 1044433"/>
              <a:gd name="connsiteX9" fmla="*/ 863097 w 1701030"/>
              <a:gd name="connsiteY9" fmla="*/ 470779 h 1044433"/>
              <a:gd name="connsiteX10" fmla="*/ 844990 w 1701030"/>
              <a:gd name="connsiteY10" fmla="*/ 516047 h 1044433"/>
              <a:gd name="connsiteX11" fmla="*/ 766527 w 1701030"/>
              <a:gd name="connsiteY11" fmla="*/ 555278 h 1044433"/>
              <a:gd name="connsiteX12" fmla="*/ 666939 w 1701030"/>
              <a:gd name="connsiteY12" fmla="*/ 621670 h 1044433"/>
              <a:gd name="connsiteX13" fmla="*/ 594511 w 1701030"/>
              <a:gd name="connsiteY13" fmla="*/ 743892 h 1044433"/>
              <a:gd name="connsiteX14" fmla="*/ 510012 w 1701030"/>
              <a:gd name="connsiteY14" fmla="*/ 817829 h 1044433"/>
              <a:gd name="connsiteX15" fmla="*/ 470781 w 1701030"/>
              <a:gd name="connsiteY15" fmla="*/ 863096 h 1044433"/>
              <a:gd name="connsiteX16" fmla="*/ 419478 w 1701030"/>
              <a:gd name="connsiteY16" fmla="*/ 878185 h 1044433"/>
              <a:gd name="connsiteX17" fmla="*/ 368175 w 1701030"/>
              <a:gd name="connsiteY17" fmla="*/ 884221 h 1044433"/>
              <a:gd name="connsiteX18" fmla="*/ 298764 w 1701030"/>
              <a:gd name="connsiteY18" fmla="*/ 914400 h 1044433"/>
              <a:gd name="connsiteX19" fmla="*/ 202194 w 1701030"/>
              <a:gd name="connsiteY19" fmla="*/ 917417 h 1044433"/>
              <a:gd name="connsiteX20" fmla="*/ 108642 w 1701030"/>
              <a:gd name="connsiteY20" fmla="*/ 935524 h 1044433"/>
              <a:gd name="connsiteX21" fmla="*/ 0 w 1701030"/>
              <a:gd name="connsiteY21" fmla="*/ 947595 h 1044433"/>
              <a:gd name="connsiteX22" fmla="*/ 21125 w 1701030"/>
              <a:gd name="connsiteY22" fmla="*/ 971738 h 1044433"/>
              <a:gd name="connsiteX23" fmla="*/ 62621 w 1701030"/>
              <a:gd name="connsiteY23" fmla="*/ 1002671 h 1044433"/>
              <a:gd name="connsiteX24" fmla="*/ 179871 w 1701030"/>
              <a:gd name="connsiteY24" fmla="*/ 1044433 h 1044433"/>
              <a:gd name="connsiteX25" fmla="*/ 1499324 w 1701030"/>
              <a:gd name="connsiteY25" fmla="*/ 570281 h 1044433"/>
              <a:gd name="connsiteX26" fmla="*/ 1701030 w 1701030"/>
              <a:gd name="connsiteY26" fmla="*/ 292375 h 1044433"/>
              <a:gd name="connsiteX0" fmla="*/ 1701030 w 1701030"/>
              <a:gd name="connsiteY0" fmla="*/ 639423 h 1391481"/>
              <a:gd name="connsiteX1" fmla="*/ 1388198 w 1701030"/>
              <a:gd name="connsiteY1" fmla="*/ 0 h 1391481"/>
              <a:gd name="connsiteX2" fmla="*/ 1237307 w 1701030"/>
              <a:gd name="connsiteY2" fmla="*/ 347048 h 1391481"/>
              <a:gd name="connsiteX3" fmla="*/ 1116594 w 1701030"/>
              <a:gd name="connsiteY3" fmla="*/ 467761 h 1391481"/>
              <a:gd name="connsiteX4" fmla="*/ 1107541 w 1701030"/>
              <a:gd name="connsiteY4" fmla="*/ 500958 h 1391481"/>
              <a:gd name="connsiteX5" fmla="*/ 1122630 w 1701030"/>
              <a:gd name="connsiteY5" fmla="*/ 531135 h 1391481"/>
              <a:gd name="connsiteX6" fmla="*/ 1032095 w 1701030"/>
              <a:gd name="connsiteY6" fmla="*/ 570366 h 1391481"/>
              <a:gd name="connsiteX7" fmla="*/ 899311 w 1701030"/>
              <a:gd name="connsiteY7" fmla="*/ 715222 h 1391481"/>
              <a:gd name="connsiteX8" fmla="*/ 935525 w 1701030"/>
              <a:gd name="connsiteY8" fmla="*/ 712205 h 1391481"/>
              <a:gd name="connsiteX9" fmla="*/ 944579 w 1701030"/>
              <a:gd name="connsiteY9" fmla="*/ 730311 h 1391481"/>
              <a:gd name="connsiteX10" fmla="*/ 863097 w 1701030"/>
              <a:gd name="connsiteY10" fmla="*/ 817827 h 1391481"/>
              <a:gd name="connsiteX11" fmla="*/ 844990 w 1701030"/>
              <a:gd name="connsiteY11" fmla="*/ 863095 h 1391481"/>
              <a:gd name="connsiteX12" fmla="*/ 766527 w 1701030"/>
              <a:gd name="connsiteY12" fmla="*/ 902326 h 1391481"/>
              <a:gd name="connsiteX13" fmla="*/ 666939 w 1701030"/>
              <a:gd name="connsiteY13" fmla="*/ 968718 h 1391481"/>
              <a:gd name="connsiteX14" fmla="*/ 594511 w 1701030"/>
              <a:gd name="connsiteY14" fmla="*/ 1090940 h 1391481"/>
              <a:gd name="connsiteX15" fmla="*/ 510012 w 1701030"/>
              <a:gd name="connsiteY15" fmla="*/ 1164877 h 1391481"/>
              <a:gd name="connsiteX16" fmla="*/ 470781 w 1701030"/>
              <a:gd name="connsiteY16" fmla="*/ 1210144 h 1391481"/>
              <a:gd name="connsiteX17" fmla="*/ 419478 w 1701030"/>
              <a:gd name="connsiteY17" fmla="*/ 1225233 h 1391481"/>
              <a:gd name="connsiteX18" fmla="*/ 368175 w 1701030"/>
              <a:gd name="connsiteY18" fmla="*/ 1231269 h 1391481"/>
              <a:gd name="connsiteX19" fmla="*/ 298764 w 1701030"/>
              <a:gd name="connsiteY19" fmla="*/ 1261448 h 1391481"/>
              <a:gd name="connsiteX20" fmla="*/ 202194 w 1701030"/>
              <a:gd name="connsiteY20" fmla="*/ 1264465 h 1391481"/>
              <a:gd name="connsiteX21" fmla="*/ 108642 w 1701030"/>
              <a:gd name="connsiteY21" fmla="*/ 1282572 h 1391481"/>
              <a:gd name="connsiteX22" fmla="*/ 0 w 1701030"/>
              <a:gd name="connsiteY22" fmla="*/ 1294643 h 1391481"/>
              <a:gd name="connsiteX23" fmla="*/ 21125 w 1701030"/>
              <a:gd name="connsiteY23" fmla="*/ 1318786 h 1391481"/>
              <a:gd name="connsiteX24" fmla="*/ 62621 w 1701030"/>
              <a:gd name="connsiteY24" fmla="*/ 1349719 h 1391481"/>
              <a:gd name="connsiteX25" fmla="*/ 179871 w 1701030"/>
              <a:gd name="connsiteY25" fmla="*/ 1391481 h 1391481"/>
              <a:gd name="connsiteX26" fmla="*/ 1499324 w 1701030"/>
              <a:gd name="connsiteY26" fmla="*/ 917329 h 1391481"/>
              <a:gd name="connsiteX27" fmla="*/ 1701030 w 1701030"/>
              <a:gd name="connsiteY27" fmla="*/ 639423 h 1391481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39423 h 1463546"/>
              <a:gd name="connsiteX1" fmla="*/ 1447777 w 1760609"/>
              <a:gd name="connsiteY1" fmla="*/ 0 h 1463546"/>
              <a:gd name="connsiteX2" fmla="*/ 1296886 w 1760609"/>
              <a:gd name="connsiteY2" fmla="*/ 347048 h 1463546"/>
              <a:gd name="connsiteX3" fmla="*/ 1176173 w 1760609"/>
              <a:gd name="connsiteY3" fmla="*/ 467761 h 1463546"/>
              <a:gd name="connsiteX4" fmla="*/ 1167120 w 1760609"/>
              <a:gd name="connsiteY4" fmla="*/ 500958 h 1463546"/>
              <a:gd name="connsiteX5" fmla="*/ 1182209 w 1760609"/>
              <a:gd name="connsiteY5" fmla="*/ 531135 h 1463546"/>
              <a:gd name="connsiteX6" fmla="*/ 1091674 w 1760609"/>
              <a:gd name="connsiteY6" fmla="*/ 570366 h 1463546"/>
              <a:gd name="connsiteX7" fmla="*/ 958890 w 1760609"/>
              <a:gd name="connsiteY7" fmla="*/ 715222 h 1463546"/>
              <a:gd name="connsiteX8" fmla="*/ 995104 w 1760609"/>
              <a:gd name="connsiteY8" fmla="*/ 712205 h 1463546"/>
              <a:gd name="connsiteX9" fmla="*/ 1004158 w 1760609"/>
              <a:gd name="connsiteY9" fmla="*/ 730311 h 1463546"/>
              <a:gd name="connsiteX10" fmla="*/ 922676 w 1760609"/>
              <a:gd name="connsiteY10" fmla="*/ 817827 h 1463546"/>
              <a:gd name="connsiteX11" fmla="*/ 904569 w 1760609"/>
              <a:gd name="connsiteY11" fmla="*/ 863095 h 1463546"/>
              <a:gd name="connsiteX12" fmla="*/ 826106 w 1760609"/>
              <a:gd name="connsiteY12" fmla="*/ 902326 h 1463546"/>
              <a:gd name="connsiteX13" fmla="*/ 726518 w 1760609"/>
              <a:gd name="connsiteY13" fmla="*/ 968718 h 1463546"/>
              <a:gd name="connsiteX14" fmla="*/ 654090 w 1760609"/>
              <a:gd name="connsiteY14" fmla="*/ 1090940 h 1463546"/>
              <a:gd name="connsiteX15" fmla="*/ 569591 w 1760609"/>
              <a:gd name="connsiteY15" fmla="*/ 1164877 h 1463546"/>
              <a:gd name="connsiteX16" fmla="*/ 530360 w 1760609"/>
              <a:gd name="connsiteY16" fmla="*/ 1210144 h 1463546"/>
              <a:gd name="connsiteX17" fmla="*/ 479057 w 1760609"/>
              <a:gd name="connsiteY17" fmla="*/ 1225233 h 1463546"/>
              <a:gd name="connsiteX18" fmla="*/ 427754 w 1760609"/>
              <a:gd name="connsiteY18" fmla="*/ 1231269 h 1463546"/>
              <a:gd name="connsiteX19" fmla="*/ 358343 w 1760609"/>
              <a:gd name="connsiteY19" fmla="*/ 1261448 h 1463546"/>
              <a:gd name="connsiteX20" fmla="*/ 261773 w 1760609"/>
              <a:gd name="connsiteY20" fmla="*/ 1264465 h 1463546"/>
              <a:gd name="connsiteX21" fmla="*/ 168221 w 1760609"/>
              <a:gd name="connsiteY21" fmla="*/ 1282572 h 1463546"/>
              <a:gd name="connsiteX22" fmla="*/ 59579 w 1760609"/>
              <a:gd name="connsiteY22" fmla="*/ 1294643 h 1463546"/>
              <a:gd name="connsiteX23" fmla="*/ 80704 w 1760609"/>
              <a:gd name="connsiteY23" fmla="*/ 1318786 h 1463546"/>
              <a:gd name="connsiteX24" fmla="*/ 122200 w 1760609"/>
              <a:gd name="connsiteY24" fmla="*/ 1349719 h 1463546"/>
              <a:gd name="connsiteX25" fmla="*/ 239450 w 1760609"/>
              <a:gd name="connsiteY25" fmla="*/ 1391481 h 1463546"/>
              <a:gd name="connsiteX26" fmla="*/ 1558903 w 1760609"/>
              <a:gd name="connsiteY26" fmla="*/ 917329 h 1463546"/>
              <a:gd name="connsiteX27" fmla="*/ 1760609 w 1760609"/>
              <a:gd name="connsiteY27" fmla="*/ 639423 h 1463546"/>
              <a:gd name="connsiteX0" fmla="*/ 1760609 w 1760609"/>
              <a:gd name="connsiteY0" fmla="*/ 688152 h 1512275"/>
              <a:gd name="connsiteX1" fmla="*/ 1447777 w 1760609"/>
              <a:gd name="connsiteY1" fmla="*/ 48729 h 1512275"/>
              <a:gd name="connsiteX2" fmla="*/ 1296886 w 1760609"/>
              <a:gd name="connsiteY2" fmla="*/ 395777 h 1512275"/>
              <a:gd name="connsiteX3" fmla="*/ 1176173 w 1760609"/>
              <a:gd name="connsiteY3" fmla="*/ 516490 h 1512275"/>
              <a:gd name="connsiteX4" fmla="*/ 1167120 w 1760609"/>
              <a:gd name="connsiteY4" fmla="*/ 549687 h 1512275"/>
              <a:gd name="connsiteX5" fmla="*/ 1182209 w 1760609"/>
              <a:gd name="connsiteY5" fmla="*/ 579864 h 1512275"/>
              <a:gd name="connsiteX6" fmla="*/ 1091674 w 1760609"/>
              <a:gd name="connsiteY6" fmla="*/ 619095 h 1512275"/>
              <a:gd name="connsiteX7" fmla="*/ 958890 w 1760609"/>
              <a:gd name="connsiteY7" fmla="*/ 763951 h 1512275"/>
              <a:gd name="connsiteX8" fmla="*/ 995104 w 1760609"/>
              <a:gd name="connsiteY8" fmla="*/ 760934 h 1512275"/>
              <a:gd name="connsiteX9" fmla="*/ 1004158 w 1760609"/>
              <a:gd name="connsiteY9" fmla="*/ 779040 h 1512275"/>
              <a:gd name="connsiteX10" fmla="*/ 922676 w 1760609"/>
              <a:gd name="connsiteY10" fmla="*/ 866556 h 1512275"/>
              <a:gd name="connsiteX11" fmla="*/ 904569 w 1760609"/>
              <a:gd name="connsiteY11" fmla="*/ 911824 h 1512275"/>
              <a:gd name="connsiteX12" fmla="*/ 826106 w 1760609"/>
              <a:gd name="connsiteY12" fmla="*/ 951055 h 1512275"/>
              <a:gd name="connsiteX13" fmla="*/ 726518 w 1760609"/>
              <a:gd name="connsiteY13" fmla="*/ 1017447 h 1512275"/>
              <a:gd name="connsiteX14" fmla="*/ 654090 w 1760609"/>
              <a:gd name="connsiteY14" fmla="*/ 1139669 h 1512275"/>
              <a:gd name="connsiteX15" fmla="*/ 569591 w 1760609"/>
              <a:gd name="connsiteY15" fmla="*/ 1213606 h 1512275"/>
              <a:gd name="connsiteX16" fmla="*/ 530360 w 1760609"/>
              <a:gd name="connsiteY16" fmla="*/ 1258873 h 1512275"/>
              <a:gd name="connsiteX17" fmla="*/ 479057 w 1760609"/>
              <a:gd name="connsiteY17" fmla="*/ 1273962 h 1512275"/>
              <a:gd name="connsiteX18" fmla="*/ 427754 w 1760609"/>
              <a:gd name="connsiteY18" fmla="*/ 1279998 h 1512275"/>
              <a:gd name="connsiteX19" fmla="*/ 358343 w 1760609"/>
              <a:gd name="connsiteY19" fmla="*/ 1310177 h 1512275"/>
              <a:gd name="connsiteX20" fmla="*/ 261773 w 1760609"/>
              <a:gd name="connsiteY20" fmla="*/ 1313194 h 1512275"/>
              <a:gd name="connsiteX21" fmla="*/ 168221 w 1760609"/>
              <a:gd name="connsiteY21" fmla="*/ 1331301 h 1512275"/>
              <a:gd name="connsiteX22" fmla="*/ 59579 w 1760609"/>
              <a:gd name="connsiteY22" fmla="*/ 1343372 h 1512275"/>
              <a:gd name="connsiteX23" fmla="*/ 80704 w 1760609"/>
              <a:gd name="connsiteY23" fmla="*/ 1367515 h 1512275"/>
              <a:gd name="connsiteX24" fmla="*/ 122200 w 1760609"/>
              <a:gd name="connsiteY24" fmla="*/ 1398448 h 1512275"/>
              <a:gd name="connsiteX25" fmla="*/ 239450 w 1760609"/>
              <a:gd name="connsiteY25" fmla="*/ 1440210 h 1512275"/>
              <a:gd name="connsiteX26" fmla="*/ 1558903 w 1760609"/>
              <a:gd name="connsiteY26" fmla="*/ 966058 h 1512275"/>
              <a:gd name="connsiteX27" fmla="*/ 1760609 w 1760609"/>
              <a:gd name="connsiteY27" fmla="*/ 688152 h 1512275"/>
              <a:gd name="connsiteX0" fmla="*/ 1760609 w 1760609"/>
              <a:gd name="connsiteY0" fmla="*/ 688152 h 1512275"/>
              <a:gd name="connsiteX1" fmla="*/ 1447777 w 1760609"/>
              <a:gd name="connsiteY1" fmla="*/ 48729 h 1512275"/>
              <a:gd name="connsiteX2" fmla="*/ 1296886 w 1760609"/>
              <a:gd name="connsiteY2" fmla="*/ 395777 h 1512275"/>
              <a:gd name="connsiteX3" fmla="*/ 1176173 w 1760609"/>
              <a:gd name="connsiteY3" fmla="*/ 516490 h 1512275"/>
              <a:gd name="connsiteX4" fmla="*/ 1167120 w 1760609"/>
              <a:gd name="connsiteY4" fmla="*/ 549687 h 1512275"/>
              <a:gd name="connsiteX5" fmla="*/ 1182209 w 1760609"/>
              <a:gd name="connsiteY5" fmla="*/ 579864 h 1512275"/>
              <a:gd name="connsiteX6" fmla="*/ 1091674 w 1760609"/>
              <a:gd name="connsiteY6" fmla="*/ 619095 h 1512275"/>
              <a:gd name="connsiteX7" fmla="*/ 958890 w 1760609"/>
              <a:gd name="connsiteY7" fmla="*/ 763951 h 1512275"/>
              <a:gd name="connsiteX8" fmla="*/ 995104 w 1760609"/>
              <a:gd name="connsiteY8" fmla="*/ 760934 h 1512275"/>
              <a:gd name="connsiteX9" fmla="*/ 1004158 w 1760609"/>
              <a:gd name="connsiteY9" fmla="*/ 779040 h 1512275"/>
              <a:gd name="connsiteX10" fmla="*/ 922676 w 1760609"/>
              <a:gd name="connsiteY10" fmla="*/ 866556 h 1512275"/>
              <a:gd name="connsiteX11" fmla="*/ 904569 w 1760609"/>
              <a:gd name="connsiteY11" fmla="*/ 911824 h 1512275"/>
              <a:gd name="connsiteX12" fmla="*/ 826106 w 1760609"/>
              <a:gd name="connsiteY12" fmla="*/ 951055 h 1512275"/>
              <a:gd name="connsiteX13" fmla="*/ 726518 w 1760609"/>
              <a:gd name="connsiteY13" fmla="*/ 1017447 h 1512275"/>
              <a:gd name="connsiteX14" fmla="*/ 654090 w 1760609"/>
              <a:gd name="connsiteY14" fmla="*/ 1139669 h 1512275"/>
              <a:gd name="connsiteX15" fmla="*/ 569591 w 1760609"/>
              <a:gd name="connsiteY15" fmla="*/ 1213606 h 1512275"/>
              <a:gd name="connsiteX16" fmla="*/ 530360 w 1760609"/>
              <a:gd name="connsiteY16" fmla="*/ 1258873 h 1512275"/>
              <a:gd name="connsiteX17" fmla="*/ 479057 w 1760609"/>
              <a:gd name="connsiteY17" fmla="*/ 1273962 h 1512275"/>
              <a:gd name="connsiteX18" fmla="*/ 427754 w 1760609"/>
              <a:gd name="connsiteY18" fmla="*/ 1279998 h 1512275"/>
              <a:gd name="connsiteX19" fmla="*/ 358343 w 1760609"/>
              <a:gd name="connsiteY19" fmla="*/ 1310177 h 1512275"/>
              <a:gd name="connsiteX20" fmla="*/ 261773 w 1760609"/>
              <a:gd name="connsiteY20" fmla="*/ 1313194 h 1512275"/>
              <a:gd name="connsiteX21" fmla="*/ 168221 w 1760609"/>
              <a:gd name="connsiteY21" fmla="*/ 1331301 h 1512275"/>
              <a:gd name="connsiteX22" fmla="*/ 59579 w 1760609"/>
              <a:gd name="connsiteY22" fmla="*/ 1343372 h 1512275"/>
              <a:gd name="connsiteX23" fmla="*/ 80704 w 1760609"/>
              <a:gd name="connsiteY23" fmla="*/ 1367515 h 1512275"/>
              <a:gd name="connsiteX24" fmla="*/ 122200 w 1760609"/>
              <a:gd name="connsiteY24" fmla="*/ 1398448 h 1512275"/>
              <a:gd name="connsiteX25" fmla="*/ 239450 w 1760609"/>
              <a:gd name="connsiteY25" fmla="*/ 1440210 h 1512275"/>
              <a:gd name="connsiteX26" fmla="*/ 1558903 w 1760609"/>
              <a:gd name="connsiteY26" fmla="*/ 966058 h 1512275"/>
              <a:gd name="connsiteX27" fmla="*/ 1760609 w 1760609"/>
              <a:gd name="connsiteY27" fmla="*/ 688152 h 1512275"/>
              <a:gd name="connsiteX0" fmla="*/ 1760609 w 1812430"/>
              <a:gd name="connsiteY0" fmla="*/ 688152 h 1512275"/>
              <a:gd name="connsiteX1" fmla="*/ 1447777 w 1812430"/>
              <a:gd name="connsiteY1" fmla="*/ 48729 h 1512275"/>
              <a:gd name="connsiteX2" fmla="*/ 1296886 w 1812430"/>
              <a:gd name="connsiteY2" fmla="*/ 395777 h 1512275"/>
              <a:gd name="connsiteX3" fmla="*/ 1176173 w 1812430"/>
              <a:gd name="connsiteY3" fmla="*/ 516490 h 1512275"/>
              <a:gd name="connsiteX4" fmla="*/ 1167120 w 1812430"/>
              <a:gd name="connsiteY4" fmla="*/ 549687 h 1512275"/>
              <a:gd name="connsiteX5" fmla="*/ 1182209 w 1812430"/>
              <a:gd name="connsiteY5" fmla="*/ 579864 h 1512275"/>
              <a:gd name="connsiteX6" fmla="*/ 1091674 w 1812430"/>
              <a:gd name="connsiteY6" fmla="*/ 619095 h 1512275"/>
              <a:gd name="connsiteX7" fmla="*/ 958890 w 1812430"/>
              <a:gd name="connsiteY7" fmla="*/ 763951 h 1512275"/>
              <a:gd name="connsiteX8" fmla="*/ 995104 w 1812430"/>
              <a:gd name="connsiteY8" fmla="*/ 760934 h 1512275"/>
              <a:gd name="connsiteX9" fmla="*/ 1004158 w 1812430"/>
              <a:gd name="connsiteY9" fmla="*/ 779040 h 1512275"/>
              <a:gd name="connsiteX10" fmla="*/ 922676 w 1812430"/>
              <a:gd name="connsiteY10" fmla="*/ 866556 h 1512275"/>
              <a:gd name="connsiteX11" fmla="*/ 904569 w 1812430"/>
              <a:gd name="connsiteY11" fmla="*/ 911824 h 1512275"/>
              <a:gd name="connsiteX12" fmla="*/ 826106 w 1812430"/>
              <a:gd name="connsiteY12" fmla="*/ 951055 h 1512275"/>
              <a:gd name="connsiteX13" fmla="*/ 726518 w 1812430"/>
              <a:gd name="connsiteY13" fmla="*/ 1017447 h 1512275"/>
              <a:gd name="connsiteX14" fmla="*/ 654090 w 1812430"/>
              <a:gd name="connsiteY14" fmla="*/ 1139669 h 1512275"/>
              <a:gd name="connsiteX15" fmla="*/ 569591 w 1812430"/>
              <a:gd name="connsiteY15" fmla="*/ 1213606 h 1512275"/>
              <a:gd name="connsiteX16" fmla="*/ 530360 w 1812430"/>
              <a:gd name="connsiteY16" fmla="*/ 1258873 h 1512275"/>
              <a:gd name="connsiteX17" fmla="*/ 479057 w 1812430"/>
              <a:gd name="connsiteY17" fmla="*/ 1273962 h 1512275"/>
              <a:gd name="connsiteX18" fmla="*/ 427754 w 1812430"/>
              <a:gd name="connsiteY18" fmla="*/ 1279998 h 1512275"/>
              <a:gd name="connsiteX19" fmla="*/ 358343 w 1812430"/>
              <a:gd name="connsiteY19" fmla="*/ 1310177 h 1512275"/>
              <a:gd name="connsiteX20" fmla="*/ 261773 w 1812430"/>
              <a:gd name="connsiteY20" fmla="*/ 1313194 h 1512275"/>
              <a:gd name="connsiteX21" fmla="*/ 168221 w 1812430"/>
              <a:gd name="connsiteY21" fmla="*/ 1331301 h 1512275"/>
              <a:gd name="connsiteX22" fmla="*/ 59579 w 1812430"/>
              <a:gd name="connsiteY22" fmla="*/ 1343372 h 1512275"/>
              <a:gd name="connsiteX23" fmla="*/ 80704 w 1812430"/>
              <a:gd name="connsiteY23" fmla="*/ 1367515 h 1512275"/>
              <a:gd name="connsiteX24" fmla="*/ 122200 w 1812430"/>
              <a:gd name="connsiteY24" fmla="*/ 1398448 h 1512275"/>
              <a:gd name="connsiteX25" fmla="*/ 239450 w 1812430"/>
              <a:gd name="connsiteY25" fmla="*/ 1440210 h 1512275"/>
              <a:gd name="connsiteX26" fmla="*/ 1558903 w 1812430"/>
              <a:gd name="connsiteY26" fmla="*/ 966058 h 1512275"/>
              <a:gd name="connsiteX27" fmla="*/ 1760609 w 1812430"/>
              <a:gd name="connsiteY27" fmla="*/ 688152 h 1512275"/>
              <a:gd name="connsiteX0" fmla="*/ 1760609 w 1812430"/>
              <a:gd name="connsiteY0" fmla="*/ 688152 h 1512275"/>
              <a:gd name="connsiteX1" fmla="*/ 1447777 w 1812430"/>
              <a:gd name="connsiteY1" fmla="*/ 48729 h 1512275"/>
              <a:gd name="connsiteX2" fmla="*/ 1296886 w 1812430"/>
              <a:gd name="connsiteY2" fmla="*/ 395777 h 1512275"/>
              <a:gd name="connsiteX3" fmla="*/ 1176173 w 1812430"/>
              <a:gd name="connsiteY3" fmla="*/ 516490 h 1512275"/>
              <a:gd name="connsiteX4" fmla="*/ 1167120 w 1812430"/>
              <a:gd name="connsiteY4" fmla="*/ 549687 h 1512275"/>
              <a:gd name="connsiteX5" fmla="*/ 1182209 w 1812430"/>
              <a:gd name="connsiteY5" fmla="*/ 579864 h 1512275"/>
              <a:gd name="connsiteX6" fmla="*/ 1091674 w 1812430"/>
              <a:gd name="connsiteY6" fmla="*/ 619095 h 1512275"/>
              <a:gd name="connsiteX7" fmla="*/ 958890 w 1812430"/>
              <a:gd name="connsiteY7" fmla="*/ 763951 h 1512275"/>
              <a:gd name="connsiteX8" fmla="*/ 995104 w 1812430"/>
              <a:gd name="connsiteY8" fmla="*/ 760934 h 1512275"/>
              <a:gd name="connsiteX9" fmla="*/ 1004158 w 1812430"/>
              <a:gd name="connsiteY9" fmla="*/ 779040 h 1512275"/>
              <a:gd name="connsiteX10" fmla="*/ 922676 w 1812430"/>
              <a:gd name="connsiteY10" fmla="*/ 866556 h 1512275"/>
              <a:gd name="connsiteX11" fmla="*/ 904569 w 1812430"/>
              <a:gd name="connsiteY11" fmla="*/ 911824 h 1512275"/>
              <a:gd name="connsiteX12" fmla="*/ 826106 w 1812430"/>
              <a:gd name="connsiteY12" fmla="*/ 951055 h 1512275"/>
              <a:gd name="connsiteX13" fmla="*/ 726518 w 1812430"/>
              <a:gd name="connsiteY13" fmla="*/ 1017447 h 1512275"/>
              <a:gd name="connsiteX14" fmla="*/ 654090 w 1812430"/>
              <a:gd name="connsiteY14" fmla="*/ 1139669 h 1512275"/>
              <a:gd name="connsiteX15" fmla="*/ 569591 w 1812430"/>
              <a:gd name="connsiteY15" fmla="*/ 1213606 h 1512275"/>
              <a:gd name="connsiteX16" fmla="*/ 530360 w 1812430"/>
              <a:gd name="connsiteY16" fmla="*/ 1258873 h 1512275"/>
              <a:gd name="connsiteX17" fmla="*/ 479057 w 1812430"/>
              <a:gd name="connsiteY17" fmla="*/ 1273962 h 1512275"/>
              <a:gd name="connsiteX18" fmla="*/ 427754 w 1812430"/>
              <a:gd name="connsiteY18" fmla="*/ 1279998 h 1512275"/>
              <a:gd name="connsiteX19" fmla="*/ 358343 w 1812430"/>
              <a:gd name="connsiteY19" fmla="*/ 1310177 h 1512275"/>
              <a:gd name="connsiteX20" fmla="*/ 261773 w 1812430"/>
              <a:gd name="connsiteY20" fmla="*/ 1313194 h 1512275"/>
              <a:gd name="connsiteX21" fmla="*/ 168221 w 1812430"/>
              <a:gd name="connsiteY21" fmla="*/ 1331301 h 1512275"/>
              <a:gd name="connsiteX22" fmla="*/ 59579 w 1812430"/>
              <a:gd name="connsiteY22" fmla="*/ 1343372 h 1512275"/>
              <a:gd name="connsiteX23" fmla="*/ 80704 w 1812430"/>
              <a:gd name="connsiteY23" fmla="*/ 1367515 h 1512275"/>
              <a:gd name="connsiteX24" fmla="*/ 122200 w 1812430"/>
              <a:gd name="connsiteY24" fmla="*/ 1398448 h 1512275"/>
              <a:gd name="connsiteX25" fmla="*/ 239450 w 1812430"/>
              <a:gd name="connsiteY25" fmla="*/ 1440210 h 1512275"/>
              <a:gd name="connsiteX26" fmla="*/ 1558903 w 1812430"/>
              <a:gd name="connsiteY26" fmla="*/ 966058 h 1512275"/>
              <a:gd name="connsiteX27" fmla="*/ 1760609 w 1812430"/>
              <a:gd name="connsiteY27" fmla="*/ 688152 h 1512275"/>
              <a:gd name="connsiteX0" fmla="*/ 1884775 w 1956137"/>
              <a:gd name="connsiteY0" fmla="*/ 688152 h 1465357"/>
              <a:gd name="connsiteX1" fmla="*/ 1571943 w 1956137"/>
              <a:gd name="connsiteY1" fmla="*/ 48729 h 1465357"/>
              <a:gd name="connsiteX2" fmla="*/ 1421052 w 1956137"/>
              <a:gd name="connsiteY2" fmla="*/ 395777 h 1465357"/>
              <a:gd name="connsiteX3" fmla="*/ 1300339 w 1956137"/>
              <a:gd name="connsiteY3" fmla="*/ 516490 h 1465357"/>
              <a:gd name="connsiteX4" fmla="*/ 1291286 w 1956137"/>
              <a:gd name="connsiteY4" fmla="*/ 549687 h 1465357"/>
              <a:gd name="connsiteX5" fmla="*/ 1306375 w 1956137"/>
              <a:gd name="connsiteY5" fmla="*/ 579864 h 1465357"/>
              <a:gd name="connsiteX6" fmla="*/ 1215840 w 1956137"/>
              <a:gd name="connsiteY6" fmla="*/ 619095 h 1465357"/>
              <a:gd name="connsiteX7" fmla="*/ 1083056 w 1956137"/>
              <a:gd name="connsiteY7" fmla="*/ 763951 h 1465357"/>
              <a:gd name="connsiteX8" fmla="*/ 1119270 w 1956137"/>
              <a:gd name="connsiteY8" fmla="*/ 760934 h 1465357"/>
              <a:gd name="connsiteX9" fmla="*/ 1128324 w 1956137"/>
              <a:gd name="connsiteY9" fmla="*/ 779040 h 1465357"/>
              <a:gd name="connsiteX10" fmla="*/ 1046842 w 1956137"/>
              <a:gd name="connsiteY10" fmla="*/ 866556 h 1465357"/>
              <a:gd name="connsiteX11" fmla="*/ 1028735 w 1956137"/>
              <a:gd name="connsiteY11" fmla="*/ 911824 h 1465357"/>
              <a:gd name="connsiteX12" fmla="*/ 950272 w 1956137"/>
              <a:gd name="connsiteY12" fmla="*/ 951055 h 1465357"/>
              <a:gd name="connsiteX13" fmla="*/ 850684 w 1956137"/>
              <a:gd name="connsiteY13" fmla="*/ 1017447 h 1465357"/>
              <a:gd name="connsiteX14" fmla="*/ 778256 w 1956137"/>
              <a:gd name="connsiteY14" fmla="*/ 1139669 h 1465357"/>
              <a:gd name="connsiteX15" fmla="*/ 693757 w 1956137"/>
              <a:gd name="connsiteY15" fmla="*/ 1213606 h 1465357"/>
              <a:gd name="connsiteX16" fmla="*/ 654526 w 1956137"/>
              <a:gd name="connsiteY16" fmla="*/ 1258873 h 1465357"/>
              <a:gd name="connsiteX17" fmla="*/ 603223 w 1956137"/>
              <a:gd name="connsiteY17" fmla="*/ 1273962 h 1465357"/>
              <a:gd name="connsiteX18" fmla="*/ 551920 w 1956137"/>
              <a:gd name="connsiteY18" fmla="*/ 1279998 h 1465357"/>
              <a:gd name="connsiteX19" fmla="*/ 482509 w 1956137"/>
              <a:gd name="connsiteY19" fmla="*/ 1310177 h 1465357"/>
              <a:gd name="connsiteX20" fmla="*/ 385939 w 1956137"/>
              <a:gd name="connsiteY20" fmla="*/ 1313194 h 1465357"/>
              <a:gd name="connsiteX21" fmla="*/ 292387 w 1956137"/>
              <a:gd name="connsiteY21" fmla="*/ 1331301 h 1465357"/>
              <a:gd name="connsiteX22" fmla="*/ 183745 w 1956137"/>
              <a:gd name="connsiteY22" fmla="*/ 1343372 h 1465357"/>
              <a:gd name="connsiteX23" fmla="*/ 204870 w 1956137"/>
              <a:gd name="connsiteY23" fmla="*/ 1367515 h 1465357"/>
              <a:gd name="connsiteX24" fmla="*/ 246366 w 1956137"/>
              <a:gd name="connsiteY24" fmla="*/ 1398448 h 1465357"/>
              <a:gd name="connsiteX25" fmla="*/ 1683069 w 1956137"/>
              <a:gd name="connsiteY25" fmla="*/ 966058 h 1465357"/>
              <a:gd name="connsiteX26" fmla="*/ 1884775 w 1956137"/>
              <a:gd name="connsiteY26" fmla="*/ 688152 h 1465357"/>
              <a:gd name="connsiteX0" fmla="*/ 1761768 w 1813782"/>
              <a:gd name="connsiteY0" fmla="*/ 688152 h 1517315"/>
              <a:gd name="connsiteX1" fmla="*/ 1448936 w 1813782"/>
              <a:gd name="connsiteY1" fmla="*/ 48729 h 1517315"/>
              <a:gd name="connsiteX2" fmla="*/ 1298045 w 1813782"/>
              <a:gd name="connsiteY2" fmla="*/ 395777 h 1517315"/>
              <a:gd name="connsiteX3" fmla="*/ 1177332 w 1813782"/>
              <a:gd name="connsiteY3" fmla="*/ 516490 h 1517315"/>
              <a:gd name="connsiteX4" fmla="*/ 1168279 w 1813782"/>
              <a:gd name="connsiteY4" fmla="*/ 549687 h 1517315"/>
              <a:gd name="connsiteX5" fmla="*/ 1183368 w 1813782"/>
              <a:gd name="connsiteY5" fmla="*/ 579864 h 1517315"/>
              <a:gd name="connsiteX6" fmla="*/ 1092833 w 1813782"/>
              <a:gd name="connsiteY6" fmla="*/ 619095 h 1517315"/>
              <a:gd name="connsiteX7" fmla="*/ 960049 w 1813782"/>
              <a:gd name="connsiteY7" fmla="*/ 763951 h 1517315"/>
              <a:gd name="connsiteX8" fmla="*/ 996263 w 1813782"/>
              <a:gd name="connsiteY8" fmla="*/ 760934 h 1517315"/>
              <a:gd name="connsiteX9" fmla="*/ 1005317 w 1813782"/>
              <a:gd name="connsiteY9" fmla="*/ 779040 h 1517315"/>
              <a:gd name="connsiteX10" fmla="*/ 923835 w 1813782"/>
              <a:gd name="connsiteY10" fmla="*/ 866556 h 1517315"/>
              <a:gd name="connsiteX11" fmla="*/ 905728 w 1813782"/>
              <a:gd name="connsiteY11" fmla="*/ 911824 h 1517315"/>
              <a:gd name="connsiteX12" fmla="*/ 827265 w 1813782"/>
              <a:gd name="connsiteY12" fmla="*/ 951055 h 1517315"/>
              <a:gd name="connsiteX13" fmla="*/ 727677 w 1813782"/>
              <a:gd name="connsiteY13" fmla="*/ 1017447 h 1517315"/>
              <a:gd name="connsiteX14" fmla="*/ 655249 w 1813782"/>
              <a:gd name="connsiteY14" fmla="*/ 1139669 h 1517315"/>
              <a:gd name="connsiteX15" fmla="*/ 570750 w 1813782"/>
              <a:gd name="connsiteY15" fmla="*/ 1213606 h 1517315"/>
              <a:gd name="connsiteX16" fmla="*/ 531519 w 1813782"/>
              <a:gd name="connsiteY16" fmla="*/ 1258873 h 1517315"/>
              <a:gd name="connsiteX17" fmla="*/ 480216 w 1813782"/>
              <a:gd name="connsiteY17" fmla="*/ 1273962 h 1517315"/>
              <a:gd name="connsiteX18" fmla="*/ 428913 w 1813782"/>
              <a:gd name="connsiteY18" fmla="*/ 1279998 h 1517315"/>
              <a:gd name="connsiteX19" fmla="*/ 359502 w 1813782"/>
              <a:gd name="connsiteY19" fmla="*/ 1310177 h 1517315"/>
              <a:gd name="connsiteX20" fmla="*/ 262932 w 1813782"/>
              <a:gd name="connsiteY20" fmla="*/ 1313194 h 1517315"/>
              <a:gd name="connsiteX21" fmla="*/ 169380 w 1813782"/>
              <a:gd name="connsiteY21" fmla="*/ 1331301 h 1517315"/>
              <a:gd name="connsiteX22" fmla="*/ 60738 w 1813782"/>
              <a:gd name="connsiteY22" fmla="*/ 1343372 h 1517315"/>
              <a:gd name="connsiteX23" fmla="*/ 81863 w 1813782"/>
              <a:gd name="connsiteY23" fmla="*/ 1367515 h 1517315"/>
              <a:gd name="connsiteX24" fmla="*/ 123359 w 1813782"/>
              <a:gd name="connsiteY24" fmla="*/ 1398448 h 1517315"/>
              <a:gd name="connsiteX25" fmla="*/ 239450 w 1813782"/>
              <a:gd name="connsiteY25" fmla="*/ 1445250 h 1517315"/>
              <a:gd name="connsiteX26" fmla="*/ 1560062 w 1813782"/>
              <a:gd name="connsiteY26" fmla="*/ 966058 h 1517315"/>
              <a:gd name="connsiteX27" fmla="*/ 1761768 w 1813782"/>
              <a:gd name="connsiteY27" fmla="*/ 688152 h 1517315"/>
              <a:gd name="connsiteX0" fmla="*/ 1715616 w 1738658"/>
              <a:gd name="connsiteY0" fmla="*/ 688152 h 1534639"/>
              <a:gd name="connsiteX1" fmla="*/ 1402784 w 1738658"/>
              <a:gd name="connsiteY1" fmla="*/ 48729 h 1534639"/>
              <a:gd name="connsiteX2" fmla="*/ 1251893 w 1738658"/>
              <a:gd name="connsiteY2" fmla="*/ 395777 h 1534639"/>
              <a:gd name="connsiteX3" fmla="*/ 1131180 w 1738658"/>
              <a:gd name="connsiteY3" fmla="*/ 516490 h 1534639"/>
              <a:gd name="connsiteX4" fmla="*/ 1122127 w 1738658"/>
              <a:gd name="connsiteY4" fmla="*/ 549687 h 1534639"/>
              <a:gd name="connsiteX5" fmla="*/ 1137216 w 1738658"/>
              <a:gd name="connsiteY5" fmla="*/ 579864 h 1534639"/>
              <a:gd name="connsiteX6" fmla="*/ 1046681 w 1738658"/>
              <a:gd name="connsiteY6" fmla="*/ 619095 h 1534639"/>
              <a:gd name="connsiteX7" fmla="*/ 913897 w 1738658"/>
              <a:gd name="connsiteY7" fmla="*/ 763951 h 1534639"/>
              <a:gd name="connsiteX8" fmla="*/ 950111 w 1738658"/>
              <a:gd name="connsiteY8" fmla="*/ 760934 h 1534639"/>
              <a:gd name="connsiteX9" fmla="*/ 959165 w 1738658"/>
              <a:gd name="connsiteY9" fmla="*/ 779040 h 1534639"/>
              <a:gd name="connsiteX10" fmla="*/ 877683 w 1738658"/>
              <a:gd name="connsiteY10" fmla="*/ 866556 h 1534639"/>
              <a:gd name="connsiteX11" fmla="*/ 859576 w 1738658"/>
              <a:gd name="connsiteY11" fmla="*/ 911824 h 1534639"/>
              <a:gd name="connsiteX12" fmla="*/ 781113 w 1738658"/>
              <a:gd name="connsiteY12" fmla="*/ 951055 h 1534639"/>
              <a:gd name="connsiteX13" fmla="*/ 681525 w 1738658"/>
              <a:gd name="connsiteY13" fmla="*/ 1017447 h 1534639"/>
              <a:gd name="connsiteX14" fmla="*/ 609097 w 1738658"/>
              <a:gd name="connsiteY14" fmla="*/ 1139669 h 1534639"/>
              <a:gd name="connsiteX15" fmla="*/ 524598 w 1738658"/>
              <a:gd name="connsiteY15" fmla="*/ 1213606 h 1534639"/>
              <a:gd name="connsiteX16" fmla="*/ 485367 w 1738658"/>
              <a:gd name="connsiteY16" fmla="*/ 1258873 h 1534639"/>
              <a:gd name="connsiteX17" fmla="*/ 434064 w 1738658"/>
              <a:gd name="connsiteY17" fmla="*/ 1273962 h 1534639"/>
              <a:gd name="connsiteX18" fmla="*/ 382761 w 1738658"/>
              <a:gd name="connsiteY18" fmla="*/ 1279998 h 1534639"/>
              <a:gd name="connsiteX19" fmla="*/ 313350 w 1738658"/>
              <a:gd name="connsiteY19" fmla="*/ 1310177 h 1534639"/>
              <a:gd name="connsiteX20" fmla="*/ 216780 w 1738658"/>
              <a:gd name="connsiteY20" fmla="*/ 1313194 h 1534639"/>
              <a:gd name="connsiteX21" fmla="*/ 123228 w 1738658"/>
              <a:gd name="connsiteY21" fmla="*/ 1331301 h 1534639"/>
              <a:gd name="connsiteX22" fmla="*/ 14586 w 1738658"/>
              <a:gd name="connsiteY22" fmla="*/ 1343372 h 1534639"/>
              <a:gd name="connsiteX23" fmla="*/ 35711 w 1738658"/>
              <a:gd name="connsiteY23" fmla="*/ 1367515 h 1534639"/>
              <a:gd name="connsiteX24" fmla="*/ 77207 w 1738658"/>
              <a:gd name="connsiteY24" fmla="*/ 1398448 h 1534639"/>
              <a:gd name="connsiteX25" fmla="*/ 193298 w 1738658"/>
              <a:gd name="connsiteY25" fmla="*/ 1445250 h 1534639"/>
              <a:gd name="connsiteX26" fmla="*/ 367128 w 1738658"/>
              <a:gd name="connsiteY26" fmla="*/ 1454774 h 1534639"/>
              <a:gd name="connsiteX27" fmla="*/ 1513910 w 1738658"/>
              <a:gd name="connsiteY27" fmla="*/ 966058 h 1534639"/>
              <a:gd name="connsiteX28" fmla="*/ 1715616 w 1738658"/>
              <a:gd name="connsiteY28" fmla="*/ 688152 h 1534639"/>
              <a:gd name="connsiteX0" fmla="*/ 1715616 w 1734137"/>
              <a:gd name="connsiteY0" fmla="*/ 688152 h 1517877"/>
              <a:gd name="connsiteX1" fmla="*/ 1402784 w 1734137"/>
              <a:gd name="connsiteY1" fmla="*/ 48729 h 1517877"/>
              <a:gd name="connsiteX2" fmla="*/ 1251893 w 1734137"/>
              <a:gd name="connsiteY2" fmla="*/ 395777 h 1517877"/>
              <a:gd name="connsiteX3" fmla="*/ 1131180 w 1734137"/>
              <a:gd name="connsiteY3" fmla="*/ 516490 h 1517877"/>
              <a:gd name="connsiteX4" fmla="*/ 1122127 w 1734137"/>
              <a:gd name="connsiteY4" fmla="*/ 549687 h 1517877"/>
              <a:gd name="connsiteX5" fmla="*/ 1137216 w 1734137"/>
              <a:gd name="connsiteY5" fmla="*/ 579864 h 1517877"/>
              <a:gd name="connsiteX6" fmla="*/ 1046681 w 1734137"/>
              <a:gd name="connsiteY6" fmla="*/ 619095 h 1517877"/>
              <a:gd name="connsiteX7" fmla="*/ 913897 w 1734137"/>
              <a:gd name="connsiteY7" fmla="*/ 763951 h 1517877"/>
              <a:gd name="connsiteX8" fmla="*/ 950111 w 1734137"/>
              <a:gd name="connsiteY8" fmla="*/ 760934 h 1517877"/>
              <a:gd name="connsiteX9" fmla="*/ 959165 w 1734137"/>
              <a:gd name="connsiteY9" fmla="*/ 779040 h 1517877"/>
              <a:gd name="connsiteX10" fmla="*/ 877683 w 1734137"/>
              <a:gd name="connsiteY10" fmla="*/ 866556 h 1517877"/>
              <a:gd name="connsiteX11" fmla="*/ 859576 w 1734137"/>
              <a:gd name="connsiteY11" fmla="*/ 911824 h 1517877"/>
              <a:gd name="connsiteX12" fmla="*/ 781113 w 1734137"/>
              <a:gd name="connsiteY12" fmla="*/ 951055 h 1517877"/>
              <a:gd name="connsiteX13" fmla="*/ 681525 w 1734137"/>
              <a:gd name="connsiteY13" fmla="*/ 1017447 h 1517877"/>
              <a:gd name="connsiteX14" fmla="*/ 609097 w 1734137"/>
              <a:gd name="connsiteY14" fmla="*/ 1139669 h 1517877"/>
              <a:gd name="connsiteX15" fmla="*/ 524598 w 1734137"/>
              <a:gd name="connsiteY15" fmla="*/ 1213606 h 1517877"/>
              <a:gd name="connsiteX16" fmla="*/ 485367 w 1734137"/>
              <a:gd name="connsiteY16" fmla="*/ 1258873 h 1517877"/>
              <a:gd name="connsiteX17" fmla="*/ 434064 w 1734137"/>
              <a:gd name="connsiteY17" fmla="*/ 1273962 h 1517877"/>
              <a:gd name="connsiteX18" fmla="*/ 382761 w 1734137"/>
              <a:gd name="connsiteY18" fmla="*/ 1279998 h 1517877"/>
              <a:gd name="connsiteX19" fmla="*/ 313350 w 1734137"/>
              <a:gd name="connsiteY19" fmla="*/ 1310177 h 1517877"/>
              <a:gd name="connsiteX20" fmla="*/ 216780 w 1734137"/>
              <a:gd name="connsiteY20" fmla="*/ 1313194 h 1517877"/>
              <a:gd name="connsiteX21" fmla="*/ 123228 w 1734137"/>
              <a:gd name="connsiteY21" fmla="*/ 1331301 h 1517877"/>
              <a:gd name="connsiteX22" fmla="*/ 14586 w 1734137"/>
              <a:gd name="connsiteY22" fmla="*/ 1343372 h 1517877"/>
              <a:gd name="connsiteX23" fmla="*/ 35711 w 1734137"/>
              <a:gd name="connsiteY23" fmla="*/ 1367515 h 1517877"/>
              <a:gd name="connsiteX24" fmla="*/ 77207 w 1734137"/>
              <a:gd name="connsiteY24" fmla="*/ 1398448 h 1517877"/>
              <a:gd name="connsiteX25" fmla="*/ 193298 w 1734137"/>
              <a:gd name="connsiteY25" fmla="*/ 1445250 h 1517877"/>
              <a:gd name="connsiteX26" fmla="*/ 367128 w 1734137"/>
              <a:gd name="connsiteY26" fmla="*/ 1454774 h 1517877"/>
              <a:gd name="connsiteX27" fmla="*/ 1100553 w 1734137"/>
              <a:gd name="connsiteY27" fmla="*/ 1066631 h 1517877"/>
              <a:gd name="connsiteX28" fmla="*/ 1513910 w 1734137"/>
              <a:gd name="connsiteY28" fmla="*/ 966058 h 1517877"/>
              <a:gd name="connsiteX29" fmla="*/ 1715616 w 1734137"/>
              <a:gd name="connsiteY29" fmla="*/ 688152 h 1517877"/>
              <a:gd name="connsiteX0" fmla="*/ 1715616 w 1738658"/>
              <a:gd name="connsiteY0" fmla="*/ 688152 h 1534639"/>
              <a:gd name="connsiteX1" fmla="*/ 1402784 w 1738658"/>
              <a:gd name="connsiteY1" fmla="*/ 48729 h 1534639"/>
              <a:gd name="connsiteX2" fmla="*/ 1251893 w 1738658"/>
              <a:gd name="connsiteY2" fmla="*/ 395777 h 1534639"/>
              <a:gd name="connsiteX3" fmla="*/ 1131180 w 1738658"/>
              <a:gd name="connsiteY3" fmla="*/ 516490 h 1534639"/>
              <a:gd name="connsiteX4" fmla="*/ 1122127 w 1738658"/>
              <a:gd name="connsiteY4" fmla="*/ 549687 h 1534639"/>
              <a:gd name="connsiteX5" fmla="*/ 1137216 w 1738658"/>
              <a:gd name="connsiteY5" fmla="*/ 579864 h 1534639"/>
              <a:gd name="connsiteX6" fmla="*/ 1046681 w 1738658"/>
              <a:gd name="connsiteY6" fmla="*/ 619095 h 1534639"/>
              <a:gd name="connsiteX7" fmla="*/ 913897 w 1738658"/>
              <a:gd name="connsiteY7" fmla="*/ 763951 h 1534639"/>
              <a:gd name="connsiteX8" fmla="*/ 950111 w 1738658"/>
              <a:gd name="connsiteY8" fmla="*/ 760934 h 1534639"/>
              <a:gd name="connsiteX9" fmla="*/ 959165 w 1738658"/>
              <a:gd name="connsiteY9" fmla="*/ 779040 h 1534639"/>
              <a:gd name="connsiteX10" fmla="*/ 877683 w 1738658"/>
              <a:gd name="connsiteY10" fmla="*/ 866556 h 1534639"/>
              <a:gd name="connsiteX11" fmla="*/ 859576 w 1738658"/>
              <a:gd name="connsiteY11" fmla="*/ 911824 h 1534639"/>
              <a:gd name="connsiteX12" fmla="*/ 781113 w 1738658"/>
              <a:gd name="connsiteY12" fmla="*/ 951055 h 1534639"/>
              <a:gd name="connsiteX13" fmla="*/ 681525 w 1738658"/>
              <a:gd name="connsiteY13" fmla="*/ 1017447 h 1534639"/>
              <a:gd name="connsiteX14" fmla="*/ 609097 w 1738658"/>
              <a:gd name="connsiteY14" fmla="*/ 1139669 h 1534639"/>
              <a:gd name="connsiteX15" fmla="*/ 524598 w 1738658"/>
              <a:gd name="connsiteY15" fmla="*/ 1213606 h 1534639"/>
              <a:gd name="connsiteX16" fmla="*/ 485367 w 1738658"/>
              <a:gd name="connsiteY16" fmla="*/ 1258873 h 1534639"/>
              <a:gd name="connsiteX17" fmla="*/ 434064 w 1738658"/>
              <a:gd name="connsiteY17" fmla="*/ 1273962 h 1534639"/>
              <a:gd name="connsiteX18" fmla="*/ 382761 w 1738658"/>
              <a:gd name="connsiteY18" fmla="*/ 1279998 h 1534639"/>
              <a:gd name="connsiteX19" fmla="*/ 313350 w 1738658"/>
              <a:gd name="connsiteY19" fmla="*/ 1310177 h 1534639"/>
              <a:gd name="connsiteX20" fmla="*/ 216780 w 1738658"/>
              <a:gd name="connsiteY20" fmla="*/ 1313194 h 1534639"/>
              <a:gd name="connsiteX21" fmla="*/ 123228 w 1738658"/>
              <a:gd name="connsiteY21" fmla="*/ 1331301 h 1534639"/>
              <a:gd name="connsiteX22" fmla="*/ 14586 w 1738658"/>
              <a:gd name="connsiteY22" fmla="*/ 1343372 h 1534639"/>
              <a:gd name="connsiteX23" fmla="*/ 35711 w 1738658"/>
              <a:gd name="connsiteY23" fmla="*/ 1367515 h 1534639"/>
              <a:gd name="connsiteX24" fmla="*/ 77207 w 1738658"/>
              <a:gd name="connsiteY24" fmla="*/ 1398448 h 1534639"/>
              <a:gd name="connsiteX25" fmla="*/ 193298 w 1738658"/>
              <a:gd name="connsiteY25" fmla="*/ 1445250 h 1534639"/>
              <a:gd name="connsiteX26" fmla="*/ 367128 w 1738658"/>
              <a:gd name="connsiteY26" fmla="*/ 1454774 h 1534639"/>
              <a:gd name="connsiteX27" fmla="*/ 1513910 w 1738658"/>
              <a:gd name="connsiteY27" fmla="*/ 966058 h 1534639"/>
              <a:gd name="connsiteX28" fmla="*/ 1715616 w 1738658"/>
              <a:gd name="connsiteY28" fmla="*/ 688152 h 1534639"/>
              <a:gd name="connsiteX0" fmla="*/ 1715616 w 1734137"/>
              <a:gd name="connsiteY0" fmla="*/ 688152 h 1522243"/>
              <a:gd name="connsiteX1" fmla="*/ 1402784 w 1734137"/>
              <a:gd name="connsiteY1" fmla="*/ 48729 h 1522243"/>
              <a:gd name="connsiteX2" fmla="*/ 1251893 w 1734137"/>
              <a:gd name="connsiteY2" fmla="*/ 395777 h 1522243"/>
              <a:gd name="connsiteX3" fmla="*/ 1131180 w 1734137"/>
              <a:gd name="connsiteY3" fmla="*/ 516490 h 1522243"/>
              <a:gd name="connsiteX4" fmla="*/ 1122127 w 1734137"/>
              <a:gd name="connsiteY4" fmla="*/ 549687 h 1522243"/>
              <a:gd name="connsiteX5" fmla="*/ 1137216 w 1734137"/>
              <a:gd name="connsiteY5" fmla="*/ 579864 h 1522243"/>
              <a:gd name="connsiteX6" fmla="*/ 1046681 w 1734137"/>
              <a:gd name="connsiteY6" fmla="*/ 619095 h 1522243"/>
              <a:gd name="connsiteX7" fmla="*/ 913897 w 1734137"/>
              <a:gd name="connsiteY7" fmla="*/ 763951 h 1522243"/>
              <a:gd name="connsiteX8" fmla="*/ 950111 w 1734137"/>
              <a:gd name="connsiteY8" fmla="*/ 760934 h 1522243"/>
              <a:gd name="connsiteX9" fmla="*/ 959165 w 1734137"/>
              <a:gd name="connsiteY9" fmla="*/ 779040 h 1522243"/>
              <a:gd name="connsiteX10" fmla="*/ 877683 w 1734137"/>
              <a:gd name="connsiteY10" fmla="*/ 866556 h 1522243"/>
              <a:gd name="connsiteX11" fmla="*/ 859576 w 1734137"/>
              <a:gd name="connsiteY11" fmla="*/ 911824 h 1522243"/>
              <a:gd name="connsiteX12" fmla="*/ 781113 w 1734137"/>
              <a:gd name="connsiteY12" fmla="*/ 951055 h 1522243"/>
              <a:gd name="connsiteX13" fmla="*/ 681525 w 1734137"/>
              <a:gd name="connsiteY13" fmla="*/ 1017447 h 1522243"/>
              <a:gd name="connsiteX14" fmla="*/ 609097 w 1734137"/>
              <a:gd name="connsiteY14" fmla="*/ 1139669 h 1522243"/>
              <a:gd name="connsiteX15" fmla="*/ 524598 w 1734137"/>
              <a:gd name="connsiteY15" fmla="*/ 1213606 h 1522243"/>
              <a:gd name="connsiteX16" fmla="*/ 485367 w 1734137"/>
              <a:gd name="connsiteY16" fmla="*/ 1258873 h 1522243"/>
              <a:gd name="connsiteX17" fmla="*/ 434064 w 1734137"/>
              <a:gd name="connsiteY17" fmla="*/ 1273962 h 1522243"/>
              <a:gd name="connsiteX18" fmla="*/ 382761 w 1734137"/>
              <a:gd name="connsiteY18" fmla="*/ 1279998 h 1522243"/>
              <a:gd name="connsiteX19" fmla="*/ 313350 w 1734137"/>
              <a:gd name="connsiteY19" fmla="*/ 1310177 h 1522243"/>
              <a:gd name="connsiteX20" fmla="*/ 216780 w 1734137"/>
              <a:gd name="connsiteY20" fmla="*/ 1313194 h 1522243"/>
              <a:gd name="connsiteX21" fmla="*/ 123228 w 1734137"/>
              <a:gd name="connsiteY21" fmla="*/ 1331301 h 1522243"/>
              <a:gd name="connsiteX22" fmla="*/ 14586 w 1734137"/>
              <a:gd name="connsiteY22" fmla="*/ 1343372 h 1522243"/>
              <a:gd name="connsiteX23" fmla="*/ 35711 w 1734137"/>
              <a:gd name="connsiteY23" fmla="*/ 1367515 h 1522243"/>
              <a:gd name="connsiteX24" fmla="*/ 77207 w 1734137"/>
              <a:gd name="connsiteY24" fmla="*/ 1398448 h 1522243"/>
              <a:gd name="connsiteX25" fmla="*/ 193298 w 1734137"/>
              <a:gd name="connsiteY25" fmla="*/ 1445250 h 1522243"/>
              <a:gd name="connsiteX26" fmla="*/ 367128 w 1734137"/>
              <a:gd name="connsiteY26" fmla="*/ 1454774 h 1522243"/>
              <a:gd name="connsiteX27" fmla="*/ 1095791 w 1734137"/>
              <a:gd name="connsiteY27" fmla="*/ 1040437 h 1522243"/>
              <a:gd name="connsiteX28" fmla="*/ 1513910 w 1734137"/>
              <a:gd name="connsiteY28" fmla="*/ 966058 h 1522243"/>
              <a:gd name="connsiteX29" fmla="*/ 1715616 w 1734137"/>
              <a:gd name="connsiteY29" fmla="*/ 688152 h 1522243"/>
              <a:gd name="connsiteX0" fmla="*/ 1715616 w 1738658"/>
              <a:gd name="connsiteY0" fmla="*/ 688152 h 1534639"/>
              <a:gd name="connsiteX1" fmla="*/ 1402784 w 1738658"/>
              <a:gd name="connsiteY1" fmla="*/ 48729 h 1534639"/>
              <a:gd name="connsiteX2" fmla="*/ 1251893 w 1738658"/>
              <a:gd name="connsiteY2" fmla="*/ 395777 h 1534639"/>
              <a:gd name="connsiteX3" fmla="*/ 1131180 w 1738658"/>
              <a:gd name="connsiteY3" fmla="*/ 516490 h 1534639"/>
              <a:gd name="connsiteX4" fmla="*/ 1122127 w 1738658"/>
              <a:gd name="connsiteY4" fmla="*/ 549687 h 1534639"/>
              <a:gd name="connsiteX5" fmla="*/ 1137216 w 1738658"/>
              <a:gd name="connsiteY5" fmla="*/ 579864 h 1534639"/>
              <a:gd name="connsiteX6" fmla="*/ 1046681 w 1738658"/>
              <a:gd name="connsiteY6" fmla="*/ 619095 h 1534639"/>
              <a:gd name="connsiteX7" fmla="*/ 913897 w 1738658"/>
              <a:gd name="connsiteY7" fmla="*/ 763951 h 1534639"/>
              <a:gd name="connsiteX8" fmla="*/ 950111 w 1738658"/>
              <a:gd name="connsiteY8" fmla="*/ 760934 h 1534639"/>
              <a:gd name="connsiteX9" fmla="*/ 959165 w 1738658"/>
              <a:gd name="connsiteY9" fmla="*/ 779040 h 1534639"/>
              <a:gd name="connsiteX10" fmla="*/ 877683 w 1738658"/>
              <a:gd name="connsiteY10" fmla="*/ 866556 h 1534639"/>
              <a:gd name="connsiteX11" fmla="*/ 859576 w 1738658"/>
              <a:gd name="connsiteY11" fmla="*/ 911824 h 1534639"/>
              <a:gd name="connsiteX12" fmla="*/ 781113 w 1738658"/>
              <a:gd name="connsiteY12" fmla="*/ 951055 h 1534639"/>
              <a:gd name="connsiteX13" fmla="*/ 681525 w 1738658"/>
              <a:gd name="connsiteY13" fmla="*/ 1017447 h 1534639"/>
              <a:gd name="connsiteX14" fmla="*/ 609097 w 1738658"/>
              <a:gd name="connsiteY14" fmla="*/ 1139669 h 1534639"/>
              <a:gd name="connsiteX15" fmla="*/ 524598 w 1738658"/>
              <a:gd name="connsiteY15" fmla="*/ 1213606 h 1534639"/>
              <a:gd name="connsiteX16" fmla="*/ 485367 w 1738658"/>
              <a:gd name="connsiteY16" fmla="*/ 1258873 h 1534639"/>
              <a:gd name="connsiteX17" fmla="*/ 434064 w 1738658"/>
              <a:gd name="connsiteY17" fmla="*/ 1273962 h 1534639"/>
              <a:gd name="connsiteX18" fmla="*/ 382761 w 1738658"/>
              <a:gd name="connsiteY18" fmla="*/ 1279998 h 1534639"/>
              <a:gd name="connsiteX19" fmla="*/ 313350 w 1738658"/>
              <a:gd name="connsiteY19" fmla="*/ 1310177 h 1534639"/>
              <a:gd name="connsiteX20" fmla="*/ 216780 w 1738658"/>
              <a:gd name="connsiteY20" fmla="*/ 1313194 h 1534639"/>
              <a:gd name="connsiteX21" fmla="*/ 123228 w 1738658"/>
              <a:gd name="connsiteY21" fmla="*/ 1331301 h 1534639"/>
              <a:gd name="connsiteX22" fmla="*/ 14586 w 1738658"/>
              <a:gd name="connsiteY22" fmla="*/ 1343372 h 1534639"/>
              <a:gd name="connsiteX23" fmla="*/ 35711 w 1738658"/>
              <a:gd name="connsiteY23" fmla="*/ 1367515 h 1534639"/>
              <a:gd name="connsiteX24" fmla="*/ 77207 w 1738658"/>
              <a:gd name="connsiteY24" fmla="*/ 1398448 h 1534639"/>
              <a:gd name="connsiteX25" fmla="*/ 193298 w 1738658"/>
              <a:gd name="connsiteY25" fmla="*/ 1445250 h 1534639"/>
              <a:gd name="connsiteX26" fmla="*/ 367128 w 1738658"/>
              <a:gd name="connsiteY26" fmla="*/ 1454774 h 1534639"/>
              <a:gd name="connsiteX27" fmla="*/ 1513910 w 1738658"/>
              <a:gd name="connsiteY27" fmla="*/ 966058 h 1534639"/>
              <a:gd name="connsiteX28" fmla="*/ 1715616 w 1738658"/>
              <a:gd name="connsiteY28" fmla="*/ 688152 h 1534639"/>
              <a:gd name="connsiteX0" fmla="*/ 1715616 w 1734137"/>
              <a:gd name="connsiteY0" fmla="*/ 688152 h 1520259"/>
              <a:gd name="connsiteX1" fmla="*/ 1402784 w 1734137"/>
              <a:gd name="connsiteY1" fmla="*/ 48729 h 1520259"/>
              <a:gd name="connsiteX2" fmla="*/ 1251893 w 1734137"/>
              <a:gd name="connsiteY2" fmla="*/ 395777 h 1520259"/>
              <a:gd name="connsiteX3" fmla="*/ 1131180 w 1734137"/>
              <a:gd name="connsiteY3" fmla="*/ 516490 h 1520259"/>
              <a:gd name="connsiteX4" fmla="*/ 1122127 w 1734137"/>
              <a:gd name="connsiteY4" fmla="*/ 549687 h 1520259"/>
              <a:gd name="connsiteX5" fmla="*/ 1137216 w 1734137"/>
              <a:gd name="connsiteY5" fmla="*/ 579864 h 1520259"/>
              <a:gd name="connsiteX6" fmla="*/ 1046681 w 1734137"/>
              <a:gd name="connsiteY6" fmla="*/ 619095 h 1520259"/>
              <a:gd name="connsiteX7" fmla="*/ 913897 w 1734137"/>
              <a:gd name="connsiteY7" fmla="*/ 763951 h 1520259"/>
              <a:gd name="connsiteX8" fmla="*/ 950111 w 1734137"/>
              <a:gd name="connsiteY8" fmla="*/ 760934 h 1520259"/>
              <a:gd name="connsiteX9" fmla="*/ 959165 w 1734137"/>
              <a:gd name="connsiteY9" fmla="*/ 779040 h 1520259"/>
              <a:gd name="connsiteX10" fmla="*/ 877683 w 1734137"/>
              <a:gd name="connsiteY10" fmla="*/ 866556 h 1520259"/>
              <a:gd name="connsiteX11" fmla="*/ 859576 w 1734137"/>
              <a:gd name="connsiteY11" fmla="*/ 911824 h 1520259"/>
              <a:gd name="connsiteX12" fmla="*/ 781113 w 1734137"/>
              <a:gd name="connsiteY12" fmla="*/ 951055 h 1520259"/>
              <a:gd name="connsiteX13" fmla="*/ 681525 w 1734137"/>
              <a:gd name="connsiteY13" fmla="*/ 1017447 h 1520259"/>
              <a:gd name="connsiteX14" fmla="*/ 609097 w 1734137"/>
              <a:gd name="connsiteY14" fmla="*/ 1139669 h 1520259"/>
              <a:gd name="connsiteX15" fmla="*/ 524598 w 1734137"/>
              <a:gd name="connsiteY15" fmla="*/ 1213606 h 1520259"/>
              <a:gd name="connsiteX16" fmla="*/ 485367 w 1734137"/>
              <a:gd name="connsiteY16" fmla="*/ 1258873 h 1520259"/>
              <a:gd name="connsiteX17" fmla="*/ 434064 w 1734137"/>
              <a:gd name="connsiteY17" fmla="*/ 1273962 h 1520259"/>
              <a:gd name="connsiteX18" fmla="*/ 382761 w 1734137"/>
              <a:gd name="connsiteY18" fmla="*/ 1279998 h 1520259"/>
              <a:gd name="connsiteX19" fmla="*/ 313350 w 1734137"/>
              <a:gd name="connsiteY19" fmla="*/ 1310177 h 1520259"/>
              <a:gd name="connsiteX20" fmla="*/ 216780 w 1734137"/>
              <a:gd name="connsiteY20" fmla="*/ 1313194 h 1520259"/>
              <a:gd name="connsiteX21" fmla="*/ 123228 w 1734137"/>
              <a:gd name="connsiteY21" fmla="*/ 1331301 h 1520259"/>
              <a:gd name="connsiteX22" fmla="*/ 14586 w 1734137"/>
              <a:gd name="connsiteY22" fmla="*/ 1343372 h 1520259"/>
              <a:gd name="connsiteX23" fmla="*/ 35711 w 1734137"/>
              <a:gd name="connsiteY23" fmla="*/ 1367515 h 1520259"/>
              <a:gd name="connsiteX24" fmla="*/ 77207 w 1734137"/>
              <a:gd name="connsiteY24" fmla="*/ 1398448 h 1520259"/>
              <a:gd name="connsiteX25" fmla="*/ 193298 w 1734137"/>
              <a:gd name="connsiteY25" fmla="*/ 1445250 h 1520259"/>
              <a:gd name="connsiteX26" fmla="*/ 367128 w 1734137"/>
              <a:gd name="connsiteY26" fmla="*/ 1454774 h 1520259"/>
              <a:gd name="connsiteX27" fmla="*/ 1095791 w 1734137"/>
              <a:gd name="connsiteY27" fmla="*/ 1052343 h 1520259"/>
              <a:gd name="connsiteX28" fmla="*/ 1513910 w 1734137"/>
              <a:gd name="connsiteY28" fmla="*/ 966058 h 1520259"/>
              <a:gd name="connsiteX29" fmla="*/ 1715616 w 1734137"/>
              <a:gd name="connsiteY29" fmla="*/ 688152 h 1520259"/>
              <a:gd name="connsiteX0" fmla="*/ 1715616 w 1734137"/>
              <a:gd name="connsiteY0" fmla="*/ 688152 h 1520259"/>
              <a:gd name="connsiteX1" fmla="*/ 1402784 w 1734137"/>
              <a:gd name="connsiteY1" fmla="*/ 48729 h 1520259"/>
              <a:gd name="connsiteX2" fmla="*/ 1251893 w 1734137"/>
              <a:gd name="connsiteY2" fmla="*/ 395777 h 1520259"/>
              <a:gd name="connsiteX3" fmla="*/ 1131180 w 1734137"/>
              <a:gd name="connsiteY3" fmla="*/ 516490 h 1520259"/>
              <a:gd name="connsiteX4" fmla="*/ 1122127 w 1734137"/>
              <a:gd name="connsiteY4" fmla="*/ 549687 h 1520259"/>
              <a:gd name="connsiteX5" fmla="*/ 1137216 w 1734137"/>
              <a:gd name="connsiteY5" fmla="*/ 579864 h 1520259"/>
              <a:gd name="connsiteX6" fmla="*/ 1046681 w 1734137"/>
              <a:gd name="connsiteY6" fmla="*/ 619095 h 1520259"/>
              <a:gd name="connsiteX7" fmla="*/ 913897 w 1734137"/>
              <a:gd name="connsiteY7" fmla="*/ 763951 h 1520259"/>
              <a:gd name="connsiteX8" fmla="*/ 950111 w 1734137"/>
              <a:gd name="connsiteY8" fmla="*/ 760934 h 1520259"/>
              <a:gd name="connsiteX9" fmla="*/ 959165 w 1734137"/>
              <a:gd name="connsiteY9" fmla="*/ 779040 h 1520259"/>
              <a:gd name="connsiteX10" fmla="*/ 877683 w 1734137"/>
              <a:gd name="connsiteY10" fmla="*/ 866556 h 1520259"/>
              <a:gd name="connsiteX11" fmla="*/ 859576 w 1734137"/>
              <a:gd name="connsiteY11" fmla="*/ 911824 h 1520259"/>
              <a:gd name="connsiteX12" fmla="*/ 781113 w 1734137"/>
              <a:gd name="connsiteY12" fmla="*/ 951055 h 1520259"/>
              <a:gd name="connsiteX13" fmla="*/ 681525 w 1734137"/>
              <a:gd name="connsiteY13" fmla="*/ 1017447 h 1520259"/>
              <a:gd name="connsiteX14" fmla="*/ 609097 w 1734137"/>
              <a:gd name="connsiteY14" fmla="*/ 1139669 h 1520259"/>
              <a:gd name="connsiteX15" fmla="*/ 524598 w 1734137"/>
              <a:gd name="connsiteY15" fmla="*/ 1213606 h 1520259"/>
              <a:gd name="connsiteX16" fmla="*/ 485367 w 1734137"/>
              <a:gd name="connsiteY16" fmla="*/ 1258873 h 1520259"/>
              <a:gd name="connsiteX17" fmla="*/ 434064 w 1734137"/>
              <a:gd name="connsiteY17" fmla="*/ 1273962 h 1520259"/>
              <a:gd name="connsiteX18" fmla="*/ 382761 w 1734137"/>
              <a:gd name="connsiteY18" fmla="*/ 1279998 h 1520259"/>
              <a:gd name="connsiteX19" fmla="*/ 313350 w 1734137"/>
              <a:gd name="connsiteY19" fmla="*/ 1310177 h 1520259"/>
              <a:gd name="connsiteX20" fmla="*/ 216780 w 1734137"/>
              <a:gd name="connsiteY20" fmla="*/ 1313194 h 1520259"/>
              <a:gd name="connsiteX21" fmla="*/ 123228 w 1734137"/>
              <a:gd name="connsiteY21" fmla="*/ 1331301 h 1520259"/>
              <a:gd name="connsiteX22" fmla="*/ 14586 w 1734137"/>
              <a:gd name="connsiteY22" fmla="*/ 1343372 h 1520259"/>
              <a:gd name="connsiteX23" fmla="*/ 35711 w 1734137"/>
              <a:gd name="connsiteY23" fmla="*/ 1367515 h 1520259"/>
              <a:gd name="connsiteX24" fmla="*/ 77207 w 1734137"/>
              <a:gd name="connsiteY24" fmla="*/ 1398448 h 1520259"/>
              <a:gd name="connsiteX25" fmla="*/ 193298 w 1734137"/>
              <a:gd name="connsiteY25" fmla="*/ 1445250 h 1520259"/>
              <a:gd name="connsiteX26" fmla="*/ 367128 w 1734137"/>
              <a:gd name="connsiteY26" fmla="*/ 1454774 h 1520259"/>
              <a:gd name="connsiteX27" fmla="*/ 1095791 w 1734137"/>
              <a:gd name="connsiteY27" fmla="*/ 1052343 h 1520259"/>
              <a:gd name="connsiteX28" fmla="*/ 1513910 w 1734137"/>
              <a:gd name="connsiteY28" fmla="*/ 966058 h 1520259"/>
              <a:gd name="connsiteX29" fmla="*/ 1715616 w 1734137"/>
              <a:gd name="connsiteY29" fmla="*/ 688152 h 1520259"/>
              <a:gd name="connsiteX0" fmla="*/ 1715616 w 1734137"/>
              <a:gd name="connsiteY0" fmla="*/ 688152 h 1520259"/>
              <a:gd name="connsiteX1" fmla="*/ 1402784 w 1734137"/>
              <a:gd name="connsiteY1" fmla="*/ 48729 h 1520259"/>
              <a:gd name="connsiteX2" fmla="*/ 1251893 w 1734137"/>
              <a:gd name="connsiteY2" fmla="*/ 395777 h 1520259"/>
              <a:gd name="connsiteX3" fmla="*/ 1131180 w 1734137"/>
              <a:gd name="connsiteY3" fmla="*/ 516490 h 1520259"/>
              <a:gd name="connsiteX4" fmla="*/ 1122127 w 1734137"/>
              <a:gd name="connsiteY4" fmla="*/ 549687 h 1520259"/>
              <a:gd name="connsiteX5" fmla="*/ 1137216 w 1734137"/>
              <a:gd name="connsiteY5" fmla="*/ 579864 h 1520259"/>
              <a:gd name="connsiteX6" fmla="*/ 1046681 w 1734137"/>
              <a:gd name="connsiteY6" fmla="*/ 619095 h 1520259"/>
              <a:gd name="connsiteX7" fmla="*/ 913897 w 1734137"/>
              <a:gd name="connsiteY7" fmla="*/ 763951 h 1520259"/>
              <a:gd name="connsiteX8" fmla="*/ 950111 w 1734137"/>
              <a:gd name="connsiteY8" fmla="*/ 760934 h 1520259"/>
              <a:gd name="connsiteX9" fmla="*/ 959165 w 1734137"/>
              <a:gd name="connsiteY9" fmla="*/ 779040 h 1520259"/>
              <a:gd name="connsiteX10" fmla="*/ 877683 w 1734137"/>
              <a:gd name="connsiteY10" fmla="*/ 866556 h 1520259"/>
              <a:gd name="connsiteX11" fmla="*/ 859576 w 1734137"/>
              <a:gd name="connsiteY11" fmla="*/ 911824 h 1520259"/>
              <a:gd name="connsiteX12" fmla="*/ 781113 w 1734137"/>
              <a:gd name="connsiteY12" fmla="*/ 951055 h 1520259"/>
              <a:gd name="connsiteX13" fmla="*/ 681525 w 1734137"/>
              <a:gd name="connsiteY13" fmla="*/ 1017447 h 1520259"/>
              <a:gd name="connsiteX14" fmla="*/ 609097 w 1734137"/>
              <a:gd name="connsiteY14" fmla="*/ 1139669 h 1520259"/>
              <a:gd name="connsiteX15" fmla="*/ 524598 w 1734137"/>
              <a:gd name="connsiteY15" fmla="*/ 1213606 h 1520259"/>
              <a:gd name="connsiteX16" fmla="*/ 485367 w 1734137"/>
              <a:gd name="connsiteY16" fmla="*/ 1258873 h 1520259"/>
              <a:gd name="connsiteX17" fmla="*/ 434064 w 1734137"/>
              <a:gd name="connsiteY17" fmla="*/ 1273962 h 1520259"/>
              <a:gd name="connsiteX18" fmla="*/ 382761 w 1734137"/>
              <a:gd name="connsiteY18" fmla="*/ 1279998 h 1520259"/>
              <a:gd name="connsiteX19" fmla="*/ 313350 w 1734137"/>
              <a:gd name="connsiteY19" fmla="*/ 1310177 h 1520259"/>
              <a:gd name="connsiteX20" fmla="*/ 216780 w 1734137"/>
              <a:gd name="connsiteY20" fmla="*/ 1313194 h 1520259"/>
              <a:gd name="connsiteX21" fmla="*/ 123228 w 1734137"/>
              <a:gd name="connsiteY21" fmla="*/ 1331301 h 1520259"/>
              <a:gd name="connsiteX22" fmla="*/ 14586 w 1734137"/>
              <a:gd name="connsiteY22" fmla="*/ 1343372 h 1520259"/>
              <a:gd name="connsiteX23" fmla="*/ 35711 w 1734137"/>
              <a:gd name="connsiteY23" fmla="*/ 1367515 h 1520259"/>
              <a:gd name="connsiteX24" fmla="*/ 77207 w 1734137"/>
              <a:gd name="connsiteY24" fmla="*/ 1398448 h 1520259"/>
              <a:gd name="connsiteX25" fmla="*/ 193298 w 1734137"/>
              <a:gd name="connsiteY25" fmla="*/ 1445250 h 1520259"/>
              <a:gd name="connsiteX26" fmla="*/ 367128 w 1734137"/>
              <a:gd name="connsiteY26" fmla="*/ 1454774 h 1520259"/>
              <a:gd name="connsiteX27" fmla="*/ 1095791 w 1734137"/>
              <a:gd name="connsiteY27" fmla="*/ 1052343 h 1520259"/>
              <a:gd name="connsiteX28" fmla="*/ 1513910 w 1734137"/>
              <a:gd name="connsiteY28" fmla="*/ 966058 h 1520259"/>
              <a:gd name="connsiteX29" fmla="*/ 1715616 w 1734137"/>
              <a:gd name="connsiteY29" fmla="*/ 688152 h 1520259"/>
              <a:gd name="connsiteX0" fmla="*/ 1715616 w 1734137"/>
              <a:gd name="connsiteY0" fmla="*/ 688152 h 1502934"/>
              <a:gd name="connsiteX1" fmla="*/ 1402784 w 1734137"/>
              <a:gd name="connsiteY1" fmla="*/ 48729 h 1502934"/>
              <a:gd name="connsiteX2" fmla="*/ 1251893 w 1734137"/>
              <a:gd name="connsiteY2" fmla="*/ 395777 h 1502934"/>
              <a:gd name="connsiteX3" fmla="*/ 1131180 w 1734137"/>
              <a:gd name="connsiteY3" fmla="*/ 516490 h 1502934"/>
              <a:gd name="connsiteX4" fmla="*/ 1122127 w 1734137"/>
              <a:gd name="connsiteY4" fmla="*/ 549687 h 1502934"/>
              <a:gd name="connsiteX5" fmla="*/ 1137216 w 1734137"/>
              <a:gd name="connsiteY5" fmla="*/ 579864 h 1502934"/>
              <a:gd name="connsiteX6" fmla="*/ 1046681 w 1734137"/>
              <a:gd name="connsiteY6" fmla="*/ 619095 h 1502934"/>
              <a:gd name="connsiteX7" fmla="*/ 913897 w 1734137"/>
              <a:gd name="connsiteY7" fmla="*/ 763951 h 1502934"/>
              <a:gd name="connsiteX8" fmla="*/ 950111 w 1734137"/>
              <a:gd name="connsiteY8" fmla="*/ 760934 h 1502934"/>
              <a:gd name="connsiteX9" fmla="*/ 959165 w 1734137"/>
              <a:gd name="connsiteY9" fmla="*/ 779040 h 1502934"/>
              <a:gd name="connsiteX10" fmla="*/ 877683 w 1734137"/>
              <a:gd name="connsiteY10" fmla="*/ 866556 h 1502934"/>
              <a:gd name="connsiteX11" fmla="*/ 859576 w 1734137"/>
              <a:gd name="connsiteY11" fmla="*/ 911824 h 1502934"/>
              <a:gd name="connsiteX12" fmla="*/ 781113 w 1734137"/>
              <a:gd name="connsiteY12" fmla="*/ 951055 h 1502934"/>
              <a:gd name="connsiteX13" fmla="*/ 681525 w 1734137"/>
              <a:gd name="connsiteY13" fmla="*/ 1017447 h 1502934"/>
              <a:gd name="connsiteX14" fmla="*/ 609097 w 1734137"/>
              <a:gd name="connsiteY14" fmla="*/ 1139669 h 1502934"/>
              <a:gd name="connsiteX15" fmla="*/ 524598 w 1734137"/>
              <a:gd name="connsiteY15" fmla="*/ 1213606 h 1502934"/>
              <a:gd name="connsiteX16" fmla="*/ 485367 w 1734137"/>
              <a:gd name="connsiteY16" fmla="*/ 1258873 h 1502934"/>
              <a:gd name="connsiteX17" fmla="*/ 434064 w 1734137"/>
              <a:gd name="connsiteY17" fmla="*/ 1273962 h 1502934"/>
              <a:gd name="connsiteX18" fmla="*/ 382761 w 1734137"/>
              <a:gd name="connsiteY18" fmla="*/ 1279998 h 1502934"/>
              <a:gd name="connsiteX19" fmla="*/ 313350 w 1734137"/>
              <a:gd name="connsiteY19" fmla="*/ 1310177 h 1502934"/>
              <a:gd name="connsiteX20" fmla="*/ 216780 w 1734137"/>
              <a:gd name="connsiteY20" fmla="*/ 1313194 h 1502934"/>
              <a:gd name="connsiteX21" fmla="*/ 123228 w 1734137"/>
              <a:gd name="connsiteY21" fmla="*/ 1331301 h 1502934"/>
              <a:gd name="connsiteX22" fmla="*/ 14586 w 1734137"/>
              <a:gd name="connsiteY22" fmla="*/ 1343372 h 1502934"/>
              <a:gd name="connsiteX23" fmla="*/ 35711 w 1734137"/>
              <a:gd name="connsiteY23" fmla="*/ 1367515 h 1502934"/>
              <a:gd name="connsiteX24" fmla="*/ 77207 w 1734137"/>
              <a:gd name="connsiteY24" fmla="*/ 1398448 h 1502934"/>
              <a:gd name="connsiteX25" fmla="*/ 193298 w 1734137"/>
              <a:gd name="connsiteY25" fmla="*/ 1445250 h 1502934"/>
              <a:gd name="connsiteX26" fmla="*/ 1095791 w 1734137"/>
              <a:gd name="connsiteY26" fmla="*/ 1052343 h 1502934"/>
              <a:gd name="connsiteX27" fmla="*/ 1513910 w 1734137"/>
              <a:gd name="connsiteY27" fmla="*/ 966058 h 1502934"/>
              <a:gd name="connsiteX28" fmla="*/ 1715616 w 1734137"/>
              <a:gd name="connsiteY28" fmla="*/ 688152 h 1502934"/>
              <a:gd name="connsiteX0" fmla="*/ 1815089 w 1833610"/>
              <a:gd name="connsiteY0" fmla="*/ 688152 h 1450977"/>
              <a:gd name="connsiteX1" fmla="*/ 1502257 w 1833610"/>
              <a:gd name="connsiteY1" fmla="*/ 48729 h 1450977"/>
              <a:gd name="connsiteX2" fmla="*/ 1351366 w 1833610"/>
              <a:gd name="connsiteY2" fmla="*/ 395777 h 1450977"/>
              <a:gd name="connsiteX3" fmla="*/ 1230653 w 1833610"/>
              <a:gd name="connsiteY3" fmla="*/ 516490 h 1450977"/>
              <a:gd name="connsiteX4" fmla="*/ 1221600 w 1833610"/>
              <a:gd name="connsiteY4" fmla="*/ 549687 h 1450977"/>
              <a:gd name="connsiteX5" fmla="*/ 1236689 w 1833610"/>
              <a:gd name="connsiteY5" fmla="*/ 579864 h 1450977"/>
              <a:gd name="connsiteX6" fmla="*/ 1146154 w 1833610"/>
              <a:gd name="connsiteY6" fmla="*/ 619095 h 1450977"/>
              <a:gd name="connsiteX7" fmla="*/ 1013370 w 1833610"/>
              <a:gd name="connsiteY7" fmla="*/ 763951 h 1450977"/>
              <a:gd name="connsiteX8" fmla="*/ 1049584 w 1833610"/>
              <a:gd name="connsiteY8" fmla="*/ 760934 h 1450977"/>
              <a:gd name="connsiteX9" fmla="*/ 1058638 w 1833610"/>
              <a:gd name="connsiteY9" fmla="*/ 779040 h 1450977"/>
              <a:gd name="connsiteX10" fmla="*/ 977156 w 1833610"/>
              <a:gd name="connsiteY10" fmla="*/ 866556 h 1450977"/>
              <a:gd name="connsiteX11" fmla="*/ 959049 w 1833610"/>
              <a:gd name="connsiteY11" fmla="*/ 911824 h 1450977"/>
              <a:gd name="connsiteX12" fmla="*/ 880586 w 1833610"/>
              <a:gd name="connsiteY12" fmla="*/ 951055 h 1450977"/>
              <a:gd name="connsiteX13" fmla="*/ 780998 w 1833610"/>
              <a:gd name="connsiteY13" fmla="*/ 1017447 h 1450977"/>
              <a:gd name="connsiteX14" fmla="*/ 708570 w 1833610"/>
              <a:gd name="connsiteY14" fmla="*/ 1139669 h 1450977"/>
              <a:gd name="connsiteX15" fmla="*/ 624071 w 1833610"/>
              <a:gd name="connsiteY15" fmla="*/ 1213606 h 1450977"/>
              <a:gd name="connsiteX16" fmla="*/ 584840 w 1833610"/>
              <a:gd name="connsiteY16" fmla="*/ 1258873 h 1450977"/>
              <a:gd name="connsiteX17" fmla="*/ 533537 w 1833610"/>
              <a:gd name="connsiteY17" fmla="*/ 1273962 h 1450977"/>
              <a:gd name="connsiteX18" fmla="*/ 482234 w 1833610"/>
              <a:gd name="connsiteY18" fmla="*/ 1279998 h 1450977"/>
              <a:gd name="connsiteX19" fmla="*/ 412823 w 1833610"/>
              <a:gd name="connsiteY19" fmla="*/ 1310177 h 1450977"/>
              <a:gd name="connsiteX20" fmla="*/ 316253 w 1833610"/>
              <a:gd name="connsiteY20" fmla="*/ 1313194 h 1450977"/>
              <a:gd name="connsiteX21" fmla="*/ 222701 w 1833610"/>
              <a:gd name="connsiteY21" fmla="*/ 1331301 h 1450977"/>
              <a:gd name="connsiteX22" fmla="*/ 114059 w 1833610"/>
              <a:gd name="connsiteY22" fmla="*/ 1343372 h 1450977"/>
              <a:gd name="connsiteX23" fmla="*/ 135184 w 1833610"/>
              <a:gd name="connsiteY23" fmla="*/ 1367515 h 1450977"/>
              <a:gd name="connsiteX24" fmla="*/ 176680 w 1833610"/>
              <a:gd name="connsiteY24" fmla="*/ 1398448 h 1450977"/>
              <a:gd name="connsiteX25" fmla="*/ 1195264 w 1833610"/>
              <a:gd name="connsiteY25" fmla="*/ 1052343 h 1450977"/>
              <a:gd name="connsiteX26" fmla="*/ 1613383 w 1833610"/>
              <a:gd name="connsiteY26" fmla="*/ 966058 h 1450977"/>
              <a:gd name="connsiteX27" fmla="*/ 1815089 w 1833610"/>
              <a:gd name="connsiteY27" fmla="*/ 688152 h 1450977"/>
              <a:gd name="connsiteX0" fmla="*/ 1860106 w 1878627"/>
              <a:gd name="connsiteY0" fmla="*/ 688152 h 1416020"/>
              <a:gd name="connsiteX1" fmla="*/ 1547274 w 1878627"/>
              <a:gd name="connsiteY1" fmla="*/ 48729 h 1416020"/>
              <a:gd name="connsiteX2" fmla="*/ 1396383 w 1878627"/>
              <a:gd name="connsiteY2" fmla="*/ 395777 h 1416020"/>
              <a:gd name="connsiteX3" fmla="*/ 1275670 w 1878627"/>
              <a:gd name="connsiteY3" fmla="*/ 516490 h 1416020"/>
              <a:gd name="connsiteX4" fmla="*/ 1266617 w 1878627"/>
              <a:gd name="connsiteY4" fmla="*/ 549687 h 1416020"/>
              <a:gd name="connsiteX5" fmla="*/ 1281706 w 1878627"/>
              <a:gd name="connsiteY5" fmla="*/ 579864 h 1416020"/>
              <a:gd name="connsiteX6" fmla="*/ 1191171 w 1878627"/>
              <a:gd name="connsiteY6" fmla="*/ 619095 h 1416020"/>
              <a:gd name="connsiteX7" fmla="*/ 1058387 w 1878627"/>
              <a:gd name="connsiteY7" fmla="*/ 763951 h 1416020"/>
              <a:gd name="connsiteX8" fmla="*/ 1094601 w 1878627"/>
              <a:gd name="connsiteY8" fmla="*/ 760934 h 1416020"/>
              <a:gd name="connsiteX9" fmla="*/ 1103655 w 1878627"/>
              <a:gd name="connsiteY9" fmla="*/ 779040 h 1416020"/>
              <a:gd name="connsiteX10" fmla="*/ 1022173 w 1878627"/>
              <a:gd name="connsiteY10" fmla="*/ 866556 h 1416020"/>
              <a:gd name="connsiteX11" fmla="*/ 1004066 w 1878627"/>
              <a:gd name="connsiteY11" fmla="*/ 911824 h 1416020"/>
              <a:gd name="connsiteX12" fmla="*/ 925603 w 1878627"/>
              <a:gd name="connsiteY12" fmla="*/ 951055 h 1416020"/>
              <a:gd name="connsiteX13" fmla="*/ 826015 w 1878627"/>
              <a:gd name="connsiteY13" fmla="*/ 1017447 h 1416020"/>
              <a:gd name="connsiteX14" fmla="*/ 753587 w 1878627"/>
              <a:gd name="connsiteY14" fmla="*/ 1139669 h 1416020"/>
              <a:gd name="connsiteX15" fmla="*/ 669088 w 1878627"/>
              <a:gd name="connsiteY15" fmla="*/ 1213606 h 1416020"/>
              <a:gd name="connsiteX16" fmla="*/ 629857 w 1878627"/>
              <a:gd name="connsiteY16" fmla="*/ 1258873 h 1416020"/>
              <a:gd name="connsiteX17" fmla="*/ 578554 w 1878627"/>
              <a:gd name="connsiteY17" fmla="*/ 1273962 h 1416020"/>
              <a:gd name="connsiteX18" fmla="*/ 527251 w 1878627"/>
              <a:gd name="connsiteY18" fmla="*/ 1279998 h 1416020"/>
              <a:gd name="connsiteX19" fmla="*/ 457840 w 1878627"/>
              <a:gd name="connsiteY19" fmla="*/ 1310177 h 1416020"/>
              <a:gd name="connsiteX20" fmla="*/ 361270 w 1878627"/>
              <a:gd name="connsiteY20" fmla="*/ 1313194 h 1416020"/>
              <a:gd name="connsiteX21" fmla="*/ 267718 w 1878627"/>
              <a:gd name="connsiteY21" fmla="*/ 1331301 h 1416020"/>
              <a:gd name="connsiteX22" fmla="*/ 159076 w 1878627"/>
              <a:gd name="connsiteY22" fmla="*/ 1343372 h 1416020"/>
              <a:gd name="connsiteX23" fmla="*/ 180201 w 1878627"/>
              <a:gd name="connsiteY23" fmla="*/ 1367515 h 1416020"/>
              <a:gd name="connsiteX24" fmla="*/ 1240281 w 1878627"/>
              <a:gd name="connsiteY24" fmla="*/ 1052343 h 1416020"/>
              <a:gd name="connsiteX25" fmla="*/ 1658400 w 1878627"/>
              <a:gd name="connsiteY25" fmla="*/ 966058 h 1416020"/>
              <a:gd name="connsiteX26" fmla="*/ 1860106 w 1878627"/>
              <a:gd name="connsiteY26" fmla="*/ 688152 h 1416020"/>
              <a:gd name="connsiteX0" fmla="*/ 1726756 w 1745277"/>
              <a:gd name="connsiteY0" fmla="*/ 688152 h 1367515"/>
              <a:gd name="connsiteX1" fmla="*/ 1413924 w 1745277"/>
              <a:gd name="connsiteY1" fmla="*/ 48729 h 1367515"/>
              <a:gd name="connsiteX2" fmla="*/ 1263033 w 1745277"/>
              <a:gd name="connsiteY2" fmla="*/ 395777 h 1367515"/>
              <a:gd name="connsiteX3" fmla="*/ 1142320 w 1745277"/>
              <a:gd name="connsiteY3" fmla="*/ 516490 h 1367515"/>
              <a:gd name="connsiteX4" fmla="*/ 1133267 w 1745277"/>
              <a:gd name="connsiteY4" fmla="*/ 549687 h 1367515"/>
              <a:gd name="connsiteX5" fmla="*/ 1148356 w 1745277"/>
              <a:gd name="connsiteY5" fmla="*/ 579864 h 1367515"/>
              <a:gd name="connsiteX6" fmla="*/ 1057821 w 1745277"/>
              <a:gd name="connsiteY6" fmla="*/ 619095 h 1367515"/>
              <a:gd name="connsiteX7" fmla="*/ 925037 w 1745277"/>
              <a:gd name="connsiteY7" fmla="*/ 763951 h 1367515"/>
              <a:gd name="connsiteX8" fmla="*/ 961251 w 1745277"/>
              <a:gd name="connsiteY8" fmla="*/ 760934 h 1367515"/>
              <a:gd name="connsiteX9" fmla="*/ 970305 w 1745277"/>
              <a:gd name="connsiteY9" fmla="*/ 779040 h 1367515"/>
              <a:gd name="connsiteX10" fmla="*/ 888823 w 1745277"/>
              <a:gd name="connsiteY10" fmla="*/ 866556 h 1367515"/>
              <a:gd name="connsiteX11" fmla="*/ 870716 w 1745277"/>
              <a:gd name="connsiteY11" fmla="*/ 911824 h 1367515"/>
              <a:gd name="connsiteX12" fmla="*/ 792253 w 1745277"/>
              <a:gd name="connsiteY12" fmla="*/ 951055 h 1367515"/>
              <a:gd name="connsiteX13" fmla="*/ 692665 w 1745277"/>
              <a:gd name="connsiteY13" fmla="*/ 1017447 h 1367515"/>
              <a:gd name="connsiteX14" fmla="*/ 620237 w 1745277"/>
              <a:gd name="connsiteY14" fmla="*/ 1139669 h 1367515"/>
              <a:gd name="connsiteX15" fmla="*/ 535738 w 1745277"/>
              <a:gd name="connsiteY15" fmla="*/ 1213606 h 1367515"/>
              <a:gd name="connsiteX16" fmla="*/ 496507 w 1745277"/>
              <a:gd name="connsiteY16" fmla="*/ 1258873 h 1367515"/>
              <a:gd name="connsiteX17" fmla="*/ 445204 w 1745277"/>
              <a:gd name="connsiteY17" fmla="*/ 1273962 h 1367515"/>
              <a:gd name="connsiteX18" fmla="*/ 393901 w 1745277"/>
              <a:gd name="connsiteY18" fmla="*/ 1279998 h 1367515"/>
              <a:gd name="connsiteX19" fmla="*/ 324490 w 1745277"/>
              <a:gd name="connsiteY19" fmla="*/ 1310177 h 1367515"/>
              <a:gd name="connsiteX20" fmla="*/ 227920 w 1745277"/>
              <a:gd name="connsiteY20" fmla="*/ 1313194 h 1367515"/>
              <a:gd name="connsiteX21" fmla="*/ 134368 w 1745277"/>
              <a:gd name="connsiteY21" fmla="*/ 1331301 h 1367515"/>
              <a:gd name="connsiteX22" fmla="*/ 25726 w 1745277"/>
              <a:gd name="connsiteY22" fmla="*/ 1343372 h 1367515"/>
              <a:gd name="connsiteX23" fmla="*/ 46851 w 1745277"/>
              <a:gd name="connsiteY23" fmla="*/ 1367515 h 1367515"/>
              <a:gd name="connsiteX24" fmla="*/ 1106931 w 1745277"/>
              <a:gd name="connsiteY24" fmla="*/ 1052343 h 1367515"/>
              <a:gd name="connsiteX25" fmla="*/ 1525050 w 1745277"/>
              <a:gd name="connsiteY25" fmla="*/ 966058 h 1367515"/>
              <a:gd name="connsiteX26" fmla="*/ 1726756 w 1745277"/>
              <a:gd name="connsiteY26" fmla="*/ 688152 h 1367515"/>
              <a:gd name="connsiteX0" fmla="*/ 1726756 w 1745277"/>
              <a:gd name="connsiteY0" fmla="*/ 688152 h 1411879"/>
              <a:gd name="connsiteX1" fmla="*/ 1413924 w 1745277"/>
              <a:gd name="connsiteY1" fmla="*/ 48729 h 1411879"/>
              <a:gd name="connsiteX2" fmla="*/ 1263033 w 1745277"/>
              <a:gd name="connsiteY2" fmla="*/ 395777 h 1411879"/>
              <a:gd name="connsiteX3" fmla="*/ 1142320 w 1745277"/>
              <a:gd name="connsiteY3" fmla="*/ 516490 h 1411879"/>
              <a:gd name="connsiteX4" fmla="*/ 1133267 w 1745277"/>
              <a:gd name="connsiteY4" fmla="*/ 549687 h 1411879"/>
              <a:gd name="connsiteX5" fmla="*/ 1148356 w 1745277"/>
              <a:gd name="connsiteY5" fmla="*/ 579864 h 1411879"/>
              <a:gd name="connsiteX6" fmla="*/ 1057821 w 1745277"/>
              <a:gd name="connsiteY6" fmla="*/ 619095 h 1411879"/>
              <a:gd name="connsiteX7" fmla="*/ 925037 w 1745277"/>
              <a:gd name="connsiteY7" fmla="*/ 763951 h 1411879"/>
              <a:gd name="connsiteX8" fmla="*/ 961251 w 1745277"/>
              <a:gd name="connsiteY8" fmla="*/ 760934 h 1411879"/>
              <a:gd name="connsiteX9" fmla="*/ 970305 w 1745277"/>
              <a:gd name="connsiteY9" fmla="*/ 779040 h 1411879"/>
              <a:gd name="connsiteX10" fmla="*/ 888823 w 1745277"/>
              <a:gd name="connsiteY10" fmla="*/ 866556 h 1411879"/>
              <a:gd name="connsiteX11" fmla="*/ 870716 w 1745277"/>
              <a:gd name="connsiteY11" fmla="*/ 911824 h 1411879"/>
              <a:gd name="connsiteX12" fmla="*/ 792253 w 1745277"/>
              <a:gd name="connsiteY12" fmla="*/ 951055 h 1411879"/>
              <a:gd name="connsiteX13" fmla="*/ 692665 w 1745277"/>
              <a:gd name="connsiteY13" fmla="*/ 1017447 h 1411879"/>
              <a:gd name="connsiteX14" fmla="*/ 620237 w 1745277"/>
              <a:gd name="connsiteY14" fmla="*/ 1139669 h 1411879"/>
              <a:gd name="connsiteX15" fmla="*/ 535738 w 1745277"/>
              <a:gd name="connsiteY15" fmla="*/ 1213606 h 1411879"/>
              <a:gd name="connsiteX16" fmla="*/ 496507 w 1745277"/>
              <a:gd name="connsiteY16" fmla="*/ 1258873 h 1411879"/>
              <a:gd name="connsiteX17" fmla="*/ 445204 w 1745277"/>
              <a:gd name="connsiteY17" fmla="*/ 1273962 h 1411879"/>
              <a:gd name="connsiteX18" fmla="*/ 393901 w 1745277"/>
              <a:gd name="connsiteY18" fmla="*/ 1279998 h 1411879"/>
              <a:gd name="connsiteX19" fmla="*/ 324490 w 1745277"/>
              <a:gd name="connsiteY19" fmla="*/ 1310177 h 1411879"/>
              <a:gd name="connsiteX20" fmla="*/ 227920 w 1745277"/>
              <a:gd name="connsiteY20" fmla="*/ 1313194 h 1411879"/>
              <a:gd name="connsiteX21" fmla="*/ 134368 w 1745277"/>
              <a:gd name="connsiteY21" fmla="*/ 1331301 h 1411879"/>
              <a:gd name="connsiteX22" fmla="*/ 25726 w 1745277"/>
              <a:gd name="connsiteY22" fmla="*/ 1343372 h 1411879"/>
              <a:gd name="connsiteX23" fmla="*/ 46851 w 1745277"/>
              <a:gd name="connsiteY23" fmla="*/ 1367515 h 1411879"/>
              <a:gd name="connsiteX24" fmla="*/ 1106931 w 1745277"/>
              <a:gd name="connsiteY24" fmla="*/ 1052343 h 1411879"/>
              <a:gd name="connsiteX25" fmla="*/ 1525050 w 1745277"/>
              <a:gd name="connsiteY25" fmla="*/ 966058 h 1411879"/>
              <a:gd name="connsiteX26" fmla="*/ 1726756 w 1745277"/>
              <a:gd name="connsiteY26" fmla="*/ 688152 h 1411879"/>
              <a:gd name="connsiteX0" fmla="*/ 1715616 w 1734137"/>
              <a:gd name="connsiteY0" fmla="*/ 688152 h 1507305"/>
              <a:gd name="connsiteX1" fmla="*/ 1402784 w 1734137"/>
              <a:gd name="connsiteY1" fmla="*/ 48729 h 1507305"/>
              <a:gd name="connsiteX2" fmla="*/ 1251893 w 1734137"/>
              <a:gd name="connsiteY2" fmla="*/ 395777 h 1507305"/>
              <a:gd name="connsiteX3" fmla="*/ 1131180 w 1734137"/>
              <a:gd name="connsiteY3" fmla="*/ 516490 h 1507305"/>
              <a:gd name="connsiteX4" fmla="*/ 1122127 w 1734137"/>
              <a:gd name="connsiteY4" fmla="*/ 549687 h 1507305"/>
              <a:gd name="connsiteX5" fmla="*/ 1137216 w 1734137"/>
              <a:gd name="connsiteY5" fmla="*/ 579864 h 1507305"/>
              <a:gd name="connsiteX6" fmla="*/ 1046681 w 1734137"/>
              <a:gd name="connsiteY6" fmla="*/ 619095 h 1507305"/>
              <a:gd name="connsiteX7" fmla="*/ 913897 w 1734137"/>
              <a:gd name="connsiteY7" fmla="*/ 763951 h 1507305"/>
              <a:gd name="connsiteX8" fmla="*/ 950111 w 1734137"/>
              <a:gd name="connsiteY8" fmla="*/ 760934 h 1507305"/>
              <a:gd name="connsiteX9" fmla="*/ 959165 w 1734137"/>
              <a:gd name="connsiteY9" fmla="*/ 779040 h 1507305"/>
              <a:gd name="connsiteX10" fmla="*/ 877683 w 1734137"/>
              <a:gd name="connsiteY10" fmla="*/ 866556 h 1507305"/>
              <a:gd name="connsiteX11" fmla="*/ 859576 w 1734137"/>
              <a:gd name="connsiteY11" fmla="*/ 911824 h 1507305"/>
              <a:gd name="connsiteX12" fmla="*/ 781113 w 1734137"/>
              <a:gd name="connsiteY12" fmla="*/ 951055 h 1507305"/>
              <a:gd name="connsiteX13" fmla="*/ 681525 w 1734137"/>
              <a:gd name="connsiteY13" fmla="*/ 1017447 h 1507305"/>
              <a:gd name="connsiteX14" fmla="*/ 609097 w 1734137"/>
              <a:gd name="connsiteY14" fmla="*/ 1139669 h 1507305"/>
              <a:gd name="connsiteX15" fmla="*/ 524598 w 1734137"/>
              <a:gd name="connsiteY15" fmla="*/ 1213606 h 1507305"/>
              <a:gd name="connsiteX16" fmla="*/ 485367 w 1734137"/>
              <a:gd name="connsiteY16" fmla="*/ 1258873 h 1507305"/>
              <a:gd name="connsiteX17" fmla="*/ 434064 w 1734137"/>
              <a:gd name="connsiteY17" fmla="*/ 1273962 h 1507305"/>
              <a:gd name="connsiteX18" fmla="*/ 382761 w 1734137"/>
              <a:gd name="connsiteY18" fmla="*/ 1279998 h 1507305"/>
              <a:gd name="connsiteX19" fmla="*/ 313350 w 1734137"/>
              <a:gd name="connsiteY19" fmla="*/ 1310177 h 1507305"/>
              <a:gd name="connsiteX20" fmla="*/ 216780 w 1734137"/>
              <a:gd name="connsiteY20" fmla="*/ 1313194 h 1507305"/>
              <a:gd name="connsiteX21" fmla="*/ 123228 w 1734137"/>
              <a:gd name="connsiteY21" fmla="*/ 1331301 h 1507305"/>
              <a:gd name="connsiteX22" fmla="*/ 14586 w 1734137"/>
              <a:gd name="connsiteY22" fmla="*/ 1343372 h 1507305"/>
              <a:gd name="connsiteX23" fmla="*/ 35711 w 1734137"/>
              <a:gd name="connsiteY23" fmla="*/ 1367515 h 1507305"/>
              <a:gd name="connsiteX24" fmla="*/ 181393 w 1734137"/>
              <a:gd name="connsiteY24" fmla="*/ 1454776 h 1507305"/>
              <a:gd name="connsiteX25" fmla="*/ 1095791 w 1734137"/>
              <a:gd name="connsiteY25" fmla="*/ 1052343 h 1507305"/>
              <a:gd name="connsiteX26" fmla="*/ 1513910 w 1734137"/>
              <a:gd name="connsiteY26" fmla="*/ 966058 h 1507305"/>
              <a:gd name="connsiteX27" fmla="*/ 1715616 w 1734137"/>
              <a:gd name="connsiteY27" fmla="*/ 688152 h 1507305"/>
              <a:gd name="connsiteX0" fmla="*/ 1715616 w 1734137"/>
              <a:gd name="connsiteY0" fmla="*/ 688152 h 1515895"/>
              <a:gd name="connsiteX1" fmla="*/ 1402784 w 1734137"/>
              <a:gd name="connsiteY1" fmla="*/ 48729 h 1515895"/>
              <a:gd name="connsiteX2" fmla="*/ 1251893 w 1734137"/>
              <a:gd name="connsiteY2" fmla="*/ 395777 h 1515895"/>
              <a:gd name="connsiteX3" fmla="*/ 1131180 w 1734137"/>
              <a:gd name="connsiteY3" fmla="*/ 516490 h 1515895"/>
              <a:gd name="connsiteX4" fmla="*/ 1122127 w 1734137"/>
              <a:gd name="connsiteY4" fmla="*/ 549687 h 1515895"/>
              <a:gd name="connsiteX5" fmla="*/ 1137216 w 1734137"/>
              <a:gd name="connsiteY5" fmla="*/ 579864 h 1515895"/>
              <a:gd name="connsiteX6" fmla="*/ 1046681 w 1734137"/>
              <a:gd name="connsiteY6" fmla="*/ 619095 h 1515895"/>
              <a:gd name="connsiteX7" fmla="*/ 913897 w 1734137"/>
              <a:gd name="connsiteY7" fmla="*/ 763951 h 1515895"/>
              <a:gd name="connsiteX8" fmla="*/ 950111 w 1734137"/>
              <a:gd name="connsiteY8" fmla="*/ 760934 h 1515895"/>
              <a:gd name="connsiteX9" fmla="*/ 959165 w 1734137"/>
              <a:gd name="connsiteY9" fmla="*/ 779040 h 1515895"/>
              <a:gd name="connsiteX10" fmla="*/ 877683 w 1734137"/>
              <a:gd name="connsiteY10" fmla="*/ 866556 h 1515895"/>
              <a:gd name="connsiteX11" fmla="*/ 859576 w 1734137"/>
              <a:gd name="connsiteY11" fmla="*/ 911824 h 1515895"/>
              <a:gd name="connsiteX12" fmla="*/ 781113 w 1734137"/>
              <a:gd name="connsiteY12" fmla="*/ 951055 h 1515895"/>
              <a:gd name="connsiteX13" fmla="*/ 681525 w 1734137"/>
              <a:gd name="connsiteY13" fmla="*/ 1017447 h 1515895"/>
              <a:gd name="connsiteX14" fmla="*/ 609097 w 1734137"/>
              <a:gd name="connsiteY14" fmla="*/ 1139669 h 1515895"/>
              <a:gd name="connsiteX15" fmla="*/ 524598 w 1734137"/>
              <a:gd name="connsiteY15" fmla="*/ 1213606 h 1515895"/>
              <a:gd name="connsiteX16" fmla="*/ 485367 w 1734137"/>
              <a:gd name="connsiteY16" fmla="*/ 1258873 h 1515895"/>
              <a:gd name="connsiteX17" fmla="*/ 434064 w 1734137"/>
              <a:gd name="connsiteY17" fmla="*/ 1273962 h 1515895"/>
              <a:gd name="connsiteX18" fmla="*/ 382761 w 1734137"/>
              <a:gd name="connsiteY18" fmla="*/ 1279998 h 1515895"/>
              <a:gd name="connsiteX19" fmla="*/ 313350 w 1734137"/>
              <a:gd name="connsiteY19" fmla="*/ 1310177 h 1515895"/>
              <a:gd name="connsiteX20" fmla="*/ 216780 w 1734137"/>
              <a:gd name="connsiteY20" fmla="*/ 1313194 h 1515895"/>
              <a:gd name="connsiteX21" fmla="*/ 123228 w 1734137"/>
              <a:gd name="connsiteY21" fmla="*/ 1331301 h 1515895"/>
              <a:gd name="connsiteX22" fmla="*/ 14586 w 1734137"/>
              <a:gd name="connsiteY22" fmla="*/ 1343372 h 1515895"/>
              <a:gd name="connsiteX23" fmla="*/ 35711 w 1734137"/>
              <a:gd name="connsiteY23" fmla="*/ 1367515 h 1515895"/>
              <a:gd name="connsiteX24" fmla="*/ 119480 w 1734137"/>
              <a:gd name="connsiteY24" fmla="*/ 1419058 h 1515895"/>
              <a:gd name="connsiteX25" fmla="*/ 181393 w 1734137"/>
              <a:gd name="connsiteY25" fmla="*/ 1454776 h 1515895"/>
              <a:gd name="connsiteX26" fmla="*/ 1095791 w 1734137"/>
              <a:gd name="connsiteY26" fmla="*/ 1052343 h 1515895"/>
              <a:gd name="connsiteX27" fmla="*/ 1513910 w 1734137"/>
              <a:gd name="connsiteY27" fmla="*/ 966058 h 1515895"/>
              <a:gd name="connsiteX28" fmla="*/ 1715616 w 1734137"/>
              <a:gd name="connsiteY28" fmla="*/ 688152 h 1515895"/>
              <a:gd name="connsiteX0" fmla="*/ 1715616 w 1734137"/>
              <a:gd name="connsiteY0" fmla="*/ 688152 h 1521848"/>
              <a:gd name="connsiteX1" fmla="*/ 1402784 w 1734137"/>
              <a:gd name="connsiteY1" fmla="*/ 48729 h 1521848"/>
              <a:gd name="connsiteX2" fmla="*/ 1251893 w 1734137"/>
              <a:gd name="connsiteY2" fmla="*/ 395777 h 1521848"/>
              <a:gd name="connsiteX3" fmla="*/ 1131180 w 1734137"/>
              <a:gd name="connsiteY3" fmla="*/ 516490 h 1521848"/>
              <a:gd name="connsiteX4" fmla="*/ 1122127 w 1734137"/>
              <a:gd name="connsiteY4" fmla="*/ 549687 h 1521848"/>
              <a:gd name="connsiteX5" fmla="*/ 1137216 w 1734137"/>
              <a:gd name="connsiteY5" fmla="*/ 579864 h 1521848"/>
              <a:gd name="connsiteX6" fmla="*/ 1046681 w 1734137"/>
              <a:gd name="connsiteY6" fmla="*/ 619095 h 1521848"/>
              <a:gd name="connsiteX7" fmla="*/ 913897 w 1734137"/>
              <a:gd name="connsiteY7" fmla="*/ 763951 h 1521848"/>
              <a:gd name="connsiteX8" fmla="*/ 950111 w 1734137"/>
              <a:gd name="connsiteY8" fmla="*/ 760934 h 1521848"/>
              <a:gd name="connsiteX9" fmla="*/ 959165 w 1734137"/>
              <a:gd name="connsiteY9" fmla="*/ 779040 h 1521848"/>
              <a:gd name="connsiteX10" fmla="*/ 877683 w 1734137"/>
              <a:gd name="connsiteY10" fmla="*/ 866556 h 1521848"/>
              <a:gd name="connsiteX11" fmla="*/ 859576 w 1734137"/>
              <a:gd name="connsiteY11" fmla="*/ 911824 h 1521848"/>
              <a:gd name="connsiteX12" fmla="*/ 781113 w 1734137"/>
              <a:gd name="connsiteY12" fmla="*/ 951055 h 1521848"/>
              <a:gd name="connsiteX13" fmla="*/ 681525 w 1734137"/>
              <a:gd name="connsiteY13" fmla="*/ 1017447 h 1521848"/>
              <a:gd name="connsiteX14" fmla="*/ 609097 w 1734137"/>
              <a:gd name="connsiteY14" fmla="*/ 1139669 h 1521848"/>
              <a:gd name="connsiteX15" fmla="*/ 524598 w 1734137"/>
              <a:gd name="connsiteY15" fmla="*/ 1213606 h 1521848"/>
              <a:gd name="connsiteX16" fmla="*/ 485367 w 1734137"/>
              <a:gd name="connsiteY16" fmla="*/ 1258873 h 1521848"/>
              <a:gd name="connsiteX17" fmla="*/ 434064 w 1734137"/>
              <a:gd name="connsiteY17" fmla="*/ 1273962 h 1521848"/>
              <a:gd name="connsiteX18" fmla="*/ 382761 w 1734137"/>
              <a:gd name="connsiteY18" fmla="*/ 1279998 h 1521848"/>
              <a:gd name="connsiteX19" fmla="*/ 313350 w 1734137"/>
              <a:gd name="connsiteY19" fmla="*/ 1310177 h 1521848"/>
              <a:gd name="connsiteX20" fmla="*/ 216780 w 1734137"/>
              <a:gd name="connsiteY20" fmla="*/ 1313194 h 1521848"/>
              <a:gd name="connsiteX21" fmla="*/ 123228 w 1734137"/>
              <a:gd name="connsiteY21" fmla="*/ 1331301 h 1521848"/>
              <a:gd name="connsiteX22" fmla="*/ 14586 w 1734137"/>
              <a:gd name="connsiteY22" fmla="*/ 1343372 h 1521848"/>
              <a:gd name="connsiteX23" fmla="*/ 35711 w 1734137"/>
              <a:gd name="connsiteY23" fmla="*/ 1367515 h 1521848"/>
              <a:gd name="connsiteX24" fmla="*/ 119480 w 1734137"/>
              <a:gd name="connsiteY24" fmla="*/ 1419058 h 1521848"/>
              <a:gd name="connsiteX25" fmla="*/ 181393 w 1734137"/>
              <a:gd name="connsiteY25" fmla="*/ 1454776 h 1521848"/>
              <a:gd name="connsiteX26" fmla="*/ 367130 w 1734137"/>
              <a:gd name="connsiteY26" fmla="*/ 1454776 h 1521848"/>
              <a:gd name="connsiteX27" fmla="*/ 1095791 w 1734137"/>
              <a:gd name="connsiteY27" fmla="*/ 1052343 h 1521848"/>
              <a:gd name="connsiteX28" fmla="*/ 1513910 w 1734137"/>
              <a:gd name="connsiteY28" fmla="*/ 966058 h 1521848"/>
              <a:gd name="connsiteX29" fmla="*/ 1715616 w 1734137"/>
              <a:gd name="connsiteY29" fmla="*/ 688152 h 1521848"/>
              <a:gd name="connsiteX0" fmla="*/ 1715616 w 1734137"/>
              <a:gd name="connsiteY0" fmla="*/ 688152 h 1521848"/>
              <a:gd name="connsiteX1" fmla="*/ 1402784 w 1734137"/>
              <a:gd name="connsiteY1" fmla="*/ 48729 h 1521848"/>
              <a:gd name="connsiteX2" fmla="*/ 1251893 w 1734137"/>
              <a:gd name="connsiteY2" fmla="*/ 395777 h 1521848"/>
              <a:gd name="connsiteX3" fmla="*/ 1131180 w 1734137"/>
              <a:gd name="connsiteY3" fmla="*/ 516490 h 1521848"/>
              <a:gd name="connsiteX4" fmla="*/ 1122127 w 1734137"/>
              <a:gd name="connsiteY4" fmla="*/ 549687 h 1521848"/>
              <a:gd name="connsiteX5" fmla="*/ 1137216 w 1734137"/>
              <a:gd name="connsiteY5" fmla="*/ 579864 h 1521848"/>
              <a:gd name="connsiteX6" fmla="*/ 1046681 w 1734137"/>
              <a:gd name="connsiteY6" fmla="*/ 619095 h 1521848"/>
              <a:gd name="connsiteX7" fmla="*/ 913897 w 1734137"/>
              <a:gd name="connsiteY7" fmla="*/ 763951 h 1521848"/>
              <a:gd name="connsiteX8" fmla="*/ 950111 w 1734137"/>
              <a:gd name="connsiteY8" fmla="*/ 760934 h 1521848"/>
              <a:gd name="connsiteX9" fmla="*/ 959165 w 1734137"/>
              <a:gd name="connsiteY9" fmla="*/ 779040 h 1521848"/>
              <a:gd name="connsiteX10" fmla="*/ 877683 w 1734137"/>
              <a:gd name="connsiteY10" fmla="*/ 866556 h 1521848"/>
              <a:gd name="connsiteX11" fmla="*/ 859576 w 1734137"/>
              <a:gd name="connsiteY11" fmla="*/ 911824 h 1521848"/>
              <a:gd name="connsiteX12" fmla="*/ 781113 w 1734137"/>
              <a:gd name="connsiteY12" fmla="*/ 951055 h 1521848"/>
              <a:gd name="connsiteX13" fmla="*/ 681525 w 1734137"/>
              <a:gd name="connsiteY13" fmla="*/ 1017447 h 1521848"/>
              <a:gd name="connsiteX14" fmla="*/ 609097 w 1734137"/>
              <a:gd name="connsiteY14" fmla="*/ 1139669 h 1521848"/>
              <a:gd name="connsiteX15" fmla="*/ 524598 w 1734137"/>
              <a:gd name="connsiteY15" fmla="*/ 1213606 h 1521848"/>
              <a:gd name="connsiteX16" fmla="*/ 485367 w 1734137"/>
              <a:gd name="connsiteY16" fmla="*/ 1258873 h 1521848"/>
              <a:gd name="connsiteX17" fmla="*/ 434064 w 1734137"/>
              <a:gd name="connsiteY17" fmla="*/ 1273962 h 1521848"/>
              <a:gd name="connsiteX18" fmla="*/ 382761 w 1734137"/>
              <a:gd name="connsiteY18" fmla="*/ 1279998 h 1521848"/>
              <a:gd name="connsiteX19" fmla="*/ 313350 w 1734137"/>
              <a:gd name="connsiteY19" fmla="*/ 1310177 h 1521848"/>
              <a:gd name="connsiteX20" fmla="*/ 216780 w 1734137"/>
              <a:gd name="connsiteY20" fmla="*/ 1313194 h 1521848"/>
              <a:gd name="connsiteX21" fmla="*/ 123228 w 1734137"/>
              <a:gd name="connsiteY21" fmla="*/ 1331301 h 1521848"/>
              <a:gd name="connsiteX22" fmla="*/ 14586 w 1734137"/>
              <a:gd name="connsiteY22" fmla="*/ 1343372 h 1521848"/>
              <a:gd name="connsiteX23" fmla="*/ 35711 w 1734137"/>
              <a:gd name="connsiteY23" fmla="*/ 1367515 h 1521848"/>
              <a:gd name="connsiteX24" fmla="*/ 119480 w 1734137"/>
              <a:gd name="connsiteY24" fmla="*/ 1419058 h 1521848"/>
              <a:gd name="connsiteX25" fmla="*/ 181393 w 1734137"/>
              <a:gd name="connsiteY25" fmla="*/ 1454776 h 1521848"/>
              <a:gd name="connsiteX26" fmla="*/ 367130 w 1734137"/>
              <a:gd name="connsiteY26" fmla="*/ 1454776 h 1521848"/>
              <a:gd name="connsiteX27" fmla="*/ 1095791 w 1734137"/>
              <a:gd name="connsiteY27" fmla="*/ 1052343 h 1521848"/>
              <a:gd name="connsiteX28" fmla="*/ 1513910 w 1734137"/>
              <a:gd name="connsiteY28" fmla="*/ 966058 h 1521848"/>
              <a:gd name="connsiteX29" fmla="*/ 1715616 w 1734137"/>
              <a:gd name="connsiteY29" fmla="*/ 688152 h 1521848"/>
              <a:gd name="connsiteX0" fmla="*/ 1715616 w 1734137"/>
              <a:gd name="connsiteY0" fmla="*/ 688152 h 1474223"/>
              <a:gd name="connsiteX1" fmla="*/ 1402784 w 1734137"/>
              <a:gd name="connsiteY1" fmla="*/ 48729 h 1474223"/>
              <a:gd name="connsiteX2" fmla="*/ 1251893 w 1734137"/>
              <a:gd name="connsiteY2" fmla="*/ 395777 h 1474223"/>
              <a:gd name="connsiteX3" fmla="*/ 1131180 w 1734137"/>
              <a:gd name="connsiteY3" fmla="*/ 516490 h 1474223"/>
              <a:gd name="connsiteX4" fmla="*/ 1122127 w 1734137"/>
              <a:gd name="connsiteY4" fmla="*/ 549687 h 1474223"/>
              <a:gd name="connsiteX5" fmla="*/ 1137216 w 1734137"/>
              <a:gd name="connsiteY5" fmla="*/ 579864 h 1474223"/>
              <a:gd name="connsiteX6" fmla="*/ 1046681 w 1734137"/>
              <a:gd name="connsiteY6" fmla="*/ 619095 h 1474223"/>
              <a:gd name="connsiteX7" fmla="*/ 913897 w 1734137"/>
              <a:gd name="connsiteY7" fmla="*/ 763951 h 1474223"/>
              <a:gd name="connsiteX8" fmla="*/ 950111 w 1734137"/>
              <a:gd name="connsiteY8" fmla="*/ 760934 h 1474223"/>
              <a:gd name="connsiteX9" fmla="*/ 959165 w 1734137"/>
              <a:gd name="connsiteY9" fmla="*/ 779040 h 1474223"/>
              <a:gd name="connsiteX10" fmla="*/ 877683 w 1734137"/>
              <a:gd name="connsiteY10" fmla="*/ 866556 h 1474223"/>
              <a:gd name="connsiteX11" fmla="*/ 859576 w 1734137"/>
              <a:gd name="connsiteY11" fmla="*/ 911824 h 1474223"/>
              <a:gd name="connsiteX12" fmla="*/ 781113 w 1734137"/>
              <a:gd name="connsiteY12" fmla="*/ 951055 h 1474223"/>
              <a:gd name="connsiteX13" fmla="*/ 681525 w 1734137"/>
              <a:gd name="connsiteY13" fmla="*/ 1017447 h 1474223"/>
              <a:gd name="connsiteX14" fmla="*/ 609097 w 1734137"/>
              <a:gd name="connsiteY14" fmla="*/ 1139669 h 1474223"/>
              <a:gd name="connsiteX15" fmla="*/ 524598 w 1734137"/>
              <a:gd name="connsiteY15" fmla="*/ 1213606 h 1474223"/>
              <a:gd name="connsiteX16" fmla="*/ 485367 w 1734137"/>
              <a:gd name="connsiteY16" fmla="*/ 1258873 h 1474223"/>
              <a:gd name="connsiteX17" fmla="*/ 434064 w 1734137"/>
              <a:gd name="connsiteY17" fmla="*/ 1273962 h 1474223"/>
              <a:gd name="connsiteX18" fmla="*/ 382761 w 1734137"/>
              <a:gd name="connsiteY18" fmla="*/ 1279998 h 1474223"/>
              <a:gd name="connsiteX19" fmla="*/ 313350 w 1734137"/>
              <a:gd name="connsiteY19" fmla="*/ 1310177 h 1474223"/>
              <a:gd name="connsiteX20" fmla="*/ 216780 w 1734137"/>
              <a:gd name="connsiteY20" fmla="*/ 1313194 h 1474223"/>
              <a:gd name="connsiteX21" fmla="*/ 123228 w 1734137"/>
              <a:gd name="connsiteY21" fmla="*/ 1331301 h 1474223"/>
              <a:gd name="connsiteX22" fmla="*/ 14586 w 1734137"/>
              <a:gd name="connsiteY22" fmla="*/ 1343372 h 1474223"/>
              <a:gd name="connsiteX23" fmla="*/ 35711 w 1734137"/>
              <a:gd name="connsiteY23" fmla="*/ 1367515 h 1474223"/>
              <a:gd name="connsiteX24" fmla="*/ 119480 w 1734137"/>
              <a:gd name="connsiteY24" fmla="*/ 1419058 h 1474223"/>
              <a:gd name="connsiteX25" fmla="*/ 181393 w 1734137"/>
              <a:gd name="connsiteY25" fmla="*/ 1454776 h 1474223"/>
              <a:gd name="connsiteX26" fmla="*/ 367130 w 1734137"/>
              <a:gd name="connsiteY26" fmla="*/ 1454776 h 1474223"/>
              <a:gd name="connsiteX27" fmla="*/ 1095791 w 1734137"/>
              <a:gd name="connsiteY27" fmla="*/ 1052343 h 1474223"/>
              <a:gd name="connsiteX28" fmla="*/ 1513910 w 1734137"/>
              <a:gd name="connsiteY28" fmla="*/ 966058 h 1474223"/>
              <a:gd name="connsiteX29" fmla="*/ 1715616 w 1734137"/>
              <a:gd name="connsiteY29" fmla="*/ 688152 h 1474223"/>
              <a:gd name="connsiteX0" fmla="*/ 1715616 w 1734137"/>
              <a:gd name="connsiteY0" fmla="*/ 688152 h 1522642"/>
              <a:gd name="connsiteX1" fmla="*/ 1402784 w 1734137"/>
              <a:gd name="connsiteY1" fmla="*/ 48729 h 1522642"/>
              <a:gd name="connsiteX2" fmla="*/ 1251893 w 1734137"/>
              <a:gd name="connsiteY2" fmla="*/ 395777 h 1522642"/>
              <a:gd name="connsiteX3" fmla="*/ 1131180 w 1734137"/>
              <a:gd name="connsiteY3" fmla="*/ 516490 h 1522642"/>
              <a:gd name="connsiteX4" fmla="*/ 1122127 w 1734137"/>
              <a:gd name="connsiteY4" fmla="*/ 549687 h 1522642"/>
              <a:gd name="connsiteX5" fmla="*/ 1137216 w 1734137"/>
              <a:gd name="connsiteY5" fmla="*/ 579864 h 1522642"/>
              <a:gd name="connsiteX6" fmla="*/ 1046681 w 1734137"/>
              <a:gd name="connsiteY6" fmla="*/ 619095 h 1522642"/>
              <a:gd name="connsiteX7" fmla="*/ 913897 w 1734137"/>
              <a:gd name="connsiteY7" fmla="*/ 763951 h 1522642"/>
              <a:gd name="connsiteX8" fmla="*/ 950111 w 1734137"/>
              <a:gd name="connsiteY8" fmla="*/ 760934 h 1522642"/>
              <a:gd name="connsiteX9" fmla="*/ 959165 w 1734137"/>
              <a:gd name="connsiteY9" fmla="*/ 779040 h 1522642"/>
              <a:gd name="connsiteX10" fmla="*/ 877683 w 1734137"/>
              <a:gd name="connsiteY10" fmla="*/ 866556 h 1522642"/>
              <a:gd name="connsiteX11" fmla="*/ 859576 w 1734137"/>
              <a:gd name="connsiteY11" fmla="*/ 911824 h 1522642"/>
              <a:gd name="connsiteX12" fmla="*/ 781113 w 1734137"/>
              <a:gd name="connsiteY12" fmla="*/ 951055 h 1522642"/>
              <a:gd name="connsiteX13" fmla="*/ 681525 w 1734137"/>
              <a:gd name="connsiteY13" fmla="*/ 1017447 h 1522642"/>
              <a:gd name="connsiteX14" fmla="*/ 609097 w 1734137"/>
              <a:gd name="connsiteY14" fmla="*/ 1139669 h 1522642"/>
              <a:gd name="connsiteX15" fmla="*/ 524598 w 1734137"/>
              <a:gd name="connsiteY15" fmla="*/ 1213606 h 1522642"/>
              <a:gd name="connsiteX16" fmla="*/ 485367 w 1734137"/>
              <a:gd name="connsiteY16" fmla="*/ 1258873 h 1522642"/>
              <a:gd name="connsiteX17" fmla="*/ 434064 w 1734137"/>
              <a:gd name="connsiteY17" fmla="*/ 1273962 h 1522642"/>
              <a:gd name="connsiteX18" fmla="*/ 382761 w 1734137"/>
              <a:gd name="connsiteY18" fmla="*/ 1279998 h 1522642"/>
              <a:gd name="connsiteX19" fmla="*/ 313350 w 1734137"/>
              <a:gd name="connsiteY19" fmla="*/ 1310177 h 1522642"/>
              <a:gd name="connsiteX20" fmla="*/ 216780 w 1734137"/>
              <a:gd name="connsiteY20" fmla="*/ 1313194 h 1522642"/>
              <a:gd name="connsiteX21" fmla="*/ 123228 w 1734137"/>
              <a:gd name="connsiteY21" fmla="*/ 1331301 h 1522642"/>
              <a:gd name="connsiteX22" fmla="*/ 14586 w 1734137"/>
              <a:gd name="connsiteY22" fmla="*/ 1343372 h 1522642"/>
              <a:gd name="connsiteX23" fmla="*/ 35711 w 1734137"/>
              <a:gd name="connsiteY23" fmla="*/ 1367515 h 1522642"/>
              <a:gd name="connsiteX24" fmla="*/ 119480 w 1734137"/>
              <a:gd name="connsiteY24" fmla="*/ 1419058 h 1522642"/>
              <a:gd name="connsiteX25" fmla="*/ 181393 w 1734137"/>
              <a:gd name="connsiteY25" fmla="*/ 1454776 h 1522642"/>
              <a:gd name="connsiteX26" fmla="*/ 209968 w 1734137"/>
              <a:gd name="connsiteY26" fmla="*/ 1447633 h 1522642"/>
              <a:gd name="connsiteX27" fmla="*/ 367130 w 1734137"/>
              <a:gd name="connsiteY27" fmla="*/ 1454776 h 1522642"/>
              <a:gd name="connsiteX28" fmla="*/ 1095791 w 1734137"/>
              <a:gd name="connsiteY28" fmla="*/ 1052343 h 1522642"/>
              <a:gd name="connsiteX29" fmla="*/ 1513910 w 1734137"/>
              <a:gd name="connsiteY29" fmla="*/ 966058 h 1522642"/>
              <a:gd name="connsiteX30" fmla="*/ 1715616 w 1734137"/>
              <a:gd name="connsiteY30" fmla="*/ 688152 h 1522642"/>
              <a:gd name="connsiteX0" fmla="*/ 1715616 w 1734137"/>
              <a:gd name="connsiteY0" fmla="*/ 688152 h 1521848"/>
              <a:gd name="connsiteX1" fmla="*/ 1402784 w 1734137"/>
              <a:gd name="connsiteY1" fmla="*/ 48729 h 1521848"/>
              <a:gd name="connsiteX2" fmla="*/ 1251893 w 1734137"/>
              <a:gd name="connsiteY2" fmla="*/ 395777 h 1521848"/>
              <a:gd name="connsiteX3" fmla="*/ 1131180 w 1734137"/>
              <a:gd name="connsiteY3" fmla="*/ 516490 h 1521848"/>
              <a:gd name="connsiteX4" fmla="*/ 1122127 w 1734137"/>
              <a:gd name="connsiteY4" fmla="*/ 549687 h 1521848"/>
              <a:gd name="connsiteX5" fmla="*/ 1137216 w 1734137"/>
              <a:gd name="connsiteY5" fmla="*/ 579864 h 1521848"/>
              <a:gd name="connsiteX6" fmla="*/ 1046681 w 1734137"/>
              <a:gd name="connsiteY6" fmla="*/ 619095 h 1521848"/>
              <a:gd name="connsiteX7" fmla="*/ 913897 w 1734137"/>
              <a:gd name="connsiteY7" fmla="*/ 763951 h 1521848"/>
              <a:gd name="connsiteX8" fmla="*/ 950111 w 1734137"/>
              <a:gd name="connsiteY8" fmla="*/ 760934 h 1521848"/>
              <a:gd name="connsiteX9" fmla="*/ 959165 w 1734137"/>
              <a:gd name="connsiteY9" fmla="*/ 779040 h 1521848"/>
              <a:gd name="connsiteX10" fmla="*/ 877683 w 1734137"/>
              <a:gd name="connsiteY10" fmla="*/ 866556 h 1521848"/>
              <a:gd name="connsiteX11" fmla="*/ 859576 w 1734137"/>
              <a:gd name="connsiteY11" fmla="*/ 911824 h 1521848"/>
              <a:gd name="connsiteX12" fmla="*/ 781113 w 1734137"/>
              <a:gd name="connsiteY12" fmla="*/ 951055 h 1521848"/>
              <a:gd name="connsiteX13" fmla="*/ 681525 w 1734137"/>
              <a:gd name="connsiteY13" fmla="*/ 1017447 h 1521848"/>
              <a:gd name="connsiteX14" fmla="*/ 609097 w 1734137"/>
              <a:gd name="connsiteY14" fmla="*/ 1139669 h 1521848"/>
              <a:gd name="connsiteX15" fmla="*/ 524598 w 1734137"/>
              <a:gd name="connsiteY15" fmla="*/ 1213606 h 1521848"/>
              <a:gd name="connsiteX16" fmla="*/ 485367 w 1734137"/>
              <a:gd name="connsiteY16" fmla="*/ 1258873 h 1521848"/>
              <a:gd name="connsiteX17" fmla="*/ 434064 w 1734137"/>
              <a:gd name="connsiteY17" fmla="*/ 1273962 h 1521848"/>
              <a:gd name="connsiteX18" fmla="*/ 382761 w 1734137"/>
              <a:gd name="connsiteY18" fmla="*/ 1279998 h 1521848"/>
              <a:gd name="connsiteX19" fmla="*/ 313350 w 1734137"/>
              <a:gd name="connsiteY19" fmla="*/ 1310177 h 1521848"/>
              <a:gd name="connsiteX20" fmla="*/ 216780 w 1734137"/>
              <a:gd name="connsiteY20" fmla="*/ 1313194 h 1521848"/>
              <a:gd name="connsiteX21" fmla="*/ 123228 w 1734137"/>
              <a:gd name="connsiteY21" fmla="*/ 1331301 h 1521848"/>
              <a:gd name="connsiteX22" fmla="*/ 14586 w 1734137"/>
              <a:gd name="connsiteY22" fmla="*/ 1343372 h 1521848"/>
              <a:gd name="connsiteX23" fmla="*/ 35711 w 1734137"/>
              <a:gd name="connsiteY23" fmla="*/ 1367515 h 1521848"/>
              <a:gd name="connsiteX24" fmla="*/ 119480 w 1734137"/>
              <a:gd name="connsiteY24" fmla="*/ 1419058 h 1521848"/>
              <a:gd name="connsiteX25" fmla="*/ 181393 w 1734137"/>
              <a:gd name="connsiteY25" fmla="*/ 1454776 h 1521848"/>
              <a:gd name="connsiteX26" fmla="*/ 367130 w 1734137"/>
              <a:gd name="connsiteY26" fmla="*/ 1454776 h 1521848"/>
              <a:gd name="connsiteX27" fmla="*/ 1095791 w 1734137"/>
              <a:gd name="connsiteY27" fmla="*/ 1052343 h 1521848"/>
              <a:gd name="connsiteX28" fmla="*/ 1513910 w 1734137"/>
              <a:gd name="connsiteY28" fmla="*/ 966058 h 1521848"/>
              <a:gd name="connsiteX29" fmla="*/ 1715616 w 1734137"/>
              <a:gd name="connsiteY29" fmla="*/ 688152 h 1521848"/>
              <a:gd name="connsiteX0" fmla="*/ 1715616 w 1734137"/>
              <a:gd name="connsiteY0" fmla="*/ 688152 h 1531770"/>
              <a:gd name="connsiteX1" fmla="*/ 1402784 w 1734137"/>
              <a:gd name="connsiteY1" fmla="*/ 48729 h 1531770"/>
              <a:gd name="connsiteX2" fmla="*/ 1251893 w 1734137"/>
              <a:gd name="connsiteY2" fmla="*/ 395777 h 1531770"/>
              <a:gd name="connsiteX3" fmla="*/ 1131180 w 1734137"/>
              <a:gd name="connsiteY3" fmla="*/ 516490 h 1531770"/>
              <a:gd name="connsiteX4" fmla="*/ 1122127 w 1734137"/>
              <a:gd name="connsiteY4" fmla="*/ 549687 h 1531770"/>
              <a:gd name="connsiteX5" fmla="*/ 1137216 w 1734137"/>
              <a:gd name="connsiteY5" fmla="*/ 579864 h 1531770"/>
              <a:gd name="connsiteX6" fmla="*/ 1046681 w 1734137"/>
              <a:gd name="connsiteY6" fmla="*/ 619095 h 1531770"/>
              <a:gd name="connsiteX7" fmla="*/ 913897 w 1734137"/>
              <a:gd name="connsiteY7" fmla="*/ 763951 h 1531770"/>
              <a:gd name="connsiteX8" fmla="*/ 950111 w 1734137"/>
              <a:gd name="connsiteY8" fmla="*/ 760934 h 1531770"/>
              <a:gd name="connsiteX9" fmla="*/ 959165 w 1734137"/>
              <a:gd name="connsiteY9" fmla="*/ 779040 h 1531770"/>
              <a:gd name="connsiteX10" fmla="*/ 877683 w 1734137"/>
              <a:gd name="connsiteY10" fmla="*/ 866556 h 1531770"/>
              <a:gd name="connsiteX11" fmla="*/ 859576 w 1734137"/>
              <a:gd name="connsiteY11" fmla="*/ 911824 h 1531770"/>
              <a:gd name="connsiteX12" fmla="*/ 781113 w 1734137"/>
              <a:gd name="connsiteY12" fmla="*/ 951055 h 1531770"/>
              <a:gd name="connsiteX13" fmla="*/ 681525 w 1734137"/>
              <a:gd name="connsiteY13" fmla="*/ 1017447 h 1531770"/>
              <a:gd name="connsiteX14" fmla="*/ 609097 w 1734137"/>
              <a:gd name="connsiteY14" fmla="*/ 1139669 h 1531770"/>
              <a:gd name="connsiteX15" fmla="*/ 524598 w 1734137"/>
              <a:gd name="connsiteY15" fmla="*/ 1213606 h 1531770"/>
              <a:gd name="connsiteX16" fmla="*/ 485367 w 1734137"/>
              <a:gd name="connsiteY16" fmla="*/ 1258873 h 1531770"/>
              <a:gd name="connsiteX17" fmla="*/ 434064 w 1734137"/>
              <a:gd name="connsiteY17" fmla="*/ 1273962 h 1531770"/>
              <a:gd name="connsiteX18" fmla="*/ 382761 w 1734137"/>
              <a:gd name="connsiteY18" fmla="*/ 1279998 h 1531770"/>
              <a:gd name="connsiteX19" fmla="*/ 313350 w 1734137"/>
              <a:gd name="connsiteY19" fmla="*/ 1310177 h 1531770"/>
              <a:gd name="connsiteX20" fmla="*/ 216780 w 1734137"/>
              <a:gd name="connsiteY20" fmla="*/ 1313194 h 1531770"/>
              <a:gd name="connsiteX21" fmla="*/ 123228 w 1734137"/>
              <a:gd name="connsiteY21" fmla="*/ 1331301 h 1531770"/>
              <a:gd name="connsiteX22" fmla="*/ 14586 w 1734137"/>
              <a:gd name="connsiteY22" fmla="*/ 1343372 h 1531770"/>
              <a:gd name="connsiteX23" fmla="*/ 35711 w 1734137"/>
              <a:gd name="connsiteY23" fmla="*/ 1367515 h 1531770"/>
              <a:gd name="connsiteX24" fmla="*/ 119480 w 1734137"/>
              <a:gd name="connsiteY24" fmla="*/ 1419058 h 1531770"/>
              <a:gd name="connsiteX25" fmla="*/ 162343 w 1734137"/>
              <a:gd name="connsiteY25" fmla="*/ 1514307 h 1531770"/>
              <a:gd name="connsiteX26" fmla="*/ 367130 w 1734137"/>
              <a:gd name="connsiteY26" fmla="*/ 1454776 h 1531770"/>
              <a:gd name="connsiteX27" fmla="*/ 1095791 w 1734137"/>
              <a:gd name="connsiteY27" fmla="*/ 1052343 h 1531770"/>
              <a:gd name="connsiteX28" fmla="*/ 1513910 w 1734137"/>
              <a:gd name="connsiteY28" fmla="*/ 966058 h 1531770"/>
              <a:gd name="connsiteX29" fmla="*/ 1715616 w 1734137"/>
              <a:gd name="connsiteY29" fmla="*/ 688152 h 1531770"/>
              <a:gd name="connsiteX0" fmla="*/ 1715616 w 1734137"/>
              <a:gd name="connsiteY0" fmla="*/ 688152 h 1521055"/>
              <a:gd name="connsiteX1" fmla="*/ 1402784 w 1734137"/>
              <a:gd name="connsiteY1" fmla="*/ 48729 h 1521055"/>
              <a:gd name="connsiteX2" fmla="*/ 1251893 w 1734137"/>
              <a:gd name="connsiteY2" fmla="*/ 395777 h 1521055"/>
              <a:gd name="connsiteX3" fmla="*/ 1131180 w 1734137"/>
              <a:gd name="connsiteY3" fmla="*/ 516490 h 1521055"/>
              <a:gd name="connsiteX4" fmla="*/ 1122127 w 1734137"/>
              <a:gd name="connsiteY4" fmla="*/ 549687 h 1521055"/>
              <a:gd name="connsiteX5" fmla="*/ 1137216 w 1734137"/>
              <a:gd name="connsiteY5" fmla="*/ 579864 h 1521055"/>
              <a:gd name="connsiteX6" fmla="*/ 1046681 w 1734137"/>
              <a:gd name="connsiteY6" fmla="*/ 619095 h 1521055"/>
              <a:gd name="connsiteX7" fmla="*/ 913897 w 1734137"/>
              <a:gd name="connsiteY7" fmla="*/ 763951 h 1521055"/>
              <a:gd name="connsiteX8" fmla="*/ 950111 w 1734137"/>
              <a:gd name="connsiteY8" fmla="*/ 760934 h 1521055"/>
              <a:gd name="connsiteX9" fmla="*/ 959165 w 1734137"/>
              <a:gd name="connsiteY9" fmla="*/ 779040 h 1521055"/>
              <a:gd name="connsiteX10" fmla="*/ 877683 w 1734137"/>
              <a:gd name="connsiteY10" fmla="*/ 866556 h 1521055"/>
              <a:gd name="connsiteX11" fmla="*/ 859576 w 1734137"/>
              <a:gd name="connsiteY11" fmla="*/ 911824 h 1521055"/>
              <a:gd name="connsiteX12" fmla="*/ 781113 w 1734137"/>
              <a:gd name="connsiteY12" fmla="*/ 951055 h 1521055"/>
              <a:gd name="connsiteX13" fmla="*/ 681525 w 1734137"/>
              <a:gd name="connsiteY13" fmla="*/ 1017447 h 1521055"/>
              <a:gd name="connsiteX14" fmla="*/ 609097 w 1734137"/>
              <a:gd name="connsiteY14" fmla="*/ 1139669 h 1521055"/>
              <a:gd name="connsiteX15" fmla="*/ 524598 w 1734137"/>
              <a:gd name="connsiteY15" fmla="*/ 1213606 h 1521055"/>
              <a:gd name="connsiteX16" fmla="*/ 485367 w 1734137"/>
              <a:gd name="connsiteY16" fmla="*/ 1258873 h 1521055"/>
              <a:gd name="connsiteX17" fmla="*/ 434064 w 1734137"/>
              <a:gd name="connsiteY17" fmla="*/ 1273962 h 1521055"/>
              <a:gd name="connsiteX18" fmla="*/ 382761 w 1734137"/>
              <a:gd name="connsiteY18" fmla="*/ 1279998 h 1521055"/>
              <a:gd name="connsiteX19" fmla="*/ 313350 w 1734137"/>
              <a:gd name="connsiteY19" fmla="*/ 1310177 h 1521055"/>
              <a:gd name="connsiteX20" fmla="*/ 216780 w 1734137"/>
              <a:gd name="connsiteY20" fmla="*/ 1313194 h 1521055"/>
              <a:gd name="connsiteX21" fmla="*/ 123228 w 1734137"/>
              <a:gd name="connsiteY21" fmla="*/ 1331301 h 1521055"/>
              <a:gd name="connsiteX22" fmla="*/ 14586 w 1734137"/>
              <a:gd name="connsiteY22" fmla="*/ 1343372 h 1521055"/>
              <a:gd name="connsiteX23" fmla="*/ 35711 w 1734137"/>
              <a:gd name="connsiteY23" fmla="*/ 1367515 h 1521055"/>
              <a:gd name="connsiteX24" fmla="*/ 119480 w 1734137"/>
              <a:gd name="connsiteY24" fmla="*/ 1419058 h 1521055"/>
              <a:gd name="connsiteX25" fmla="*/ 186155 w 1734137"/>
              <a:gd name="connsiteY25" fmla="*/ 1450014 h 1521055"/>
              <a:gd name="connsiteX26" fmla="*/ 367130 w 1734137"/>
              <a:gd name="connsiteY26" fmla="*/ 1454776 h 1521055"/>
              <a:gd name="connsiteX27" fmla="*/ 1095791 w 1734137"/>
              <a:gd name="connsiteY27" fmla="*/ 1052343 h 1521055"/>
              <a:gd name="connsiteX28" fmla="*/ 1513910 w 1734137"/>
              <a:gd name="connsiteY28" fmla="*/ 966058 h 1521055"/>
              <a:gd name="connsiteX29" fmla="*/ 1715616 w 1734137"/>
              <a:gd name="connsiteY29" fmla="*/ 688152 h 1521055"/>
              <a:gd name="connsiteX0" fmla="*/ 1715616 w 1734137"/>
              <a:gd name="connsiteY0" fmla="*/ 688152 h 1478193"/>
              <a:gd name="connsiteX1" fmla="*/ 1402784 w 1734137"/>
              <a:gd name="connsiteY1" fmla="*/ 48729 h 1478193"/>
              <a:gd name="connsiteX2" fmla="*/ 1251893 w 1734137"/>
              <a:gd name="connsiteY2" fmla="*/ 395777 h 1478193"/>
              <a:gd name="connsiteX3" fmla="*/ 1131180 w 1734137"/>
              <a:gd name="connsiteY3" fmla="*/ 516490 h 1478193"/>
              <a:gd name="connsiteX4" fmla="*/ 1122127 w 1734137"/>
              <a:gd name="connsiteY4" fmla="*/ 549687 h 1478193"/>
              <a:gd name="connsiteX5" fmla="*/ 1137216 w 1734137"/>
              <a:gd name="connsiteY5" fmla="*/ 579864 h 1478193"/>
              <a:gd name="connsiteX6" fmla="*/ 1046681 w 1734137"/>
              <a:gd name="connsiteY6" fmla="*/ 619095 h 1478193"/>
              <a:gd name="connsiteX7" fmla="*/ 913897 w 1734137"/>
              <a:gd name="connsiteY7" fmla="*/ 763951 h 1478193"/>
              <a:gd name="connsiteX8" fmla="*/ 950111 w 1734137"/>
              <a:gd name="connsiteY8" fmla="*/ 760934 h 1478193"/>
              <a:gd name="connsiteX9" fmla="*/ 959165 w 1734137"/>
              <a:gd name="connsiteY9" fmla="*/ 779040 h 1478193"/>
              <a:gd name="connsiteX10" fmla="*/ 877683 w 1734137"/>
              <a:gd name="connsiteY10" fmla="*/ 866556 h 1478193"/>
              <a:gd name="connsiteX11" fmla="*/ 859576 w 1734137"/>
              <a:gd name="connsiteY11" fmla="*/ 911824 h 1478193"/>
              <a:gd name="connsiteX12" fmla="*/ 781113 w 1734137"/>
              <a:gd name="connsiteY12" fmla="*/ 951055 h 1478193"/>
              <a:gd name="connsiteX13" fmla="*/ 681525 w 1734137"/>
              <a:gd name="connsiteY13" fmla="*/ 1017447 h 1478193"/>
              <a:gd name="connsiteX14" fmla="*/ 609097 w 1734137"/>
              <a:gd name="connsiteY14" fmla="*/ 1139669 h 1478193"/>
              <a:gd name="connsiteX15" fmla="*/ 524598 w 1734137"/>
              <a:gd name="connsiteY15" fmla="*/ 1213606 h 1478193"/>
              <a:gd name="connsiteX16" fmla="*/ 485367 w 1734137"/>
              <a:gd name="connsiteY16" fmla="*/ 1258873 h 1478193"/>
              <a:gd name="connsiteX17" fmla="*/ 434064 w 1734137"/>
              <a:gd name="connsiteY17" fmla="*/ 1273962 h 1478193"/>
              <a:gd name="connsiteX18" fmla="*/ 382761 w 1734137"/>
              <a:gd name="connsiteY18" fmla="*/ 1279998 h 1478193"/>
              <a:gd name="connsiteX19" fmla="*/ 313350 w 1734137"/>
              <a:gd name="connsiteY19" fmla="*/ 1310177 h 1478193"/>
              <a:gd name="connsiteX20" fmla="*/ 216780 w 1734137"/>
              <a:gd name="connsiteY20" fmla="*/ 1313194 h 1478193"/>
              <a:gd name="connsiteX21" fmla="*/ 123228 w 1734137"/>
              <a:gd name="connsiteY21" fmla="*/ 1331301 h 1478193"/>
              <a:gd name="connsiteX22" fmla="*/ 14586 w 1734137"/>
              <a:gd name="connsiteY22" fmla="*/ 1343372 h 1478193"/>
              <a:gd name="connsiteX23" fmla="*/ 35711 w 1734137"/>
              <a:gd name="connsiteY23" fmla="*/ 1367515 h 1478193"/>
              <a:gd name="connsiteX24" fmla="*/ 119480 w 1734137"/>
              <a:gd name="connsiteY24" fmla="*/ 1419058 h 1478193"/>
              <a:gd name="connsiteX25" fmla="*/ 186155 w 1734137"/>
              <a:gd name="connsiteY25" fmla="*/ 1450014 h 1478193"/>
              <a:gd name="connsiteX26" fmla="*/ 367130 w 1734137"/>
              <a:gd name="connsiteY26" fmla="*/ 1454776 h 1478193"/>
              <a:gd name="connsiteX27" fmla="*/ 1095791 w 1734137"/>
              <a:gd name="connsiteY27" fmla="*/ 1052343 h 1478193"/>
              <a:gd name="connsiteX28" fmla="*/ 1513910 w 1734137"/>
              <a:gd name="connsiteY28" fmla="*/ 966058 h 1478193"/>
              <a:gd name="connsiteX29" fmla="*/ 1715616 w 1734137"/>
              <a:gd name="connsiteY29" fmla="*/ 688152 h 1478193"/>
              <a:gd name="connsiteX0" fmla="*/ 1715616 w 1734137"/>
              <a:gd name="connsiteY0" fmla="*/ 688152 h 1478193"/>
              <a:gd name="connsiteX1" fmla="*/ 1402784 w 1734137"/>
              <a:gd name="connsiteY1" fmla="*/ 48729 h 1478193"/>
              <a:gd name="connsiteX2" fmla="*/ 1251893 w 1734137"/>
              <a:gd name="connsiteY2" fmla="*/ 395777 h 1478193"/>
              <a:gd name="connsiteX3" fmla="*/ 1131180 w 1734137"/>
              <a:gd name="connsiteY3" fmla="*/ 516490 h 1478193"/>
              <a:gd name="connsiteX4" fmla="*/ 1122127 w 1734137"/>
              <a:gd name="connsiteY4" fmla="*/ 549687 h 1478193"/>
              <a:gd name="connsiteX5" fmla="*/ 1137216 w 1734137"/>
              <a:gd name="connsiteY5" fmla="*/ 579864 h 1478193"/>
              <a:gd name="connsiteX6" fmla="*/ 1046681 w 1734137"/>
              <a:gd name="connsiteY6" fmla="*/ 619095 h 1478193"/>
              <a:gd name="connsiteX7" fmla="*/ 913897 w 1734137"/>
              <a:gd name="connsiteY7" fmla="*/ 763951 h 1478193"/>
              <a:gd name="connsiteX8" fmla="*/ 950111 w 1734137"/>
              <a:gd name="connsiteY8" fmla="*/ 760934 h 1478193"/>
              <a:gd name="connsiteX9" fmla="*/ 959165 w 1734137"/>
              <a:gd name="connsiteY9" fmla="*/ 779040 h 1478193"/>
              <a:gd name="connsiteX10" fmla="*/ 877683 w 1734137"/>
              <a:gd name="connsiteY10" fmla="*/ 866556 h 1478193"/>
              <a:gd name="connsiteX11" fmla="*/ 859576 w 1734137"/>
              <a:gd name="connsiteY11" fmla="*/ 911824 h 1478193"/>
              <a:gd name="connsiteX12" fmla="*/ 781113 w 1734137"/>
              <a:gd name="connsiteY12" fmla="*/ 951055 h 1478193"/>
              <a:gd name="connsiteX13" fmla="*/ 681525 w 1734137"/>
              <a:gd name="connsiteY13" fmla="*/ 1017447 h 1478193"/>
              <a:gd name="connsiteX14" fmla="*/ 609097 w 1734137"/>
              <a:gd name="connsiteY14" fmla="*/ 1139669 h 1478193"/>
              <a:gd name="connsiteX15" fmla="*/ 524598 w 1734137"/>
              <a:gd name="connsiteY15" fmla="*/ 1213606 h 1478193"/>
              <a:gd name="connsiteX16" fmla="*/ 485367 w 1734137"/>
              <a:gd name="connsiteY16" fmla="*/ 1258873 h 1478193"/>
              <a:gd name="connsiteX17" fmla="*/ 434064 w 1734137"/>
              <a:gd name="connsiteY17" fmla="*/ 1273962 h 1478193"/>
              <a:gd name="connsiteX18" fmla="*/ 382761 w 1734137"/>
              <a:gd name="connsiteY18" fmla="*/ 1279998 h 1478193"/>
              <a:gd name="connsiteX19" fmla="*/ 313350 w 1734137"/>
              <a:gd name="connsiteY19" fmla="*/ 1310177 h 1478193"/>
              <a:gd name="connsiteX20" fmla="*/ 216780 w 1734137"/>
              <a:gd name="connsiteY20" fmla="*/ 1313194 h 1478193"/>
              <a:gd name="connsiteX21" fmla="*/ 123228 w 1734137"/>
              <a:gd name="connsiteY21" fmla="*/ 1331301 h 1478193"/>
              <a:gd name="connsiteX22" fmla="*/ 14586 w 1734137"/>
              <a:gd name="connsiteY22" fmla="*/ 1343372 h 1478193"/>
              <a:gd name="connsiteX23" fmla="*/ 35711 w 1734137"/>
              <a:gd name="connsiteY23" fmla="*/ 1367515 h 1478193"/>
              <a:gd name="connsiteX24" fmla="*/ 119480 w 1734137"/>
              <a:gd name="connsiteY24" fmla="*/ 1419058 h 1478193"/>
              <a:gd name="connsiteX25" fmla="*/ 186155 w 1734137"/>
              <a:gd name="connsiteY25" fmla="*/ 1450014 h 1478193"/>
              <a:gd name="connsiteX26" fmla="*/ 367130 w 1734137"/>
              <a:gd name="connsiteY26" fmla="*/ 1454776 h 1478193"/>
              <a:gd name="connsiteX27" fmla="*/ 1095791 w 1734137"/>
              <a:gd name="connsiteY27" fmla="*/ 1052343 h 1478193"/>
              <a:gd name="connsiteX28" fmla="*/ 1513910 w 1734137"/>
              <a:gd name="connsiteY28" fmla="*/ 966058 h 1478193"/>
              <a:gd name="connsiteX29" fmla="*/ 1715616 w 1734137"/>
              <a:gd name="connsiteY29" fmla="*/ 688152 h 1478193"/>
              <a:gd name="connsiteX0" fmla="*/ 1715616 w 1734137"/>
              <a:gd name="connsiteY0" fmla="*/ 688152 h 1475413"/>
              <a:gd name="connsiteX1" fmla="*/ 1402784 w 1734137"/>
              <a:gd name="connsiteY1" fmla="*/ 48729 h 1475413"/>
              <a:gd name="connsiteX2" fmla="*/ 1251893 w 1734137"/>
              <a:gd name="connsiteY2" fmla="*/ 395777 h 1475413"/>
              <a:gd name="connsiteX3" fmla="*/ 1131180 w 1734137"/>
              <a:gd name="connsiteY3" fmla="*/ 516490 h 1475413"/>
              <a:gd name="connsiteX4" fmla="*/ 1122127 w 1734137"/>
              <a:gd name="connsiteY4" fmla="*/ 549687 h 1475413"/>
              <a:gd name="connsiteX5" fmla="*/ 1137216 w 1734137"/>
              <a:gd name="connsiteY5" fmla="*/ 579864 h 1475413"/>
              <a:gd name="connsiteX6" fmla="*/ 1046681 w 1734137"/>
              <a:gd name="connsiteY6" fmla="*/ 619095 h 1475413"/>
              <a:gd name="connsiteX7" fmla="*/ 913897 w 1734137"/>
              <a:gd name="connsiteY7" fmla="*/ 763951 h 1475413"/>
              <a:gd name="connsiteX8" fmla="*/ 950111 w 1734137"/>
              <a:gd name="connsiteY8" fmla="*/ 760934 h 1475413"/>
              <a:gd name="connsiteX9" fmla="*/ 959165 w 1734137"/>
              <a:gd name="connsiteY9" fmla="*/ 779040 h 1475413"/>
              <a:gd name="connsiteX10" fmla="*/ 877683 w 1734137"/>
              <a:gd name="connsiteY10" fmla="*/ 866556 h 1475413"/>
              <a:gd name="connsiteX11" fmla="*/ 859576 w 1734137"/>
              <a:gd name="connsiteY11" fmla="*/ 911824 h 1475413"/>
              <a:gd name="connsiteX12" fmla="*/ 781113 w 1734137"/>
              <a:gd name="connsiteY12" fmla="*/ 951055 h 1475413"/>
              <a:gd name="connsiteX13" fmla="*/ 681525 w 1734137"/>
              <a:gd name="connsiteY13" fmla="*/ 1017447 h 1475413"/>
              <a:gd name="connsiteX14" fmla="*/ 609097 w 1734137"/>
              <a:gd name="connsiteY14" fmla="*/ 1139669 h 1475413"/>
              <a:gd name="connsiteX15" fmla="*/ 524598 w 1734137"/>
              <a:gd name="connsiteY15" fmla="*/ 1213606 h 1475413"/>
              <a:gd name="connsiteX16" fmla="*/ 485367 w 1734137"/>
              <a:gd name="connsiteY16" fmla="*/ 1258873 h 1475413"/>
              <a:gd name="connsiteX17" fmla="*/ 434064 w 1734137"/>
              <a:gd name="connsiteY17" fmla="*/ 1273962 h 1475413"/>
              <a:gd name="connsiteX18" fmla="*/ 382761 w 1734137"/>
              <a:gd name="connsiteY18" fmla="*/ 1279998 h 1475413"/>
              <a:gd name="connsiteX19" fmla="*/ 313350 w 1734137"/>
              <a:gd name="connsiteY19" fmla="*/ 1310177 h 1475413"/>
              <a:gd name="connsiteX20" fmla="*/ 216780 w 1734137"/>
              <a:gd name="connsiteY20" fmla="*/ 1313194 h 1475413"/>
              <a:gd name="connsiteX21" fmla="*/ 123228 w 1734137"/>
              <a:gd name="connsiteY21" fmla="*/ 1331301 h 1475413"/>
              <a:gd name="connsiteX22" fmla="*/ 14586 w 1734137"/>
              <a:gd name="connsiteY22" fmla="*/ 1343372 h 1475413"/>
              <a:gd name="connsiteX23" fmla="*/ 35711 w 1734137"/>
              <a:gd name="connsiteY23" fmla="*/ 1367515 h 1475413"/>
              <a:gd name="connsiteX24" fmla="*/ 119480 w 1734137"/>
              <a:gd name="connsiteY24" fmla="*/ 1419058 h 1475413"/>
              <a:gd name="connsiteX25" fmla="*/ 186155 w 1734137"/>
              <a:gd name="connsiteY25" fmla="*/ 1450014 h 1475413"/>
              <a:gd name="connsiteX26" fmla="*/ 367130 w 1734137"/>
              <a:gd name="connsiteY26" fmla="*/ 1454776 h 1475413"/>
              <a:gd name="connsiteX27" fmla="*/ 724318 w 1734137"/>
              <a:gd name="connsiteY27" fmla="*/ 1326189 h 1475413"/>
              <a:gd name="connsiteX28" fmla="*/ 1095791 w 1734137"/>
              <a:gd name="connsiteY28" fmla="*/ 1052343 h 1475413"/>
              <a:gd name="connsiteX29" fmla="*/ 1513910 w 1734137"/>
              <a:gd name="connsiteY29" fmla="*/ 966058 h 1475413"/>
              <a:gd name="connsiteX30" fmla="*/ 1715616 w 1734137"/>
              <a:gd name="connsiteY30" fmla="*/ 688152 h 1475413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1095791 w 1734137"/>
              <a:gd name="connsiteY29" fmla="*/ 1052343 h 1465095"/>
              <a:gd name="connsiteX30" fmla="*/ 1513910 w 1734137"/>
              <a:gd name="connsiteY30" fmla="*/ 966058 h 1465095"/>
              <a:gd name="connsiteX31" fmla="*/ 1715616 w 1734137"/>
              <a:gd name="connsiteY31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800518 w 1734137"/>
              <a:gd name="connsiteY29" fmla="*/ 1173789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800518 w 1734137"/>
              <a:gd name="connsiteY30" fmla="*/ 1173789 h 1465095"/>
              <a:gd name="connsiteX31" fmla="*/ 1095791 w 1734137"/>
              <a:gd name="connsiteY31" fmla="*/ 1052343 h 1465095"/>
              <a:gd name="connsiteX32" fmla="*/ 1513910 w 1734137"/>
              <a:gd name="connsiteY32" fmla="*/ 966058 h 1465095"/>
              <a:gd name="connsiteX33" fmla="*/ 1715616 w 1734137"/>
              <a:gd name="connsiteY33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31180 w 1734137"/>
              <a:gd name="connsiteY3" fmla="*/ 516490 h 1465095"/>
              <a:gd name="connsiteX4" fmla="*/ 1122127 w 1734137"/>
              <a:gd name="connsiteY4" fmla="*/ 549687 h 1465095"/>
              <a:gd name="connsiteX5" fmla="*/ 1137216 w 1734137"/>
              <a:gd name="connsiteY5" fmla="*/ 579864 h 1465095"/>
              <a:gd name="connsiteX6" fmla="*/ 1046681 w 1734137"/>
              <a:gd name="connsiteY6" fmla="*/ 619095 h 1465095"/>
              <a:gd name="connsiteX7" fmla="*/ 913897 w 1734137"/>
              <a:gd name="connsiteY7" fmla="*/ 763951 h 1465095"/>
              <a:gd name="connsiteX8" fmla="*/ 950111 w 1734137"/>
              <a:gd name="connsiteY8" fmla="*/ 760934 h 1465095"/>
              <a:gd name="connsiteX9" fmla="*/ 959165 w 1734137"/>
              <a:gd name="connsiteY9" fmla="*/ 779040 h 1465095"/>
              <a:gd name="connsiteX10" fmla="*/ 877683 w 1734137"/>
              <a:gd name="connsiteY10" fmla="*/ 866556 h 1465095"/>
              <a:gd name="connsiteX11" fmla="*/ 859576 w 1734137"/>
              <a:gd name="connsiteY11" fmla="*/ 911824 h 1465095"/>
              <a:gd name="connsiteX12" fmla="*/ 781113 w 1734137"/>
              <a:gd name="connsiteY12" fmla="*/ 951055 h 1465095"/>
              <a:gd name="connsiteX13" fmla="*/ 681525 w 1734137"/>
              <a:gd name="connsiteY13" fmla="*/ 1017447 h 1465095"/>
              <a:gd name="connsiteX14" fmla="*/ 609097 w 1734137"/>
              <a:gd name="connsiteY14" fmla="*/ 1139669 h 1465095"/>
              <a:gd name="connsiteX15" fmla="*/ 524598 w 1734137"/>
              <a:gd name="connsiteY15" fmla="*/ 1213606 h 1465095"/>
              <a:gd name="connsiteX16" fmla="*/ 485367 w 1734137"/>
              <a:gd name="connsiteY16" fmla="*/ 1258873 h 1465095"/>
              <a:gd name="connsiteX17" fmla="*/ 434064 w 1734137"/>
              <a:gd name="connsiteY17" fmla="*/ 1273962 h 1465095"/>
              <a:gd name="connsiteX18" fmla="*/ 382761 w 1734137"/>
              <a:gd name="connsiteY18" fmla="*/ 1279998 h 1465095"/>
              <a:gd name="connsiteX19" fmla="*/ 313350 w 1734137"/>
              <a:gd name="connsiteY19" fmla="*/ 1310177 h 1465095"/>
              <a:gd name="connsiteX20" fmla="*/ 216780 w 1734137"/>
              <a:gd name="connsiteY20" fmla="*/ 1313194 h 1465095"/>
              <a:gd name="connsiteX21" fmla="*/ 123228 w 1734137"/>
              <a:gd name="connsiteY21" fmla="*/ 1331301 h 1465095"/>
              <a:gd name="connsiteX22" fmla="*/ 14586 w 1734137"/>
              <a:gd name="connsiteY22" fmla="*/ 1343372 h 1465095"/>
              <a:gd name="connsiteX23" fmla="*/ 35711 w 1734137"/>
              <a:gd name="connsiteY23" fmla="*/ 1367515 h 1465095"/>
              <a:gd name="connsiteX24" fmla="*/ 119480 w 1734137"/>
              <a:gd name="connsiteY24" fmla="*/ 1419058 h 1465095"/>
              <a:gd name="connsiteX25" fmla="*/ 186155 w 1734137"/>
              <a:gd name="connsiteY25" fmla="*/ 1450014 h 1465095"/>
              <a:gd name="connsiteX26" fmla="*/ 367130 w 1734137"/>
              <a:gd name="connsiteY26" fmla="*/ 1454776 h 1465095"/>
              <a:gd name="connsiteX27" fmla="*/ 550487 w 1734137"/>
              <a:gd name="connsiteY27" fmla="*/ 1388102 h 1465095"/>
              <a:gd name="connsiteX28" fmla="*/ 724318 w 1734137"/>
              <a:gd name="connsiteY28" fmla="*/ 1326189 h 1465095"/>
              <a:gd name="connsiteX29" fmla="*/ 786230 w 1734137"/>
              <a:gd name="connsiteY29" fmla="*/ 1216651 h 1465095"/>
              <a:gd name="connsiteX30" fmla="*/ 1095791 w 1734137"/>
              <a:gd name="connsiteY30" fmla="*/ 1052343 h 1465095"/>
              <a:gd name="connsiteX31" fmla="*/ 1513910 w 1734137"/>
              <a:gd name="connsiteY31" fmla="*/ 966058 h 1465095"/>
              <a:gd name="connsiteX32" fmla="*/ 1715616 w 1734137"/>
              <a:gd name="connsiteY32" fmla="*/ 688152 h 1465095"/>
              <a:gd name="connsiteX0" fmla="*/ 1715616 w 1734137"/>
              <a:gd name="connsiteY0" fmla="*/ 688152 h 1465095"/>
              <a:gd name="connsiteX1" fmla="*/ 1402784 w 1734137"/>
              <a:gd name="connsiteY1" fmla="*/ 48729 h 1465095"/>
              <a:gd name="connsiteX2" fmla="*/ 1251893 w 1734137"/>
              <a:gd name="connsiteY2" fmla="*/ 395777 h 1465095"/>
              <a:gd name="connsiteX3" fmla="*/ 1195805 w 1734137"/>
              <a:gd name="connsiteY3" fmla="*/ 452270 h 1465095"/>
              <a:gd name="connsiteX4" fmla="*/ 1131180 w 1734137"/>
              <a:gd name="connsiteY4" fmla="*/ 516490 h 1465095"/>
              <a:gd name="connsiteX5" fmla="*/ 1122127 w 1734137"/>
              <a:gd name="connsiteY5" fmla="*/ 549687 h 1465095"/>
              <a:gd name="connsiteX6" fmla="*/ 1137216 w 1734137"/>
              <a:gd name="connsiteY6" fmla="*/ 579864 h 1465095"/>
              <a:gd name="connsiteX7" fmla="*/ 1046681 w 1734137"/>
              <a:gd name="connsiteY7" fmla="*/ 619095 h 1465095"/>
              <a:gd name="connsiteX8" fmla="*/ 913897 w 1734137"/>
              <a:gd name="connsiteY8" fmla="*/ 763951 h 1465095"/>
              <a:gd name="connsiteX9" fmla="*/ 950111 w 1734137"/>
              <a:gd name="connsiteY9" fmla="*/ 760934 h 1465095"/>
              <a:gd name="connsiteX10" fmla="*/ 959165 w 1734137"/>
              <a:gd name="connsiteY10" fmla="*/ 779040 h 1465095"/>
              <a:gd name="connsiteX11" fmla="*/ 877683 w 1734137"/>
              <a:gd name="connsiteY11" fmla="*/ 866556 h 1465095"/>
              <a:gd name="connsiteX12" fmla="*/ 859576 w 1734137"/>
              <a:gd name="connsiteY12" fmla="*/ 911824 h 1465095"/>
              <a:gd name="connsiteX13" fmla="*/ 781113 w 1734137"/>
              <a:gd name="connsiteY13" fmla="*/ 951055 h 1465095"/>
              <a:gd name="connsiteX14" fmla="*/ 681525 w 1734137"/>
              <a:gd name="connsiteY14" fmla="*/ 1017447 h 1465095"/>
              <a:gd name="connsiteX15" fmla="*/ 609097 w 1734137"/>
              <a:gd name="connsiteY15" fmla="*/ 1139669 h 1465095"/>
              <a:gd name="connsiteX16" fmla="*/ 524598 w 1734137"/>
              <a:gd name="connsiteY16" fmla="*/ 1213606 h 1465095"/>
              <a:gd name="connsiteX17" fmla="*/ 485367 w 1734137"/>
              <a:gd name="connsiteY17" fmla="*/ 1258873 h 1465095"/>
              <a:gd name="connsiteX18" fmla="*/ 434064 w 1734137"/>
              <a:gd name="connsiteY18" fmla="*/ 1273962 h 1465095"/>
              <a:gd name="connsiteX19" fmla="*/ 382761 w 1734137"/>
              <a:gd name="connsiteY19" fmla="*/ 1279998 h 1465095"/>
              <a:gd name="connsiteX20" fmla="*/ 313350 w 1734137"/>
              <a:gd name="connsiteY20" fmla="*/ 1310177 h 1465095"/>
              <a:gd name="connsiteX21" fmla="*/ 216780 w 1734137"/>
              <a:gd name="connsiteY21" fmla="*/ 1313194 h 1465095"/>
              <a:gd name="connsiteX22" fmla="*/ 123228 w 1734137"/>
              <a:gd name="connsiteY22" fmla="*/ 1331301 h 1465095"/>
              <a:gd name="connsiteX23" fmla="*/ 14586 w 1734137"/>
              <a:gd name="connsiteY23" fmla="*/ 1343372 h 1465095"/>
              <a:gd name="connsiteX24" fmla="*/ 35711 w 1734137"/>
              <a:gd name="connsiteY24" fmla="*/ 1367515 h 1465095"/>
              <a:gd name="connsiteX25" fmla="*/ 119480 w 1734137"/>
              <a:gd name="connsiteY25" fmla="*/ 1419058 h 1465095"/>
              <a:gd name="connsiteX26" fmla="*/ 186155 w 1734137"/>
              <a:gd name="connsiteY26" fmla="*/ 1450014 h 1465095"/>
              <a:gd name="connsiteX27" fmla="*/ 367130 w 1734137"/>
              <a:gd name="connsiteY27" fmla="*/ 1454776 h 1465095"/>
              <a:gd name="connsiteX28" fmla="*/ 550487 w 1734137"/>
              <a:gd name="connsiteY28" fmla="*/ 1388102 h 1465095"/>
              <a:gd name="connsiteX29" fmla="*/ 724318 w 1734137"/>
              <a:gd name="connsiteY29" fmla="*/ 1326189 h 1465095"/>
              <a:gd name="connsiteX30" fmla="*/ 786230 w 1734137"/>
              <a:gd name="connsiteY30" fmla="*/ 1216651 h 1465095"/>
              <a:gd name="connsiteX31" fmla="*/ 1095791 w 1734137"/>
              <a:gd name="connsiteY31" fmla="*/ 1052343 h 1465095"/>
              <a:gd name="connsiteX32" fmla="*/ 1513910 w 1734137"/>
              <a:gd name="connsiteY32" fmla="*/ 966058 h 1465095"/>
              <a:gd name="connsiteX33" fmla="*/ 1715616 w 1734137"/>
              <a:gd name="connsiteY33" fmla="*/ 688152 h 1465095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251893 w 1734137"/>
              <a:gd name="connsiteY3" fmla="*/ 431209 h 1500527"/>
              <a:gd name="connsiteX4" fmla="*/ 1195805 w 1734137"/>
              <a:gd name="connsiteY4" fmla="*/ 487702 h 1500527"/>
              <a:gd name="connsiteX5" fmla="*/ 1131180 w 1734137"/>
              <a:gd name="connsiteY5" fmla="*/ 551922 h 1500527"/>
              <a:gd name="connsiteX6" fmla="*/ 1122127 w 1734137"/>
              <a:gd name="connsiteY6" fmla="*/ 585119 h 1500527"/>
              <a:gd name="connsiteX7" fmla="*/ 1137216 w 1734137"/>
              <a:gd name="connsiteY7" fmla="*/ 615296 h 1500527"/>
              <a:gd name="connsiteX8" fmla="*/ 1046681 w 1734137"/>
              <a:gd name="connsiteY8" fmla="*/ 654527 h 1500527"/>
              <a:gd name="connsiteX9" fmla="*/ 913897 w 1734137"/>
              <a:gd name="connsiteY9" fmla="*/ 799383 h 1500527"/>
              <a:gd name="connsiteX10" fmla="*/ 950111 w 1734137"/>
              <a:gd name="connsiteY10" fmla="*/ 796366 h 1500527"/>
              <a:gd name="connsiteX11" fmla="*/ 959165 w 1734137"/>
              <a:gd name="connsiteY11" fmla="*/ 814472 h 1500527"/>
              <a:gd name="connsiteX12" fmla="*/ 877683 w 1734137"/>
              <a:gd name="connsiteY12" fmla="*/ 901988 h 1500527"/>
              <a:gd name="connsiteX13" fmla="*/ 859576 w 1734137"/>
              <a:gd name="connsiteY13" fmla="*/ 947256 h 1500527"/>
              <a:gd name="connsiteX14" fmla="*/ 781113 w 1734137"/>
              <a:gd name="connsiteY14" fmla="*/ 986487 h 1500527"/>
              <a:gd name="connsiteX15" fmla="*/ 681525 w 1734137"/>
              <a:gd name="connsiteY15" fmla="*/ 1052879 h 1500527"/>
              <a:gd name="connsiteX16" fmla="*/ 609097 w 1734137"/>
              <a:gd name="connsiteY16" fmla="*/ 1175101 h 1500527"/>
              <a:gd name="connsiteX17" fmla="*/ 524598 w 1734137"/>
              <a:gd name="connsiteY17" fmla="*/ 1249038 h 1500527"/>
              <a:gd name="connsiteX18" fmla="*/ 485367 w 1734137"/>
              <a:gd name="connsiteY18" fmla="*/ 1294305 h 1500527"/>
              <a:gd name="connsiteX19" fmla="*/ 434064 w 1734137"/>
              <a:gd name="connsiteY19" fmla="*/ 1309394 h 1500527"/>
              <a:gd name="connsiteX20" fmla="*/ 382761 w 1734137"/>
              <a:gd name="connsiteY20" fmla="*/ 1315430 h 1500527"/>
              <a:gd name="connsiteX21" fmla="*/ 313350 w 1734137"/>
              <a:gd name="connsiteY21" fmla="*/ 1345609 h 1500527"/>
              <a:gd name="connsiteX22" fmla="*/ 216780 w 1734137"/>
              <a:gd name="connsiteY22" fmla="*/ 1348626 h 1500527"/>
              <a:gd name="connsiteX23" fmla="*/ 123228 w 1734137"/>
              <a:gd name="connsiteY23" fmla="*/ 1366733 h 1500527"/>
              <a:gd name="connsiteX24" fmla="*/ 14586 w 1734137"/>
              <a:gd name="connsiteY24" fmla="*/ 1378804 h 1500527"/>
              <a:gd name="connsiteX25" fmla="*/ 35711 w 1734137"/>
              <a:gd name="connsiteY25" fmla="*/ 1402947 h 1500527"/>
              <a:gd name="connsiteX26" fmla="*/ 119480 w 1734137"/>
              <a:gd name="connsiteY26" fmla="*/ 1454490 h 1500527"/>
              <a:gd name="connsiteX27" fmla="*/ 186155 w 1734137"/>
              <a:gd name="connsiteY27" fmla="*/ 1485446 h 1500527"/>
              <a:gd name="connsiteX28" fmla="*/ 367130 w 1734137"/>
              <a:gd name="connsiteY28" fmla="*/ 1490208 h 1500527"/>
              <a:gd name="connsiteX29" fmla="*/ 550487 w 1734137"/>
              <a:gd name="connsiteY29" fmla="*/ 1423534 h 1500527"/>
              <a:gd name="connsiteX30" fmla="*/ 724318 w 1734137"/>
              <a:gd name="connsiteY30" fmla="*/ 1361621 h 1500527"/>
              <a:gd name="connsiteX31" fmla="*/ 786230 w 1734137"/>
              <a:gd name="connsiteY31" fmla="*/ 1252083 h 1500527"/>
              <a:gd name="connsiteX32" fmla="*/ 1095791 w 1734137"/>
              <a:gd name="connsiteY32" fmla="*/ 1087775 h 1500527"/>
              <a:gd name="connsiteX33" fmla="*/ 1513910 w 1734137"/>
              <a:gd name="connsiteY33" fmla="*/ 1001490 h 1500527"/>
              <a:gd name="connsiteX34" fmla="*/ 1715616 w 1734137"/>
              <a:gd name="connsiteY34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05343 w 1734137"/>
              <a:gd name="connsiteY3" fmla="*/ 349590 h 1500527"/>
              <a:gd name="connsiteX4" fmla="*/ 1251893 w 1734137"/>
              <a:gd name="connsiteY4" fmla="*/ 431209 h 1500527"/>
              <a:gd name="connsiteX5" fmla="*/ 1195805 w 1734137"/>
              <a:gd name="connsiteY5" fmla="*/ 487702 h 1500527"/>
              <a:gd name="connsiteX6" fmla="*/ 1131180 w 1734137"/>
              <a:gd name="connsiteY6" fmla="*/ 551922 h 1500527"/>
              <a:gd name="connsiteX7" fmla="*/ 1122127 w 1734137"/>
              <a:gd name="connsiteY7" fmla="*/ 585119 h 1500527"/>
              <a:gd name="connsiteX8" fmla="*/ 1137216 w 1734137"/>
              <a:gd name="connsiteY8" fmla="*/ 615296 h 1500527"/>
              <a:gd name="connsiteX9" fmla="*/ 1046681 w 1734137"/>
              <a:gd name="connsiteY9" fmla="*/ 654527 h 1500527"/>
              <a:gd name="connsiteX10" fmla="*/ 913897 w 1734137"/>
              <a:gd name="connsiteY10" fmla="*/ 799383 h 1500527"/>
              <a:gd name="connsiteX11" fmla="*/ 950111 w 1734137"/>
              <a:gd name="connsiteY11" fmla="*/ 796366 h 1500527"/>
              <a:gd name="connsiteX12" fmla="*/ 959165 w 1734137"/>
              <a:gd name="connsiteY12" fmla="*/ 814472 h 1500527"/>
              <a:gd name="connsiteX13" fmla="*/ 877683 w 1734137"/>
              <a:gd name="connsiteY13" fmla="*/ 901988 h 1500527"/>
              <a:gd name="connsiteX14" fmla="*/ 859576 w 1734137"/>
              <a:gd name="connsiteY14" fmla="*/ 947256 h 1500527"/>
              <a:gd name="connsiteX15" fmla="*/ 781113 w 1734137"/>
              <a:gd name="connsiteY15" fmla="*/ 986487 h 1500527"/>
              <a:gd name="connsiteX16" fmla="*/ 681525 w 1734137"/>
              <a:gd name="connsiteY16" fmla="*/ 1052879 h 1500527"/>
              <a:gd name="connsiteX17" fmla="*/ 609097 w 1734137"/>
              <a:gd name="connsiteY17" fmla="*/ 1175101 h 1500527"/>
              <a:gd name="connsiteX18" fmla="*/ 524598 w 1734137"/>
              <a:gd name="connsiteY18" fmla="*/ 1249038 h 1500527"/>
              <a:gd name="connsiteX19" fmla="*/ 485367 w 1734137"/>
              <a:gd name="connsiteY19" fmla="*/ 1294305 h 1500527"/>
              <a:gd name="connsiteX20" fmla="*/ 434064 w 1734137"/>
              <a:gd name="connsiteY20" fmla="*/ 1309394 h 1500527"/>
              <a:gd name="connsiteX21" fmla="*/ 382761 w 1734137"/>
              <a:gd name="connsiteY21" fmla="*/ 1315430 h 1500527"/>
              <a:gd name="connsiteX22" fmla="*/ 313350 w 1734137"/>
              <a:gd name="connsiteY22" fmla="*/ 1345609 h 1500527"/>
              <a:gd name="connsiteX23" fmla="*/ 216780 w 1734137"/>
              <a:gd name="connsiteY23" fmla="*/ 1348626 h 1500527"/>
              <a:gd name="connsiteX24" fmla="*/ 123228 w 1734137"/>
              <a:gd name="connsiteY24" fmla="*/ 1366733 h 1500527"/>
              <a:gd name="connsiteX25" fmla="*/ 14586 w 1734137"/>
              <a:gd name="connsiteY25" fmla="*/ 1378804 h 1500527"/>
              <a:gd name="connsiteX26" fmla="*/ 35711 w 1734137"/>
              <a:gd name="connsiteY26" fmla="*/ 1402947 h 1500527"/>
              <a:gd name="connsiteX27" fmla="*/ 119480 w 1734137"/>
              <a:gd name="connsiteY27" fmla="*/ 1454490 h 1500527"/>
              <a:gd name="connsiteX28" fmla="*/ 186155 w 1734137"/>
              <a:gd name="connsiteY28" fmla="*/ 1485446 h 1500527"/>
              <a:gd name="connsiteX29" fmla="*/ 367130 w 1734137"/>
              <a:gd name="connsiteY29" fmla="*/ 1490208 h 1500527"/>
              <a:gd name="connsiteX30" fmla="*/ 550487 w 1734137"/>
              <a:gd name="connsiteY30" fmla="*/ 1423534 h 1500527"/>
              <a:gd name="connsiteX31" fmla="*/ 724318 w 1734137"/>
              <a:gd name="connsiteY31" fmla="*/ 1361621 h 1500527"/>
              <a:gd name="connsiteX32" fmla="*/ 786230 w 1734137"/>
              <a:gd name="connsiteY32" fmla="*/ 1252083 h 1500527"/>
              <a:gd name="connsiteX33" fmla="*/ 1095791 w 1734137"/>
              <a:gd name="connsiteY33" fmla="*/ 1087775 h 1500527"/>
              <a:gd name="connsiteX34" fmla="*/ 1513910 w 1734137"/>
              <a:gd name="connsiteY34" fmla="*/ 1001490 h 1500527"/>
              <a:gd name="connsiteX35" fmla="*/ 1715616 w 1734137"/>
              <a:gd name="connsiteY35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05343 w 1734137"/>
              <a:gd name="connsiteY3" fmla="*/ 349590 h 1500527"/>
              <a:gd name="connsiteX4" fmla="*/ 1288674 w 1734137"/>
              <a:gd name="connsiteY4" fmla="*/ 399596 h 1500527"/>
              <a:gd name="connsiteX5" fmla="*/ 1251893 w 1734137"/>
              <a:gd name="connsiteY5" fmla="*/ 431209 h 1500527"/>
              <a:gd name="connsiteX6" fmla="*/ 1195805 w 1734137"/>
              <a:gd name="connsiteY6" fmla="*/ 487702 h 1500527"/>
              <a:gd name="connsiteX7" fmla="*/ 1131180 w 1734137"/>
              <a:gd name="connsiteY7" fmla="*/ 551922 h 1500527"/>
              <a:gd name="connsiteX8" fmla="*/ 1122127 w 1734137"/>
              <a:gd name="connsiteY8" fmla="*/ 585119 h 1500527"/>
              <a:gd name="connsiteX9" fmla="*/ 1137216 w 1734137"/>
              <a:gd name="connsiteY9" fmla="*/ 615296 h 1500527"/>
              <a:gd name="connsiteX10" fmla="*/ 1046681 w 1734137"/>
              <a:gd name="connsiteY10" fmla="*/ 654527 h 1500527"/>
              <a:gd name="connsiteX11" fmla="*/ 913897 w 1734137"/>
              <a:gd name="connsiteY11" fmla="*/ 799383 h 1500527"/>
              <a:gd name="connsiteX12" fmla="*/ 950111 w 1734137"/>
              <a:gd name="connsiteY12" fmla="*/ 796366 h 1500527"/>
              <a:gd name="connsiteX13" fmla="*/ 959165 w 1734137"/>
              <a:gd name="connsiteY13" fmla="*/ 814472 h 1500527"/>
              <a:gd name="connsiteX14" fmla="*/ 877683 w 1734137"/>
              <a:gd name="connsiteY14" fmla="*/ 901988 h 1500527"/>
              <a:gd name="connsiteX15" fmla="*/ 859576 w 1734137"/>
              <a:gd name="connsiteY15" fmla="*/ 947256 h 1500527"/>
              <a:gd name="connsiteX16" fmla="*/ 781113 w 1734137"/>
              <a:gd name="connsiteY16" fmla="*/ 986487 h 1500527"/>
              <a:gd name="connsiteX17" fmla="*/ 681525 w 1734137"/>
              <a:gd name="connsiteY17" fmla="*/ 1052879 h 1500527"/>
              <a:gd name="connsiteX18" fmla="*/ 609097 w 1734137"/>
              <a:gd name="connsiteY18" fmla="*/ 1175101 h 1500527"/>
              <a:gd name="connsiteX19" fmla="*/ 524598 w 1734137"/>
              <a:gd name="connsiteY19" fmla="*/ 1249038 h 1500527"/>
              <a:gd name="connsiteX20" fmla="*/ 485367 w 1734137"/>
              <a:gd name="connsiteY20" fmla="*/ 1294305 h 1500527"/>
              <a:gd name="connsiteX21" fmla="*/ 434064 w 1734137"/>
              <a:gd name="connsiteY21" fmla="*/ 1309394 h 1500527"/>
              <a:gd name="connsiteX22" fmla="*/ 382761 w 1734137"/>
              <a:gd name="connsiteY22" fmla="*/ 1315430 h 1500527"/>
              <a:gd name="connsiteX23" fmla="*/ 313350 w 1734137"/>
              <a:gd name="connsiteY23" fmla="*/ 1345609 h 1500527"/>
              <a:gd name="connsiteX24" fmla="*/ 216780 w 1734137"/>
              <a:gd name="connsiteY24" fmla="*/ 1348626 h 1500527"/>
              <a:gd name="connsiteX25" fmla="*/ 123228 w 1734137"/>
              <a:gd name="connsiteY25" fmla="*/ 1366733 h 1500527"/>
              <a:gd name="connsiteX26" fmla="*/ 14586 w 1734137"/>
              <a:gd name="connsiteY26" fmla="*/ 1378804 h 1500527"/>
              <a:gd name="connsiteX27" fmla="*/ 35711 w 1734137"/>
              <a:gd name="connsiteY27" fmla="*/ 1402947 h 1500527"/>
              <a:gd name="connsiteX28" fmla="*/ 119480 w 1734137"/>
              <a:gd name="connsiteY28" fmla="*/ 1454490 h 1500527"/>
              <a:gd name="connsiteX29" fmla="*/ 186155 w 1734137"/>
              <a:gd name="connsiteY29" fmla="*/ 1485446 h 1500527"/>
              <a:gd name="connsiteX30" fmla="*/ 367130 w 1734137"/>
              <a:gd name="connsiteY30" fmla="*/ 1490208 h 1500527"/>
              <a:gd name="connsiteX31" fmla="*/ 550487 w 1734137"/>
              <a:gd name="connsiteY31" fmla="*/ 1423534 h 1500527"/>
              <a:gd name="connsiteX32" fmla="*/ 724318 w 1734137"/>
              <a:gd name="connsiteY32" fmla="*/ 1361621 h 1500527"/>
              <a:gd name="connsiteX33" fmla="*/ 786230 w 1734137"/>
              <a:gd name="connsiteY33" fmla="*/ 1252083 h 1500527"/>
              <a:gd name="connsiteX34" fmla="*/ 1095791 w 1734137"/>
              <a:gd name="connsiteY34" fmla="*/ 1087775 h 1500527"/>
              <a:gd name="connsiteX35" fmla="*/ 1513910 w 1734137"/>
              <a:gd name="connsiteY35" fmla="*/ 1001490 h 1500527"/>
              <a:gd name="connsiteX36" fmla="*/ 1715616 w 1734137"/>
              <a:gd name="connsiteY36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99596 h 1500527"/>
              <a:gd name="connsiteX6" fmla="*/ 1251893 w 1734137"/>
              <a:gd name="connsiteY6" fmla="*/ 431209 h 1500527"/>
              <a:gd name="connsiteX7" fmla="*/ 1195805 w 1734137"/>
              <a:gd name="connsiteY7" fmla="*/ 487702 h 1500527"/>
              <a:gd name="connsiteX8" fmla="*/ 1131180 w 1734137"/>
              <a:gd name="connsiteY8" fmla="*/ 551922 h 1500527"/>
              <a:gd name="connsiteX9" fmla="*/ 1122127 w 1734137"/>
              <a:gd name="connsiteY9" fmla="*/ 585119 h 1500527"/>
              <a:gd name="connsiteX10" fmla="*/ 1137216 w 1734137"/>
              <a:gd name="connsiteY10" fmla="*/ 615296 h 1500527"/>
              <a:gd name="connsiteX11" fmla="*/ 1046681 w 1734137"/>
              <a:gd name="connsiteY11" fmla="*/ 654527 h 1500527"/>
              <a:gd name="connsiteX12" fmla="*/ 913897 w 1734137"/>
              <a:gd name="connsiteY12" fmla="*/ 799383 h 1500527"/>
              <a:gd name="connsiteX13" fmla="*/ 950111 w 1734137"/>
              <a:gd name="connsiteY13" fmla="*/ 796366 h 1500527"/>
              <a:gd name="connsiteX14" fmla="*/ 959165 w 1734137"/>
              <a:gd name="connsiteY14" fmla="*/ 814472 h 1500527"/>
              <a:gd name="connsiteX15" fmla="*/ 877683 w 1734137"/>
              <a:gd name="connsiteY15" fmla="*/ 901988 h 1500527"/>
              <a:gd name="connsiteX16" fmla="*/ 859576 w 1734137"/>
              <a:gd name="connsiteY16" fmla="*/ 947256 h 1500527"/>
              <a:gd name="connsiteX17" fmla="*/ 781113 w 1734137"/>
              <a:gd name="connsiteY17" fmla="*/ 986487 h 1500527"/>
              <a:gd name="connsiteX18" fmla="*/ 681525 w 1734137"/>
              <a:gd name="connsiteY18" fmla="*/ 1052879 h 1500527"/>
              <a:gd name="connsiteX19" fmla="*/ 609097 w 1734137"/>
              <a:gd name="connsiteY19" fmla="*/ 1175101 h 1500527"/>
              <a:gd name="connsiteX20" fmla="*/ 524598 w 1734137"/>
              <a:gd name="connsiteY20" fmla="*/ 1249038 h 1500527"/>
              <a:gd name="connsiteX21" fmla="*/ 485367 w 1734137"/>
              <a:gd name="connsiteY21" fmla="*/ 1294305 h 1500527"/>
              <a:gd name="connsiteX22" fmla="*/ 434064 w 1734137"/>
              <a:gd name="connsiteY22" fmla="*/ 1309394 h 1500527"/>
              <a:gd name="connsiteX23" fmla="*/ 382761 w 1734137"/>
              <a:gd name="connsiteY23" fmla="*/ 1315430 h 1500527"/>
              <a:gd name="connsiteX24" fmla="*/ 313350 w 1734137"/>
              <a:gd name="connsiteY24" fmla="*/ 1345609 h 1500527"/>
              <a:gd name="connsiteX25" fmla="*/ 216780 w 1734137"/>
              <a:gd name="connsiteY25" fmla="*/ 1348626 h 1500527"/>
              <a:gd name="connsiteX26" fmla="*/ 123228 w 1734137"/>
              <a:gd name="connsiteY26" fmla="*/ 1366733 h 1500527"/>
              <a:gd name="connsiteX27" fmla="*/ 14586 w 1734137"/>
              <a:gd name="connsiteY27" fmla="*/ 1378804 h 1500527"/>
              <a:gd name="connsiteX28" fmla="*/ 35711 w 1734137"/>
              <a:gd name="connsiteY28" fmla="*/ 1402947 h 1500527"/>
              <a:gd name="connsiteX29" fmla="*/ 119480 w 1734137"/>
              <a:gd name="connsiteY29" fmla="*/ 1454490 h 1500527"/>
              <a:gd name="connsiteX30" fmla="*/ 186155 w 1734137"/>
              <a:gd name="connsiteY30" fmla="*/ 1485446 h 1500527"/>
              <a:gd name="connsiteX31" fmla="*/ 367130 w 1734137"/>
              <a:gd name="connsiteY31" fmla="*/ 1490208 h 1500527"/>
              <a:gd name="connsiteX32" fmla="*/ 550487 w 1734137"/>
              <a:gd name="connsiteY32" fmla="*/ 1423534 h 1500527"/>
              <a:gd name="connsiteX33" fmla="*/ 724318 w 1734137"/>
              <a:gd name="connsiteY33" fmla="*/ 1361621 h 1500527"/>
              <a:gd name="connsiteX34" fmla="*/ 786230 w 1734137"/>
              <a:gd name="connsiteY34" fmla="*/ 1252083 h 1500527"/>
              <a:gd name="connsiteX35" fmla="*/ 1095791 w 1734137"/>
              <a:gd name="connsiteY35" fmla="*/ 1087775 h 1500527"/>
              <a:gd name="connsiteX36" fmla="*/ 1513910 w 1734137"/>
              <a:gd name="connsiteY36" fmla="*/ 1001490 h 1500527"/>
              <a:gd name="connsiteX37" fmla="*/ 1715616 w 1734137"/>
              <a:gd name="connsiteY37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37216 w 1734137"/>
              <a:gd name="connsiteY11" fmla="*/ 615296 h 1500527"/>
              <a:gd name="connsiteX12" fmla="*/ 1046681 w 1734137"/>
              <a:gd name="connsiteY12" fmla="*/ 654527 h 1500527"/>
              <a:gd name="connsiteX13" fmla="*/ 913897 w 1734137"/>
              <a:gd name="connsiteY13" fmla="*/ 799383 h 1500527"/>
              <a:gd name="connsiteX14" fmla="*/ 950111 w 1734137"/>
              <a:gd name="connsiteY14" fmla="*/ 796366 h 1500527"/>
              <a:gd name="connsiteX15" fmla="*/ 959165 w 1734137"/>
              <a:gd name="connsiteY15" fmla="*/ 814472 h 1500527"/>
              <a:gd name="connsiteX16" fmla="*/ 877683 w 1734137"/>
              <a:gd name="connsiteY16" fmla="*/ 901988 h 1500527"/>
              <a:gd name="connsiteX17" fmla="*/ 859576 w 1734137"/>
              <a:gd name="connsiteY17" fmla="*/ 947256 h 1500527"/>
              <a:gd name="connsiteX18" fmla="*/ 781113 w 1734137"/>
              <a:gd name="connsiteY18" fmla="*/ 986487 h 1500527"/>
              <a:gd name="connsiteX19" fmla="*/ 681525 w 1734137"/>
              <a:gd name="connsiteY19" fmla="*/ 1052879 h 1500527"/>
              <a:gd name="connsiteX20" fmla="*/ 609097 w 1734137"/>
              <a:gd name="connsiteY20" fmla="*/ 1175101 h 1500527"/>
              <a:gd name="connsiteX21" fmla="*/ 524598 w 1734137"/>
              <a:gd name="connsiteY21" fmla="*/ 1249038 h 1500527"/>
              <a:gd name="connsiteX22" fmla="*/ 485367 w 1734137"/>
              <a:gd name="connsiteY22" fmla="*/ 1294305 h 1500527"/>
              <a:gd name="connsiteX23" fmla="*/ 434064 w 1734137"/>
              <a:gd name="connsiteY23" fmla="*/ 1309394 h 1500527"/>
              <a:gd name="connsiteX24" fmla="*/ 382761 w 1734137"/>
              <a:gd name="connsiteY24" fmla="*/ 1315430 h 1500527"/>
              <a:gd name="connsiteX25" fmla="*/ 313350 w 1734137"/>
              <a:gd name="connsiteY25" fmla="*/ 1345609 h 1500527"/>
              <a:gd name="connsiteX26" fmla="*/ 216780 w 1734137"/>
              <a:gd name="connsiteY26" fmla="*/ 1348626 h 1500527"/>
              <a:gd name="connsiteX27" fmla="*/ 123228 w 1734137"/>
              <a:gd name="connsiteY27" fmla="*/ 1366733 h 1500527"/>
              <a:gd name="connsiteX28" fmla="*/ 14586 w 1734137"/>
              <a:gd name="connsiteY28" fmla="*/ 1378804 h 1500527"/>
              <a:gd name="connsiteX29" fmla="*/ 35711 w 1734137"/>
              <a:gd name="connsiteY29" fmla="*/ 1402947 h 1500527"/>
              <a:gd name="connsiteX30" fmla="*/ 119480 w 1734137"/>
              <a:gd name="connsiteY30" fmla="*/ 1454490 h 1500527"/>
              <a:gd name="connsiteX31" fmla="*/ 186155 w 1734137"/>
              <a:gd name="connsiteY31" fmla="*/ 1485446 h 1500527"/>
              <a:gd name="connsiteX32" fmla="*/ 367130 w 1734137"/>
              <a:gd name="connsiteY32" fmla="*/ 1490208 h 1500527"/>
              <a:gd name="connsiteX33" fmla="*/ 550487 w 1734137"/>
              <a:gd name="connsiteY33" fmla="*/ 1423534 h 1500527"/>
              <a:gd name="connsiteX34" fmla="*/ 724318 w 1734137"/>
              <a:gd name="connsiteY34" fmla="*/ 1361621 h 1500527"/>
              <a:gd name="connsiteX35" fmla="*/ 786230 w 1734137"/>
              <a:gd name="connsiteY35" fmla="*/ 1252083 h 1500527"/>
              <a:gd name="connsiteX36" fmla="*/ 1095791 w 1734137"/>
              <a:gd name="connsiteY36" fmla="*/ 1087775 h 1500527"/>
              <a:gd name="connsiteX37" fmla="*/ 1513910 w 1734137"/>
              <a:gd name="connsiteY37" fmla="*/ 1001490 h 1500527"/>
              <a:gd name="connsiteX38" fmla="*/ 1715616 w 1734137"/>
              <a:gd name="connsiteY38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46681 w 1734137"/>
              <a:gd name="connsiteY12" fmla="*/ 654527 h 1500527"/>
              <a:gd name="connsiteX13" fmla="*/ 913897 w 1734137"/>
              <a:gd name="connsiteY13" fmla="*/ 799383 h 1500527"/>
              <a:gd name="connsiteX14" fmla="*/ 950111 w 1734137"/>
              <a:gd name="connsiteY14" fmla="*/ 796366 h 1500527"/>
              <a:gd name="connsiteX15" fmla="*/ 959165 w 1734137"/>
              <a:gd name="connsiteY15" fmla="*/ 814472 h 1500527"/>
              <a:gd name="connsiteX16" fmla="*/ 877683 w 1734137"/>
              <a:gd name="connsiteY16" fmla="*/ 901988 h 1500527"/>
              <a:gd name="connsiteX17" fmla="*/ 859576 w 1734137"/>
              <a:gd name="connsiteY17" fmla="*/ 947256 h 1500527"/>
              <a:gd name="connsiteX18" fmla="*/ 781113 w 1734137"/>
              <a:gd name="connsiteY18" fmla="*/ 986487 h 1500527"/>
              <a:gd name="connsiteX19" fmla="*/ 681525 w 1734137"/>
              <a:gd name="connsiteY19" fmla="*/ 1052879 h 1500527"/>
              <a:gd name="connsiteX20" fmla="*/ 609097 w 1734137"/>
              <a:gd name="connsiteY20" fmla="*/ 1175101 h 1500527"/>
              <a:gd name="connsiteX21" fmla="*/ 524598 w 1734137"/>
              <a:gd name="connsiteY21" fmla="*/ 1249038 h 1500527"/>
              <a:gd name="connsiteX22" fmla="*/ 485367 w 1734137"/>
              <a:gd name="connsiteY22" fmla="*/ 1294305 h 1500527"/>
              <a:gd name="connsiteX23" fmla="*/ 434064 w 1734137"/>
              <a:gd name="connsiteY23" fmla="*/ 1309394 h 1500527"/>
              <a:gd name="connsiteX24" fmla="*/ 382761 w 1734137"/>
              <a:gd name="connsiteY24" fmla="*/ 1315430 h 1500527"/>
              <a:gd name="connsiteX25" fmla="*/ 313350 w 1734137"/>
              <a:gd name="connsiteY25" fmla="*/ 1345609 h 1500527"/>
              <a:gd name="connsiteX26" fmla="*/ 216780 w 1734137"/>
              <a:gd name="connsiteY26" fmla="*/ 1348626 h 1500527"/>
              <a:gd name="connsiteX27" fmla="*/ 123228 w 1734137"/>
              <a:gd name="connsiteY27" fmla="*/ 1366733 h 1500527"/>
              <a:gd name="connsiteX28" fmla="*/ 14586 w 1734137"/>
              <a:gd name="connsiteY28" fmla="*/ 1378804 h 1500527"/>
              <a:gd name="connsiteX29" fmla="*/ 35711 w 1734137"/>
              <a:gd name="connsiteY29" fmla="*/ 1402947 h 1500527"/>
              <a:gd name="connsiteX30" fmla="*/ 119480 w 1734137"/>
              <a:gd name="connsiteY30" fmla="*/ 1454490 h 1500527"/>
              <a:gd name="connsiteX31" fmla="*/ 186155 w 1734137"/>
              <a:gd name="connsiteY31" fmla="*/ 1485446 h 1500527"/>
              <a:gd name="connsiteX32" fmla="*/ 367130 w 1734137"/>
              <a:gd name="connsiteY32" fmla="*/ 1490208 h 1500527"/>
              <a:gd name="connsiteX33" fmla="*/ 550487 w 1734137"/>
              <a:gd name="connsiteY33" fmla="*/ 1423534 h 1500527"/>
              <a:gd name="connsiteX34" fmla="*/ 724318 w 1734137"/>
              <a:gd name="connsiteY34" fmla="*/ 1361621 h 1500527"/>
              <a:gd name="connsiteX35" fmla="*/ 786230 w 1734137"/>
              <a:gd name="connsiteY35" fmla="*/ 1252083 h 1500527"/>
              <a:gd name="connsiteX36" fmla="*/ 1095791 w 1734137"/>
              <a:gd name="connsiteY36" fmla="*/ 1087775 h 1500527"/>
              <a:gd name="connsiteX37" fmla="*/ 1513910 w 1734137"/>
              <a:gd name="connsiteY37" fmla="*/ 1001490 h 1500527"/>
              <a:gd name="connsiteX38" fmla="*/ 1715616 w 1734137"/>
              <a:gd name="connsiteY38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70494 w 1734137"/>
              <a:gd name="connsiteY12" fmla="*/ 654527 h 1500527"/>
              <a:gd name="connsiteX13" fmla="*/ 913897 w 1734137"/>
              <a:gd name="connsiteY13" fmla="*/ 799383 h 1500527"/>
              <a:gd name="connsiteX14" fmla="*/ 950111 w 1734137"/>
              <a:gd name="connsiteY14" fmla="*/ 796366 h 1500527"/>
              <a:gd name="connsiteX15" fmla="*/ 959165 w 1734137"/>
              <a:gd name="connsiteY15" fmla="*/ 814472 h 1500527"/>
              <a:gd name="connsiteX16" fmla="*/ 877683 w 1734137"/>
              <a:gd name="connsiteY16" fmla="*/ 901988 h 1500527"/>
              <a:gd name="connsiteX17" fmla="*/ 859576 w 1734137"/>
              <a:gd name="connsiteY17" fmla="*/ 947256 h 1500527"/>
              <a:gd name="connsiteX18" fmla="*/ 781113 w 1734137"/>
              <a:gd name="connsiteY18" fmla="*/ 986487 h 1500527"/>
              <a:gd name="connsiteX19" fmla="*/ 681525 w 1734137"/>
              <a:gd name="connsiteY19" fmla="*/ 1052879 h 1500527"/>
              <a:gd name="connsiteX20" fmla="*/ 609097 w 1734137"/>
              <a:gd name="connsiteY20" fmla="*/ 1175101 h 1500527"/>
              <a:gd name="connsiteX21" fmla="*/ 524598 w 1734137"/>
              <a:gd name="connsiteY21" fmla="*/ 1249038 h 1500527"/>
              <a:gd name="connsiteX22" fmla="*/ 485367 w 1734137"/>
              <a:gd name="connsiteY22" fmla="*/ 1294305 h 1500527"/>
              <a:gd name="connsiteX23" fmla="*/ 434064 w 1734137"/>
              <a:gd name="connsiteY23" fmla="*/ 1309394 h 1500527"/>
              <a:gd name="connsiteX24" fmla="*/ 382761 w 1734137"/>
              <a:gd name="connsiteY24" fmla="*/ 1315430 h 1500527"/>
              <a:gd name="connsiteX25" fmla="*/ 313350 w 1734137"/>
              <a:gd name="connsiteY25" fmla="*/ 1345609 h 1500527"/>
              <a:gd name="connsiteX26" fmla="*/ 216780 w 1734137"/>
              <a:gd name="connsiteY26" fmla="*/ 1348626 h 1500527"/>
              <a:gd name="connsiteX27" fmla="*/ 123228 w 1734137"/>
              <a:gd name="connsiteY27" fmla="*/ 1366733 h 1500527"/>
              <a:gd name="connsiteX28" fmla="*/ 14586 w 1734137"/>
              <a:gd name="connsiteY28" fmla="*/ 1378804 h 1500527"/>
              <a:gd name="connsiteX29" fmla="*/ 35711 w 1734137"/>
              <a:gd name="connsiteY29" fmla="*/ 1402947 h 1500527"/>
              <a:gd name="connsiteX30" fmla="*/ 119480 w 1734137"/>
              <a:gd name="connsiteY30" fmla="*/ 1454490 h 1500527"/>
              <a:gd name="connsiteX31" fmla="*/ 186155 w 1734137"/>
              <a:gd name="connsiteY31" fmla="*/ 1485446 h 1500527"/>
              <a:gd name="connsiteX32" fmla="*/ 367130 w 1734137"/>
              <a:gd name="connsiteY32" fmla="*/ 1490208 h 1500527"/>
              <a:gd name="connsiteX33" fmla="*/ 550487 w 1734137"/>
              <a:gd name="connsiteY33" fmla="*/ 1423534 h 1500527"/>
              <a:gd name="connsiteX34" fmla="*/ 724318 w 1734137"/>
              <a:gd name="connsiteY34" fmla="*/ 1361621 h 1500527"/>
              <a:gd name="connsiteX35" fmla="*/ 786230 w 1734137"/>
              <a:gd name="connsiteY35" fmla="*/ 1252083 h 1500527"/>
              <a:gd name="connsiteX36" fmla="*/ 1095791 w 1734137"/>
              <a:gd name="connsiteY36" fmla="*/ 1087775 h 1500527"/>
              <a:gd name="connsiteX37" fmla="*/ 1513910 w 1734137"/>
              <a:gd name="connsiteY37" fmla="*/ 1001490 h 1500527"/>
              <a:gd name="connsiteX38" fmla="*/ 1715616 w 1734137"/>
              <a:gd name="connsiteY38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70494 w 1734137"/>
              <a:gd name="connsiteY12" fmla="*/ 654527 h 1500527"/>
              <a:gd name="connsiteX13" fmla="*/ 1000543 w 1734137"/>
              <a:gd name="connsiteY13" fmla="*/ 709158 h 1500527"/>
              <a:gd name="connsiteX14" fmla="*/ 913897 w 1734137"/>
              <a:gd name="connsiteY14" fmla="*/ 799383 h 1500527"/>
              <a:gd name="connsiteX15" fmla="*/ 950111 w 1734137"/>
              <a:gd name="connsiteY15" fmla="*/ 796366 h 1500527"/>
              <a:gd name="connsiteX16" fmla="*/ 959165 w 1734137"/>
              <a:gd name="connsiteY16" fmla="*/ 814472 h 1500527"/>
              <a:gd name="connsiteX17" fmla="*/ 877683 w 1734137"/>
              <a:gd name="connsiteY17" fmla="*/ 901988 h 1500527"/>
              <a:gd name="connsiteX18" fmla="*/ 859576 w 1734137"/>
              <a:gd name="connsiteY18" fmla="*/ 947256 h 1500527"/>
              <a:gd name="connsiteX19" fmla="*/ 781113 w 1734137"/>
              <a:gd name="connsiteY19" fmla="*/ 986487 h 1500527"/>
              <a:gd name="connsiteX20" fmla="*/ 681525 w 1734137"/>
              <a:gd name="connsiteY20" fmla="*/ 1052879 h 1500527"/>
              <a:gd name="connsiteX21" fmla="*/ 609097 w 1734137"/>
              <a:gd name="connsiteY21" fmla="*/ 1175101 h 1500527"/>
              <a:gd name="connsiteX22" fmla="*/ 524598 w 1734137"/>
              <a:gd name="connsiteY22" fmla="*/ 1249038 h 1500527"/>
              <a:gd name="connsiteX23" fmla="*/ 485367 w 1734137"/>
              <a:gd name="connsiteY23" fmla="*/ 1294305 h 1500527"/>
              <a:gd name="connsiteX24" fmla="*/ 434064 w 1734137"/>
              <a:gd name="connsiteY24" fmla="*/ 1309394 h 1500527"/>
              <a:gd name="connsiteX25" fmla="*/ 382761 w 1734137"/>
              <a:gd name="connsiteY25" fmla="*/ 1315430 h 1500527"/>
              <a:gd name="connsiteX26" fmla="*/ 313350 w 1734137"/>
              <a:gd name="connsiteY26" fmla="*/ 1345609 h 1500527"/>
              <a:gd name="connsiteX27" fmla="*/ 216780 w 1734137"/>
              <a:gd name="connsiteY27" fmla="*/ 1348626 h 1500527"/>
              <a:gd name="connsiteX28" fmla="*/ 123228 w 1734137"/>
              <a:gd name="connsiteY28" fmla="*/ 1366733 h 1500527"/>
              <a:gd name="connsiteX29" fmla="*/ 14586 w 1734137"/>
              <a:gd name="connsiteY29" fmla="*/ 1378804 h 1500527"/>
              <a:gd name="connsiteX30" fmla="*/ 35711 w 1734137"/>
              <a:gd name="connsiteY30" fmla="*/ 1402947 h 1500527"/>
              <a:gd name="connsiteX31" fmla="*/ 119480 w 1734137"/>
              <a:gd name="connsiteY31" fmla="*/ 1454490 h 1500527"/>
              <a:gd name="connsiteX32" fmla="*/ 186155 w 1734137"/>
              <a:gd name="connsiteY32" fmla="*/ 1485446 h 1500527"/>
              <a:gd name="connsiteX33" fmla="*/ 367130 w 1734137"/>
              <a:gd name="connsiteY33" fmla="*/ 1490208 h 1500527"/>
              <a:gd name="connsiteX34" fmla="*/ 550487 w 1734137"/>
              <a:gd name="connsiteY34" fmla="*/ 1423534 h 1500527"/>
              <a:gd name="connsiteX35" fmla="*/ 724318 w 1734137"/>
              <a:gd name="connsiteY35" fmla="*/ 1361621 h 1500527"/>
              <a:gd name="connsiteX36" fmla="*/ 786230 w 1734137"/>
              <a:gd name="connsiteY36" fmla="*/ 1252083 h 1500527"/>
              <a:gd name="connsiteX37" fmla="*/ 1095791 w 1734137"/>
              <a:gd name="connsiteY37" fmla="*/ 1087775 h 1500527"/>
              <a:gd name="connsiteX38" fmla="*/ 1513910 w 1734137"/>
              <a:gd name="connsiteY38" fmla="*/ 1001490 h 1500527"/>
              <a:gd name="connsiteX39" fmla="*/ 1715616 w 1734137"/>
              <a:gd name="connsiteY39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70494 w 1734137"/>
              <a:gd name="connsiteY12" fmla="*/ 654527 h 1500527"/>
              <a:gd name="connsiteX13" fmla="*/ 1043405 w 1734137"/>
              <a:gd name="connsiteY13" fmla="*/ 671058 h 1500527"/>
              <a:gd name="connsiteX14" fmla="*/ 1000543 w 1734137"/>
              <a:gd name="connsiteY14" fmla="*/ 709158 h 1500527"/>
              <a:gd name="connsiteX15" fmla="*/ 913897 w 1734137"/>
              <a:gd name="connsiteY15" fmla="*/ 799383 h 1500527"/>
              <a:gd name="connsiteX16" fmla="*/ 950111 w 1734137"/>
              <a:gd name="connsiteY16" fmla="*/ 796366 h 1500527"/>
              <a:gd name="connsiteX17" fmla="*/ 959165 w 1734137"/>
              <a:gd name="connsiteY17" fmla="*/ 814472 h 1500527"/>
              <a:gd name="connsiteX18" fmla="*/ 877683 w 1734137"/>
              <a:gd name="connsiteY18" fmla="*/ 901988 h 1500527"/>
              <a:gd name="connsiteX19" fmla="*/ 859576 w 1734137"/>
              <a:gd name="connsiteY19" fmla="*/ 947256 h 1500527"/>
              <a:gd name="connsiteX20" fmla="*/ 781113 w 1734137"/>
              <a:gd name="connsiteY20" fmla="*/ 986487 h 1500527"/>
              <a:gd name="connsiteX21" fmla="*/ 681525 w 1734137"/>
              <a:gd name="connsiteY21" fmla="*/ 1052879 h 1500527"/>
              <a:gd name="connsiteX22" fmla="*/ 609097 w 1734137"/>
              <a:gd name="connsiteY22" fmla="*/ 1175101 h 1500527"/>
              <a:gd name="connsiteX23" fmla="*/ 524598 w 1734137"/>
              <a:gd name="connsiteY23" fmla="*/ 1249038 h 1500527"/>
              <a:gd name="connsiteX24" fmla="*/ 485367 w 1734137"/>
              <a:gd name="connsiteY24" fmla="*/ 1294305 h 1500527"/>
              <a:gd name="connsiteX25" fmla="*/ 434064 w 1734137"/>
              <a:gd name="connsiteY25" fmla="*/ 1309394 h 1500527"/>
              <a:gd name="connsiteX26" fmla="*/ 382761 w 1734137"/>
              <a:gd name="connsiteY26" fmla="*/ 1315430 h 1500527"/>
              <a:gd name="connsiteX27" fmla="*/ 313350 w 1734137"/>
              <a:gd name="connsiteY27" fmla="*/ 1345609 h 1500527"/>
              <a:gd name="connsiteX28" fmla="*/ 216780 w 1734137"/>
              <a:gd name="connsiteY28" fmla="*/ 1348626 h 1500527"/>
              <a:gd name="connsiteX29" fmla="*/ 123228 w 1734137"/>
              <a:gd name="connsiteY29" fmla="*/ 1366733 h 1500527"/>
              <a:gd name="connsiteX30" fmla="*/ 14586 w 1734137"/>
              <a:gd name="connsiteY30" fmla="*/ 1378804 h 1500527"/>
              <a:gd name="connsiteX31" fmla="*/ 35711 w 1734137"/>
              <a:gd name="connsiteY31" fmla="*/ 1402947 h 1500527"/>
              <a:gd name="connsiteX32" fmla="*/ 119480 w 1734137"/>
              <a:gd name="connsiteY32" fmla="*/ 1454490 h 1500527"/>
              <a:gd name="connsiteX33" fmla="*/ 186155 w 1734137"/>
              <a:gd name="connsiteY33" fmla="*/ 1485446 h 1500527"/>
              <a:gd name="connsiteX34" fmla="*/ 367130 w 1734137"/>
              <a:gd name="connsiteY34" fmla="*/ 1490208 h 1500527"/>
              <a:gd name="connsiteX35" fmla="*/ 550487 w 1734137"/>
              <a:gd name="connsiteY35" fmla="*/ 1423534 h 1500527"/>
              <a:gd name="connsiteX36" fmla="*/ 724318 w 1734137"/>
              <a:gd name="connsiteY36" fmla="*/ 1361621 h 1500527"/>
              <a:gd name="connsiteX37" fmla="*/ 786230 w 1734137"/>
              <a:gd name="connsiteY37" fmla="*/ 1252083 h 1500527"/>
              <a:gd name="connsiteX38" fmla="*/ 1095791 w 1734137"/>
              <a:gd name="connsiteY38" fmla="*/ 1087775 h 1500527"/>
              <a:gd name="connsiteX39" fmla="*/ 1513910 w 1734137"/>
              <a:gd name="connsiteY39" fmla="*/ 1001490 h 1500527"/>
              <a:gd name="connsiteX40" fmla="*/ 1715616 w 1734137"/>
              <a:gd name="connsiteY40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70494 w 1734137"/>
              <a:gd name="connsiteY12" fmla="*/ 654527 h 1500527"/>
              <a:gd name="connsiteX13" fmla="*/ 1043405 w 1734137"/>
              <a:gd name="connsiteY13" fmla="*/ 671058 h 1500527"/>
              <a:gd name="connsiteX14" fmla="*/ 1000543 w 1734137"/>
              <a:gd name="connsiteY14" fmla="*/ 709158 h 1500527"/>
              <a:gd name="connsiteX15" fmla="*/ 913897 w 1734137"/>
              <a:gd name="connsiteY15" fmla="*/ 799383 h 1500527"/>
              <a:gd name="connsiteX16" fmla="*/ 950111 w 1734137"/>
              <a:gd name="connsiteY16" fmla="*/ 796366 h 1500527"/>
              <a:gd name="connsiteX17" fmla="*/ 959165 w 1734137"/>
              <a:gd name="connsiteY17" fmla="*/ 814472 h 1500527"/>
              <a:gd name="connsiteX18" fmla="*/ 877683 w 1734137"/>
              <a:gd name="connsiteY18" fmla="*/ 901988 h 1500527"/>
              <a:gd name="connsiteX19" fmla="*/ 850051 w 1734137"/>
              <a:gd name="connsiteY19" fmla="*/ 947256 h 1500527"/>
              <a:gd name="connsiteX20" fmla="*/ 781113 w 1734137"/>
              <a:gd name="connsiteY20" fmla="*/ 986487 h 1500527"/>
              <a:gd name="connsiteX21" fmla="*/ 681525 w 1734137"/>
              <a:gd name="connsiteY21" fmla="*/ 1052879 h 1500527"/>
              <a:gd name="connsiteX22" fmla="*/ 609097 w 1734137"/>
              <a:gd name="connsiteY22" fmla="*/ 1175101 h 1500527"/>
              <a:gd name="connsiteX23" fmla="*/ 524598 w 1734137"/>
              <a:gd name="connsiteY23" fmla="*/ 1249038 h 1500527"/>
              <a:gd name="connsiteX24" fmla="*/ 485367 w 1734137"/>
              <a:gd name="connsiteY24" fmla="*/ 1294305 h 1500527"/>
              <a:gd name="connsiteX25" fmla="*/ 434064 w 1734137"/>
              <a:gd name="connsiteY25" fmla="*/ 1309394 h 1500527"/>
              <a:gd name="connsiteX26" fmla="*/ 382761 w 1734137"/>
              <a:gd name="connsiteY26" fmla="*/ 1315430 h 1500527"/>
              <a:gd name="connsiteX27" fmla="*/ 313350 w 1734137"/>
              <a:gd name="connsiteY27" fmla="*/ 1345609 h 1500527"/>
              <a:gd name="connsiteX28" fmla="*/ 216780 w 1734137"/>
              <a:gd name="connsiteY28" fmla="*/ 1348626 h 1500527"/>
              <a:gd name="connsiteX29" fmla="*/ 123228 w 1734137"/>
              <a:gd name="connsiteY29" fmla="*/ 1366733 h 1500527"/>
              <a:gd name="connsiteX30" fmla="*/ 14586 w 1734137"/>
              <a:gd name="connsiteY30" fmla="*/ 1378804 h 1500527"/>
              <a:gd name="connsiteX31" fmla="*/ 35711 w 1734137"/>
              <a:gd name="connsiteY31" fmla="*/ 1402947 h 1500527"/>
              <a:gd name="connsiteX32" fmla="*/ 119480 w 1734137"/>
              <a:gd name="connsiteY32" fmla="*/ 1454490 h 1500527"/>
              <a:gd name="connsiteX33" fmla="*/ 186155 w 1734137"/>
              <a:gd name="connsiteY33" fmla="*/ 1485446 h 1500527"/>
              <a:gd name="connsiteX34" fmla="*/ 367130 w 1734137"/>
              <a:gd name="connsiteY34" fmla="*/ 1490208 h 1500527"/>
              <a:gd name="connsiteX35" fmla="*/ 550487 w 1734137"/>
              <a:gd name="connsiteY35" fmla="*/ 1423534 h 1500527"/>
              <a:gd name="connsiteX36" fmla="*/ 724318 w 1734137"/>
              <a:gd name="connsiteY36" fmla="*/ 1361621 h 1500527"/>
              <a:gd name="connsiteX37" fmla="*/ 786230 w 1734137"/>
              <a:gd name="connsiteY37" fmla="*/ 1252083 h 1500527"/>
              <a:gd name="connsiteX38" fmla="*/ 1095791 w 1734137"/>
              <a:gd name="connsiteY38" fmla="*/ 1087775 h 1500527"/>
              <a:gd name="connsiteX39" fmla="*/ 1513910 w 1734137"/>
              <a:gd name="connsiteY39" fmla="*/ 1001490 h 1500527"/>
              <a:gd name="connsiteX40" fmla="*/ 1715616 w 1734137"/>
              <a:gd name="connsiteY40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195805 w 1734137"/>
              <a:gd name="connsiteY8" fmla="*/ 487702 h 1500527"/>
              <a:gd name="connsiteX9" fmla="*/ 1131180 w 1734137"/>
              <a:gd name="connsiteY9" fmla="*/ 551922 h 1500527"/>
              <a:gd name="connsiteX10" fmla="*/ 1122127 w 1734137"/>
              <a:gd name="connsiteY10" fmla="*/ 585119 h 1500527"/>
              <a:gd name="connsiteX11" fmla="*/ 1113404 w 1734137"/>
              <a:gd name="connsiteY11" fmla="*/ 622440 h 1500527"/>
              <a:gd name="connsiteX12" fmla="*/ 1070494 w 1734137"/>
              <a:gd name="connsiteY12" fmla="*/ 654527 h 1500527"/>
              <a:gd name="connsiteX13" fmla="*/ 1043405 w 1734137"/>
              <a:gd name="connsiteY13" fmla="*/ 671058 h 1500527"/>
              <a:gd name="connsiteX14" fmla="*/ 1000543 w 1734137"/>
              <a:gd name="connsiteY14" fmla="*/ 709158 h 1500527"/>
              <a:gd name="connsiteX15" fmla="*/ 913897 w 1734137"/>
              <a:gd name="connsiteY15" fmla="*/ 799383 h 1500527"/>
              <a:gd name="connsiteX16" fmla="*/ 950111 w 1734137"/>
              <a:gd name="connsiteY16" fmla="*/ 796366 h 1500527"/>
              <a:gd name="connsiteX17" fmla="*/ 959165 w 1734137"/>
              <a:gd name="connsiteY17" fmla="*/ 814472 h 1500527"/>
              <a:gd name="connsiteX18" fmla="*/ 877683 w 1734137"/>
              <a:gd name="connsiteY18" fmla="*/ 901988 h 1500527"/>
              <a:gd name="connsiteX19" fmla="*/ 850051 w 1734137"/>
              <a:gd name="connsiteY19" fmla="*/ 947256 h 1500527"/>
              <a:gd name="connsiteX20" fmla="*/ 781113 w 1734137"/>
              <a:gd name="connsiteY20" fmla="*/ 986487 h 1500527"/>
              <a:gd name="connsiteX21" fmla="*/ 681525 w 1734137"/>
              <a:gd name="connsiteY21" fmla="*/ 1052879 h 1500527"/>
              <a:gd name="connsiteX22" fmla="*/ 619543 w 1734137"/>
              <a:gd name="connsiteY22" fmla="*/ 1142546 h 1500527"/>
              <a:gd name="connsiteX23" fmla="*/ 609097 w 1734137"/>
              <a:gd name="connsiteY23" fmla="*/ 1175101 h 1500527"/>
              <a:gd name="connsiteX24" fmla="*/ 524598 w 1734137"/>
              <a:gd name="connsiteY24" fmla="*/ 1249038 h 1500527"/>
              <a:gd name="connsiteX25" fmla="*/ 485367 w 1734137"/>
              <a:gd name="connsiteY25" fmla="*/ 1294305 h 1500527"/>
              <a:gd name="connsiteX26" fmla="*/ 434064 w 1734137"/>
              <a:gd name="connsiteY26" fmla="*/ 1309394 h 1500527"/>
              <a:gd name="connsiteX27" fmla="*/ 382761 w 1734137"/>
              <a:gd name="connsiteY27" fmla="*/ 1315430 h 1500527"/>
              <a:gd name="connsiteX28" fmla="*/ 313350 w 1734137"/>
              <a:gd name="connsiteY28" fmla="*/ 1345609 h 1500527"/>
              <a:gd name="connsiteX29" fmla="*/ 216780 w 1734137"/>
              <a:gd name="connsiteY29" fmla="*/ 1348626 h 1500527"/>
              <a:gd name="connsiteX30" fmla="*/ 123228 w 1734137"/>
              <a:gd name="connsiteY30" fmla="*/ 1366733 h 1500527"/>
              <a:gd name="connsiteX31" fmla="*/ 14586 w 1734137"/>
              <a:gd name="connsiteY31" fmla="*/ 1378804 h 1500527"/>
              <a:gd name="connsiteX32" fmla="*/ 35711 w 1734137"/>
              <a:gd name="connsiteY32" fmla="*/ 1402947 h 1500527"/>
              <a:gd name="connsiteX33" fmla="*/ 119480 w 1734137"/>
              <a:gd name="connsiteY33" fmla="*/ 1454490 h 1500527"/>
              <a:gd name="connsiteX34" fmla="*/ 186155 w 1734137"/>
              <a:gd name="connsiteY34" fmla="*/ 1485446 h 1500527"/>
              <a:gd name="connsiteX35" fmla="*/ 367130 w 1734137"/>
              <a:gd name="connsiteY35" fmla="*/ 1490208 h 1500527"/>
              <a:gd name="connsiteX36" fmla="*/ 550487 w 1734137"/>
              <a:gd name="connsiteY36" fmla="*/ 1423534 h 1500527"/>
              <a:gd name="connsiteX37" fmla="*/ 724318 w 1734137"/>
              <a:gd name="connsiteY37" fmla="*/ 1361621 h 1500527"/>
              <a:gd name="connsiteX38" fmla="*/ 786230 w 1734137"/>
              <a:gd name="connsiteY38" fmla="*/ 1252083 h 1500527"/>
              <a:gd name="connsiteX39" fmla="*/ 1095791 w 1734137"/>
              <a:gd name="connsiteY39" fmla="*/ 1087775 h 1500527"/>
              <a:gd name="connsiteX40" fmla="*/ 1513910 w 1734137"/>
              <a:gd name="connsiteY40" fmla="*/ 1001490 h 1500527"/>
              <a:gd name="connsiteX41" fmla="*/ 1715616 w 1734137"/>
              <a:gd name="connsiteY41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51893 w 1734137"/>
              <a:gd name="connsiteY7" fmla="*/ 431209 h 1500527"/>
              <a:gd name="connsiteX8" fmla="*/ 1231524 w 1734137"/>
              <a:gd name="connsiteY8" fmla="*/ 461508 h 1500527"/>
              <a:gd name="connsiteX9" fmla="*/ 1195805 w 1734137"/>
              <a:gd name="connsiteY9" fmla="*/ 487702 h 1500527"/>
              <a:gd name="connsiteX10" fmla="*/ 1131180 w 1734137"/>
              <a:gd name="connsiteY10" fmla="*/ 551922 h 1500527"/>
              <a:gd name="connsiteX11" fmla="*/ 1122127 w 1734137"/>
              <a:gd name="connsiteY11" fmla="*/ 585119 h 1500527"/>
              <a:gd name="connsiteX12" fmla="*/ 1113404 w 1734137"/>
              <a:gd name="connsiteY12" fmla="*/ 622440 h 1500527"/>
              <a:gd name="connsiteX13" fmla="*/ 1070494 w 1734137"/>
              <a:gd name="connsiteY13" fmla="*/ 654527 h 1500527"/>
              <a:gd name="connsiteX14" fmla="*/ 1043405 w 1734137"/>
              <a:gd name="connsiteY14" fmla="*/ 671058 h 1500527"/>
              <a:gd name="connsiteX15" fmla="*/ 1000543 w 1734137"/>
              <a:gd name="connsiteY15" fmla="*/ 709158 h 1500527"/>
              <a:gd name="connsiteX16" fmla="*/ 913897 w 1734137"/>
              <a:gd name="connsiteY16" fmla="*/ 799383 h 1500527"/>
              <a:gd name="connsiteX17" fmla="*/ 950111 w 1734137"/>
              <a:gd name="connsiteY17" fmla="*/ 796366 h 1500527"/>
              <a:gd name="connsiteX18" fmla="*/ 959165 w 1734137"/>
              <a:gd name="connsiteY18" fmla="*/ 814472 h 1500527"/>
              <a:gd name="connsiteX19" fmla="*/ 877683 w 1734137"/>
              <a:gd name="connsiteY19" fmla="*/ 901988 h 1500527"/>
              <a:gd name="connsiteX20" fmla="*/ 850051 w 1734137"/>
              <a:gd name="connsiteY20" fmla="*/ 947256 h 1500527"/>
              <a:gd name="connsiteX21" fmla="*/ 781113 w 1734137"/>
              <a:gd name="connsiteY21" fmla="*/ 986487 h 1500527"/>
              <a:gd name="connsiteX22" fmla="*/ 681525 w 1734137"/>
              <a:gd name="connsiteY22" fmla="*/ 1052879 h 1500527"/>
              <a:gd name="connsiteX23" fmla="*/ 619543 w 1734137"/>
              <a:gd name="connsiteY23" fmla="*/ 1142546 h 1500527"/>
              <a:gd name="connsiteX24" fmla="*/ 609097 w 1734137"/>
              <a:gd name="connsiteY24" fmla="*/ 1175101 h 1500527"/>
              <a:gd name="connsiteX25" fmla="*/ 524598 w 1734137"/>
              <a:gd name="connsiteY25" fmla="*/ 1249038 h 1500527"/>
              <a:gd name="connsiteX26" fmla="*/ 485367 w 1734137"/>
              <a:gd name="connsiteY26" fmla="*/ 1294305 h 1500527"/>
              <a:gd name="connsiteX27" fmla="*/ 434064 w 1734137"/>
              <a:gd name="connsiteY27" fmla="*/ 1309394 h 1500527"/>
              <a:gd name="connsiteX28" fmla="*/ 382761 w 1734137"/>
              <a:gd name="connsiteY28" fmla="*/ 1315430 h 1500527"/>
              <a:gd name="connsiteX29" fmla="*/ 313350 w 1734137"/>
              <a:gd name="connsiteY29" fmla="*/ 1345609 h 1500527"/>
              <a:gd name="connsiteX30" fmla="*/ 216780 w 1734137"/>
              <a:gd name="connsiteY30" fmla="*/ 1348626 h 1500527"/>
              <a:gd name="connsiteX31" fmla="*/ 123228 w 1734137"/>
              <a:gd name="connsiteY31" fmla="*/ 1366733 h 1500527"/>
              <a:gd name="connsiteX32" fmla="*/ 14586 w 1734137"/>
              <a:gd name="connsiteY32" fmla="*/ 1378804 h 1500527"/>
              <a:gd name="connsiteX33" fmla="*/ 35711 w 1734137"/>
              <a:gd name="connsiteY33" fmla="*/ 1402947 h 1500527"/>
              <a:gd name="connsiteX34" fmla="*/ 119480 w 1734137"/>
              <a:gd name="connsiteY34" fmla="*/ 1454490 h 1500527"/>
              <a:gd name="connsiteX35" fmla="*/ 186155 w 1734137"/>
              <a:gd name="connsiteY35" fmla="*/ 1485446 h 1500527"/>
              <a:gd name="connsiteX36" fmla="*/ 367130 w 1734137"/>
              <a:gd name="connsiteY36" fmla="*/ 1490208 h 1500527"/>
              <a:gd name="connsiteX37" fmla="*/ 550487 w 1734137"/>
              <a:gd name="connsiteY37" fmla="*/ 1423534 h 1500527"/>
              <a:gd name="connsiteX38" fmla="*/ 724318 w 1734137"/>
              <a:gd name="connsiteY38" fmla="*/ 1361621 h 1500527"/>
              <a:gd name="connsiteX39" fmla="*/ 786230 w 1734137"/>
              <a:gd name="connsiteY39" fmla="*/ 1252083 h 1500527"/>
              <a:gd name="connsiteX40" fmla="*/ 1095791 w 1734137"/>
              <a:gd name="connsiteY40" fmla="*/ 1087775 h 1500527"/>
              <a:gd name="connsiteX41" fmla="*/ 1513910 w 1734137"/>
              <a:gd name="connsiteY41" fmla="*/ 1001490 h 1500527"/>
              <a:gd name="connsiteX42" fmla="*/ 1715616 w 1734137"/>
              <a:gd name="connsiteY42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63799 w 1734137"/>
              <a:gd name="connsiteY7" fmla="*/ 433590 h 1500527"/>
              <a:gd name="connsiteX8" fmla="*/ 1231524 w 1734137"/>
              <a:gd name="connsiteY8" fmla="*/ 461508 h 1500527"/>
              <a:gd name="connsiteX9" fmla="*/ 1195805 w 1734137"/>
              <a:gd name="connsiteY9" fmla="*/ 487702 h 1500527"/>
              <a:gd name="connsiteX10" fmla="*/ 1131180 w 1734137"/>
              <a:gd name="connsiteY10" fmla="*/ 551922 h 1500527"/>
              <a:gd name="connsiteX11" fmla="*/ 1122127 w 1734137"/>
              <a:gd name="connsiteY11" fmla="*/ 585119 h 1500527"/>
              <a:gd name="connsiteX12" fmla="*/ 1113404 w 1734137"/>
              <a:gd name="connsiteY12" fmla="*/ 622440 h 1500527"/>
              <a:gd name="connsiteX13" fmla="*/ 1070494 w 1734137"/>
              <a:gd name="connsiteY13" fmla="*/ 654527 h 1500527"/>
              <a:gd name="connsiteX14" fmla="*/ 1043405 w 1734137"/>
              <a:gd name="connsiteY14" fmla="*/ 671058 h 1500527"/>
              <a:gd name="connsiteX15" fmla="*/ 1000543 w 1734137"/>
              <a:gd name="connsiteY15" fmla="*/ 709158 h 1500527"/>
              <a:gd name="connsiteX16" fmla="*/ 913897 w 1734137"/>
              <a:gd name="connsiteY16" fmla="*/ 799383 h 1500527"/>
              <a:gd name="connsiteX17" fmla="*/ 950111 w 1734137"/>
              <a:gd name="connsiteY17" fmla="*/ 796366 h 1500527"/>
              <a:gd name="connsiteX18" fmla="*/ 959165 w 1734137"/>
              <a:gd name="connsiteY18" fmla="*/ 814472 h 1500527"/>
              <a:gd name="connsiteX19" fmla="*/ 877683 w 1734137"/>
              <a:gd name="connsiteY19" fmla="*/ 901988 h 1500527"/>
              <a:gd name="connsiteX20" fmla="*/ 850051 w 1734137"/>
              <a:gd name="connsiteY20" fmla="*/ 947256 h 1500527"/>
              <a:gd name="connsiteX21" fmla="*/ 781113 w 1734137"/>
              <a:gd name="connsiteY21" fmla="*/ 986487 h 1500527"/>
              <a:gd name="connsiteX22" fmla="*/ 681525 w 1734137"/>
              <a:gd name="connsiteY22" fmla="*/ 1052879 h 1500527"/>
              <a:gd name="connsiteX23" fmla="*/ 619543 w 1734137"/>
              <a:gd name="connsiteY23" fmla="*/ 1142546 h 1500527"/>
              <a:gd name="connsiteX24" fmla="*/ 609097 w 1734137"/>
              <a:gd name="connsiteY24" fmla="*/ 1175101 h 1500527"/>
              <a:gd name="connsiteX25" fmla="*/ 524598 w 1734137"/>
              <a:gd name="connsiteY25" fmla="*/ 1249038 h 1500527"/>
              <a:gd name="connsiteX26" fmla="*/ 485367 w 1734137"/>
              <a:gd name="connsiteY26" fmla="*/ 1294305 h 1500527"/>
              <a:gd name="connsiteX27" fmla="*/ 434064 w 1734137"/>
              <a:gd name="connsiteY27" fmla="*/ 1309394 h 1500527"/>
              <a:gd name="connsiteX28" fmla="*/ 382761 w 1734137"/>
              <a:gd name="connsiteY28" fmla="*/ 1315430 h 1500527"/>
              <a:gd name="connsiteX29" fmla="*/ 313350 w 1734137"/>
              <a:gd name="connsiteY29" fmla="*/ 1345609 h 1500527"/>
              <a:gd name="connsiteX30" fmla="*/ 216780 w 1734137"/>
              <a:gd name="connsiteY30" fmla="*/ 1348626 h 1500527"/>
              <a:gd name="connsiteX31" fmla="*/ 123228 w 1734137"/>
              <a:gd name="connsiteY31" fmla="*/ 1366733 h 1500527"/>
              <a:gd name="connsiteX32" fmla="*/ 14586 w 1734137"/>
              <a:gd name="connsiteY32" fmla="*/ 1378804 h 1500527"/>
              <a:gd name="connsiteX33" fmla="*/ 35711 w 1734137"/>
              <a:gd name="connsiteY33" fmla="*/ 1402947 h 1500527"/>
              <a:gd name="connsiteX34" fmla="*/ 119480 w 1734137"/>
              <a:gd name="connsiteY34" fmla="*/ 1454490 h 1500527"/>
              <a:gd name="connsiteX35" fmla="*/ 186155 w 1734137"/>
              <a:gd name="connsiteY35" fmla="*/ 1485446 h 1500527"/>
              <a:gd name="connsiteX36" fmla="*/ 367130 w 1734137"/>
              <a:gd name="connsiteY36" fmla="*/ 1490208 h 1500527"/>
              <a:gd name="connsiteX37" fmla="*/ 550487 w 1734137"/>
              <a:gd name="connsiteY37" fmla="*/ 1423534 h 1500527"/>
              <a:gd name="connsiteX38" fmla="*/ 724318 w 1734137"/>
              <a:gd name="connsiteY38" fmla="*/ 1361621 h 1500527"/>
              <a:gd name="connsiteX39" fmla="*/ 786230 w 1734137"/>
              <a:gd name="connsiteY39" fmla="*/ 1252083 h 1500527"/>
              <a:gd name="connsiteX40" fmla="*/ 1095791 w 1734137"/>
              <a:gd name="connsiteY40" fmla="*/ 1087775 h 1500527"/>
              <a:gd name="connsiteX41" fmla="*/ 1513910 w 1734137"/>
              <a:gd name="connsiteY41" fmla="*/ 1001490 h 1500527"/>
              <a:gd name="connsiteX42" fmla="*/ 1715616 w 1734137"/>
              <a:gd name="connsiteY42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63799 w 1734137"/>
              <a:gd name="connsiteY7" fmla="*/ 433590 h 1500527"/>
              <a:gd name="connsiteX8" fmla="*/ 1231524 w 1734137"/>
              <a:gd name="connsiteY8" fmla="*/ 461508 h 1500527"/>
              <a:gd name="connsiteX9" fmla="*/ 1195805 w 1734137"/>
              <a:gd name="connsiteY9" fmla="*/ 487702 h 1500527"/>
              <a:gd name="connsiteX10" fmla="*/ 1131180 w 1734137"/>
              <a:gd name="connsiteY10" fmla="*/ 551922 h 1500527"/>
              <a:gd name="connsiteX11" fmla="*/ 1122127 w 1734137"/>
              <a:gd name="connsiteY11" fmla="*/ 585119 h 1500527"/>
              <a:gd name="connsiteX12" fmla="*/ 1129130 w 1734137"/>
              <a:gd name="connsiteY12" fmla="*/ 597240 h 1500527"/>
              <a:gd name="connsiteX13" fmla="*/ 1113404 w 1734137"/>
              <a:gd name="connsiteY13" fmla="*/ 622440 h 1500527"/>
              <a:gd name="connsiteX14" fmla="*/ 1070494 w 1734137"/>
              <a:gd name="connsiteY14" fmla="*/ 654527 h 1500527"/>
              <a:gd name="connsiteX15" fmla="*/ 1043405 w 1734137"/>
              <a:gd name="connsiteY15" fmla="*/ 671058 h 1500527"/>
              <a:gd name="connsiteX16" fmla="*/ 1000543 w 1734137"/>
              <a:gd name="connsiteY16" fmla="*/ 709158 h 1500527"/>
              <a:gd name="connsiteX17" fmla="*/ 913897 w 1734137"/>
              <a:gd name="connsiteY17" fmla="*/ 799383 h 1500527"/>
              <a:gd name="connsiteX18" fmla="*/ 950111 w 1734137"/>
              <a:gd name="connsiteY18" fmla="*/ 796366 h 1500527"/>
              <a:gd name="connsiteX19" fmla="*/ 959165 w 1734137"/>
              <a:gd name="connsiteY19" fmla="*/ 814472 h 1500527"/>
              <a:gd name="connsiteX20" fmla="*/ 877683 w 1734137"/>
              <a:gd name="connsiteY20" fmla="*/ 901988 h 1500527"/>
              <a:gd name="connsiteX21" fmla="*/ 850051 w 1734137"/>
              <a:gd name="connsiteY21" fmla="*/ 947256 h 1500527"/>
              <a:gd name="connsiteX22" fmla="*/ 781113 w 1734137"/>
              <a:gd name="connsiteY22" fmla="*/ 986487 h 1500527"/>
              <a:gd name="connsiteX23" fmla="*/ 681525 w 1734137"/>
              <a:gd name="connsiteY23" fmla="*/ 1052879 h 1500527"/>
              <a:gd name="connsiteX24" fmla="*/ 619543 w 1734137"/>
              <a:gd name="connsiteY24" fmla="*/ 1142546 h 1500527"/>
              <a:gd name="connsiteX25" fmla="*/ 609097 w 1734137"/>
              <a:gd name="connsiteY25" fmla="*/ 1175101 h 1500527"/>
              <a:gd name="connsiteX26" fmla="*/ 524598 w 1734137"/>
              <a:gd name="connsiteY26" fmla="*/ 1249038 h 1500527"/>
              <a:gd name="connsiteX27" fmla="*/ 485367 w 1734137"/>
              <a:gd name="connsiteY27" fmla="*/ 1294305 h 1500527"/>
              <a:gd name="connsiteX28" fmla="*/ 434064 w 1734137"/>
              <a:gd name="connsiteY28" fmla="*/ 1309394 h 1500527"/>
              <a:gd name="connsiteX29" fmla="*/ 382761 w 1734137"/>
              <a:gd name="connsiteY29" fmla="*/ 1315430 h 1500527"/>
              <a:gd name="connsiteX30" fmla="*/ 313350 w 1734137"/>
              <a:gd name="connsiteY30" fmla="*/ 1345609 h 1500527"/>
              <a:gd name="connsiteX31" fmla="*/ 216780 w 1734137"/>
              <a:gd name="connsiteY31" fmla="*/ 1348626 h 1500527"/>
              <a:gd name="connsiteX32" fmla="*/ 123228 w 1734137"/>
              <a:gd name="connsiteY32" fmla="*/ 1366733 h 1500527"/>
              <a:gd name="connsiteX33" fmla="*/ 14586 w 1734137"/>
              <a:gd name="connsiteY33" fmla="*/ 1378804 h 1500527"/>
              <a:gd name="connsiteX34" fmla="*/ 35711 w 1734137"/>
              <a:gd name="connsiteY34" fmla="*/ 1402947 h 1500527"/>
              <a:gd name="connsiteX35" fmla="*/ 119480 w 1734137"/>
              <a:gd name="connsiteY35" fmla="*/ 1454490 h 1500527"/>
              <a:gd name="connsiteX36" fmla="*/ 186155 w 1734137"/>
              <a:gd name="connsiteY36" fmla="*/ 1485446 h 1500527"/>
              <a:gd name="connsiteX37" fmla="*/ 367130 w 1734137"/>
              <a:gd name="connsiteY37" fmla="*/ 1490208 h 1500527"/>
              <a:gd name="connsiteX38" fmla="*/ 550487 w 1734137"/>
              <a:gd name="connsiteY38" fmla="*/ 1423534 h 1500527"/>
              <a:gd name="connsiteX39" fmla="*/ 724318 w 1734137"/>
              <a:gd name="connsiteY39" fmla="*/ 1361621 h 1500527"/>
              <a:gd name="connsiteX40" fmla="*/ 786230 w 1734137"/>
              <a:gd name="connsiteY40" fmla="*/ 1252083 h 1500527"/>
              <a:gd name="connsiteX41" fmla="*/ 1095791 w 1734137"/>
              <a:gd name="connsiteY41" fmla="*/ 1087775 h 1500527"/>
              <a:gd name="connsiteX42" fmla="*/ 1513910 w 1734137"/>
              <a:gd name="connsiteY42" fmla="*/ 1001490 h 1500527"/>
              <a:gd name="connsiteX43" fmla="*/ 1715616 w 1734137"/>
              <a:gd name="connsiteY43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63799 w 1734137"/>
              <a:gd name="connsiteY7" fmla="*/ 433590 h 1500527"/>
              <a:gd name="connsiteX8" fmla="*/ 1231524 w 1734137"/>
              <a:gd name="connsiteY8" fmla="*/ 461508 h 1500527"/>
              <a:gd name="connsiteX9" fmla="*/ 1195805 w 1734137"/>
              <a:gd name="connsiteY9" fmla="*/ 487702 h 1500527"/>
              <a:gd name="connsiteX10" fmla="*/ 1131180 w 1734137"/>
              <a:gd name="connsiteY10" fmla="*/ 551922 h 1500527"/>
              <a:gd name="connsiteX11" fmla="*/ 1129130 w 1734137"/>
              <a:gd name="connsiteY11" fmla="*/ 597240 h 1500527"/>
              <a:gd name="connsiteX12" fmla="*/ 1113404 w 1734137"/>
              <a:gd name="connsiteY12" fmla="*/ 622440 h 1500527"/>
              <a:gd name="connsiteX13" fmla="*/ 1070494 w 1734137"/>
              <a:gd name="connsiteY13" fmla="*/ 654527 h 1500527"/>
              <a:gd name="connsiteX14" fmla="*/ 1043405 w 1734137"/>
              <a:gd name="connsiteY14" fmla="*/ 671058 h 1500527"/>
              <a:gd name="connsiteX15" fmla="*/ 1000543 w 1734137"/>
              <a:gd name="connsiteY15" fmla="*/ 709158 h 1500527"/>
              <a:gd name="connsiteX16" fmla="*/ 913897 w 1734137"/>
              <a:gd name="connsiteY16" fmla="*/ 799383 h 1500527"/>
              <a:gd name="connsiteX17" fmla="*/ 950111 w 1734137"/>
              <a:gd name="connsiteY17" fmla="*/ 796366 h 1500527"/>
              <a:gd name="connsiteX18" fmla="*/ 959165 w 1734137"/>
              <a:gd name="connsiteY18" fmla="*/ 814472 h 1500527"/>
              <a:gd name="connsiteX19" fmla="*/ 877683 w 1734137"/>
              <a:gd name="connsiteY19" fmla="*/ 901988 h 1500527"/>
              <a:gd name="connsiteX20" fmla="*/ 850051 w 1734137"/>
              <a:gd name="connsiteY20" fmla="*/ 947256 h 1500527"/>
              <a:gd name="connsiteX21" fmla="*/ 781113 w 1734137"/>
              <a:gd name="connsiteY21" fmla="*/ 986487 h 1500527"/>
              <a:gd name="connsiteX22" fmla="*/ 681525 w 1734137"/>
              <a:gd name="connsiteY22" fmla="*/ 1052879 h 1500527"/>
              <a:gd name="connsiteX23" fmla="*/ 619543 w 1734137"/>
              <a:gd name="connsiteY23" fmla="*/ 1142546 h 1500527"/>
              <a:gd name="connsiteX24" fmla="*/ 609097 w 1734137"/>
              <a:gd name="connsiteY24" fmla="*/ 1175101 h 1500527"/>
              <a:gd name="connsiteX25" fmla="*/ 524598 w 1734137"/>
              <a:gd name="connsiteY25" fmla="*/ 1249038 h 1500527"/>
              <a:gd name="connsiteX26" fmla="*/ 485367 w 1734137"/>
              <a:gd name="connsiteY26" fmla="*/ 1294305 h 1500527"/>
              <a:gd name="connsiteX27" fmla="*/ 434064 w 1734137"/>
              <a:gd name="connsiteY27" fmla="*/ 1309394 h 1500527"/>
              <a:gd name="connsiteX28" fmla="*/ 382761 w 1734137"/>
              <a:gd name="connsiteY28" fmla="*/ 1315430 h 1500527"/>
              <a:gd name="connsiteX29" fmla="*/ 313350 w 1734137"/>
              <a:gd name="connsiteY29" fmla="*/ 1345609 h 1500527"/>
              <a:gd name="connsiteX30" fmla="*/ 216780 w 1734137"/>
              <a:gd name="connsiteY30" fmla="*/ 1348626 h 1500527"/>
              <a:gd name="connsiteX31" fmla="*/ 123228 w 1734137"/>
              <a:gd name="connsiteY31" fmla="*/ 1366733 h 1500527"/>
              <a:gd name="connsiteX32" fmla="*/ 14586 w 1734137"/>
              <a:gd name="connsiteY32" fmla="*/ 1378804 h 1500527"/>
              <a:gd name="connsiteX33" fmla="*/ 35711 w 1734137"/>
              <a:gd name="connsiteY33" fmla="*/ 1402947 h 1500527"/>
              <a:gd name="connsiteX34" fmla="*/ 119480 w 1734137"/>
              <a:gd name="connsiteY34" fmla="*/ 1454490 h 1500527"/>
              <a:gd name="connsiteX35" fmla="*/ 186155 w 1734137"/>
              <a:gd name="connsiteY35" fmla="*/ 1485446 h 1500527"/>
              <a:gd name="connsiteX36" fmla="*/ 367130 w 1734137"/>
              <a:gd name="connsiteY36" fmla="*/ 1490208 h 1500527"/>
              <a:gd name="connsiteX37" fmla="*/ 550487 w 1734137"/>
              <a:gd name="connsiteY37" fmla="*/ 1423534 h 1500527"/>
              <a:gd name="connsiteX38" fmla="*/ 724318 w 1734137"/>
              <a:gd name="connsiteY38" fmla="*/ 1361621 h 1500527"/>
              <a:gd name="connsiteX39" fmla="*/ 786230 w 1734137"/>
              <a:gd name="connsiteY39" fmla="*/ 1252083 h 1500527"/>
              <a:gd name="connsiteX40" fmla="*/ 1095791 w 1734137"/>
              <a:gd name="connsiteY40" fmla="*/ 1087775 h 1500527"/>
              <a:gd name="connsiteX41" fmla="*/ 1513910 w 1734137"/>
              <a:gd name="connsiteY41" fmla="*/ 1001490 h 1500527"/>
              <a:gd name="connsiteX42" fmla="*/ 1715616 w 1734137"/>
              <a:gd name="connsiteY42" fmla="*/ 723584 h 1500527"/>
              <a:gd name="connsiteX0" fmla="*/ 1715616 w 1734137"/>
              <a:gd name="connsiteY0" fmla="*/ 723584 h 1500527"/>
              <a:gd name="connsiteX1" fmla="*/ 1402784 w 1734137"/>
              <a:gd name="connsiteY1" fmla="*/ 84161 h 1500527"/>
              <a:gd name="connsiteX2" fmla="*/ 1352968 w 1734137"/>
              <a:gd name="connsiteY2" fmla="*/ 228146 h 1500527"/>
              <a:gd name="connsiteX3" fmla="*/ 1312487 w 1734137"/>
              <a:gd name="connsiteY3" fmla="*/ 306727 h 1500527"/>
              <a:gd name="connsiteX4" fmla="*/ 1305343 w 1734137"/>
              <a:gd name="connsiteY4" fmla="*/ 349590 h 1500527"/>
              <a:gd name="connsiteX5" fmla="*/ 1288674 w 1734137"/>
              <a:gd name="connsiteY5" fmla="*/ 366258 h 1500527"/>
              <a:gd name="connsiteX6" fmla="*/ 1288674 w 1734137"/>
              <a:gd name="connsiteY6" fmla="*/ 399596 h 1500527"/>
              <a:gd name="connsiteX7" fmla="*/ 1263799 w 1734137"/>
              <a:gd name="connsiteY7" fmla="*/ 433590 h 1500527"/>
              <a:gd name="connsiteX8" fmla="*/ 1248193 w 1734137"/>
              <a:gd name="connsiteY8" fmla="*/ 447221 h 1500527"/>
              <a:gd name="connsiteX9" fmla="*/ 1231524 w 1734137"/>
              <a:gd name="connsiteY9" fmla="*/ 461508 h 1500527"/>
              <a:gd name="connsiteX10" fmla="*/ 1195805 w 1734137"/>
              <a:gd name="connsiteY10" fmla="*/ 487702 h 1500527"/>
              <a:gd name="connsiteX11" fmla="*/ 1131180 w 1734137"/>
              <a:gd name="connsiteY11" fmla="*/ 551922 h 1500527"/>
              <a:gd name="connsiteX12" fmla="*/ 1129130 w 1734137"/>
              <a:gd name="connsiteY12" fmla="*/ 597240 h 1500527"/>
              <a:gd name="connsiteX13" fmla="*/ 1113404 w 1734137"/>
              <a:gd name="connsiteY13" fmla="*/ 622440 h 1500527"/>
              <a:gd name="connsiteX14" fmla="*/ 1070494 w 1734137"/>
              <a:gd name="connsiteY14" fmla="*/ 654527 h 1500527"/>
              <a:gd name="connsiteX15" fmla="*/ 1043405 w 1734137"/>
              <a:gd name="connsiteY15" fmla="*/ 671058 h 1500527"/>
              <a:gd name="connsiteX16" fmla="*/ 1000543 w 1734137"/>
              <a:gd name="connsiteY16" fmla="*/ 709158 h 1500527"/>
              <a:gd name="connsiteX17" fmla="*/ 913897 w 1734137"/>
              <a:gd name="connsiteY17" fmla="*/ 799383 h 1500527"/>
              <a:gd name="connsiteX18" fmla="*/ 950111 w 1734137"/>
              <a:gd name="connsiteY18" fmla="*/ 796366 h 1500527"/>
              <a:gd name="connsiteX19" fmla="*/ 959165 w 1734137"/>
              <a:gd name="connsiteY19" fmla="*/ 814472 h 1500527"/>
              <a:gd name="connsiteX20" fmla="*/ 877683 w 1734137"/>
              <a:gd name="connsiteY20" fmla="*/ 901988 h 1500527"/>
              <a:gd name="connsiteX21" fmla="*/ 850051 w 1734137"/>
              <a:gd name="connsiteY21" fmla="*/ 947256 h 1500527"/>
              <a:gd name="connsiteX22" fmla="*/ 781113 w 1734137"/>
              <a:gd name="connsiteY22" fmla="*/ 986487 h 1500527"/>
              <a:gd name="connsiteX23" fmla="*/ 681525 w 1734137"/>
              <a:gd name="connsiteY23" fmla="*/ 1052879 h 1500527"/>
              <a:gd name="connsiteX24" fmla="*/ 619543 w 1734137"/>
              <a:gd name="connsiteY24" fmla="*/ 1142546 h 1500527"/>
              <a:gd name="connsiteX25" fmla="*/ 609097 w 1734137"/>
              <a:gd name="connsiteY25" fmla="*/ 1175101 h 1500527"/>
              <a:gd name="connsiteX26" fmla="*/ 524598 w 1734137"/>
              <a:gd name="connsiteY26" fmla="*/ 1249038 h 1500527"/>
              <a:gd name="connsiteX27" fmla="*/ 485367 w 1734137"/>
              <a:gd name="connsiteY27" fmla="*/ 1294305 h 1500527"/>
              <a:gd name="connsiteX28" fmla="*/ 434064 w 1734137"/>
              <a:gd name="connsiteY28" fmla="*/ 1309394 h 1500527"/>
              <a:gd name="connsiteX29" fmla="*/ 382761 w 1734137"/>
              <a:gd name="connsiteY29" fmla="*/ 1315430 h 1500527"/>
              <a:gd name="connsiteX30" fmla="*/ 313350 w 1734137"/>
              <a:gd name="connsiteY30" fmla="*/ 1345609 h 1500527"/>
              <a:gd name="connsiteX31" fmla="*/ 216780 w 1734137"/>
              <a:gd name="connsiteY31" fmla="*/ 1348626 h 1500527"/>
              <a:gd name="connsiteX32" fmla="*/ 123228 w 1734137"/>
              <a:gd name="connsiteY32" fmla="*/ 1366733 h 1500527"/>
              <a:gd name="connsiteX33" fmla="*/ 14586 w 1734137"/>
              <a:gd name="connsiteY33" fmla="*/ 1378804 h 1500527"/>
              <a:gd name="connsiteX34" fmla="*/ 35711 w 1734137"/>
              <a:gd name="connsiteY34" fmla="*/ 1402947 h 1500527"/>
              <a:gd name="connsiteX35" fmla="*/ 119480 w 1734137"/>
              <a:gd name="connsiteY35" fmla="*/ 1454490 h 1500527"/>
              <a:gd name="connsiteX36" fmla="*/ 186155 w 1734137"/>
              <a:gd name="connsiteY36" fmla="*/ 1485446 h 1500527"/>
              <a:gd name="connsiteX37" fmla="*/ 367130 w 1734137"/>
              <a:gd name="connsiteY37" fmla="*/ 1490208 h 1500527"/>
              <a:gd name="connsiteX38" fmla="*/ 550487 w 1734137"/>
              <a:gd name="connsiteY38" fmla="*/ 1423534 h 1500527"/>
              <a:gd name="connsiteX39" fmla="*/ 724318 w 1734137"/>
              <a:gd name="connsiteY39" fmla="*/ 1361621 h 1500527"/>
              <a:gd name="connsiteX40" fmla="*/ 786230 w 1734137"/>
              <a:gd name="connsiteY40" fmla="*/ 1252083 h 1500527"/>
              <a:gd name="connsiteX41" fmla="*/ 1095791 w 1734137"/>
              <a:gd name="connsiteY41" fmla="*/ 1087775 h 1500527"/>
              <a:gd name="connsiteX42" fmla="*/ 1513910 w 1734137"/>
              <a:gd name="connsiteY42" fmla="*/ 1001490 h 1500527"/>
              <a:gd name="connsiteX43" fmla="*/ 1715616 w 1734137"/>
              <a:gd name="connsiteY43" fmla="*/ 723584 h 1500527"/>
              <a:gd name="connsiteX0" fmla="*/ 1715616 w 1937271"/>
              <a:gd name="connsiteY0" fmla="*/ 553279 h 1330222"/>
              <a:gd name="connsiteX1" fmla="*/ 1859984 w 1937271"/>
              <a:gd name="connsiteY1" fmla="*/ 523456 h 1330222"/>
              <a:gd name="connsiteX2" fmla="*/ 1352968 w 1937271"/>
              <a:gd name="connsiteY2" fmla="*/ 57841 h 1330222"/>
              <a:gd name="connsiteX3" fmla="*/ 1312487 w 1937271"/>
              <a:gd name="connsiteY3" fmla="*/ 136422 h 1330222"/>
              <a:gd name="connsiteX4" fmla="*/ 1305343 w 1937271"/>
              <a:gd name="connsiteY4" fmla="*/ 179285 h 1330222"/>
              <a:gd name="connsiteX5" fmla="*/ 1288674 w 1937271"/>
              <a:gd name="connsiteY5" fmla="*/ 195953 h 1330222"/>
              <a:gd name="connsiteX6" fmla="*/ 1288674 w 1937271"/>
              <a:gd name="connsiteY6" fmla="*/ 229291 h 1330222"/>
              <a:gd name="connsiteX7" fmla="*/ 1263799 w 1937271"/>
              <a:gd name="connsiteY7" fmla="*/ 263285 h 1330222"/>
              <a:gd name="connsiteX8" fmla="*/ 1248193 w 1937271"/>
              <a:gd name="connsiteY8" fmla="*/ 276916 h 1330222"/>
              <a:gd name="connsiteX9" fmla="*/ 1231524 w 1937271"/>
              <a:gd name="connsiteY9" fmla="*/ 291203 h 1330222"/>
              <a:gd name="connsiteX10" fmla="*/ 1195805 w 1937271"/>
              <a:gd name="connsiteY10" fmla="*/ 317397 h 1330222"/>
              <a:gd name="connsiteX11" fmla="*/ 1131180 w 1937271"/>
              <a:gd name="connsiteY11" fmla="*/ 381617 h 1330222"/>
              <a:gd name="connsiteX12" fmla="*/ 1129130 w 1937271"/>
              <a:gd name="connsiteY12" fmla="*/ 426935 h 1330222"/>
              <a:gd name="connsiteX13" fmla="*/ 1113404 w 1937271"/>
              <a:gd name="connsiteY13" fmla="*/ 452135 h 1330222"/>
              <a:gd name="connsiteX14" fmla="*/ 1070494 w 1937271"/>
              <a:gd name="connsiteY14" fmla="*/ 484222 h 1330222"/>
              <a:gd name="connsiteX15" fmla="*/ 1043405 w 1937271"/>
              <a:gd name="connsiteY15" fmla="*/ 500753 h 1330222"/>
              <a:gd name="connsiteX16" fmla="*/ 1000543 w 1937271"/>
              <a:gd name="connsiteY16" fmla="*/ 538853 h 1330222"/>
              <a:gd name="connsiteX17" fmla="*/ 913897 w 1937271"/>
              <a:gd name="connsiteY17" fmla="*/ 629078 h 1330222"/>
              <a:gd name="connsiteX18" fmla="*/ 950111 w 1937271"/>
              <a:gd name="connsiteY18" fmla="*/ 626061 h 1330222"/>
              <a:gd name="connsiteX19" fmla="*/ 959165 w 1937271"/>
              <a:gd name="connsiteY19" fmla="*/ 644167 h 1330222"/>
              <a:gd name="connsiteX20" fmla="*/ 877683 w 1937271"/>
              <a:gd name="connsiteY20" fmla="*/ 731683 h 1330222"/>
              <a:gd name="connsiteX21" fmla="*/ 850051 w 1937271"/>
              <a:gd name="connsiteY21" fmla="*/ 776951 h 1330222"/>
              <a:gd name="connsiteX22" fmla="*/ 781113 w 1937271"/>
              <a:gd name="connsiteY22" fmla="*/ 816182 h 1330222"/>
              <a:gd name="connsiteX23" fmla="*/ 681525 w 1937271"/>
              <a:gd name="connsiteY23" fmla="*/ 882574 h 1330222"/>
              <a:gd name="connsiteX24" fmla="*/ 619543 w 1937271"/>
              <a:gd name="connsiteY24" fmla="*/ 972241 h 1330222"/>
              <a:gd name="connsiteX25" fmla="*/ 609097 w 1937271"/>
              <a:gd name="connsiteY25" fmla="*/ 1004796 h 1330222"/>
              <a:gd name="connsiteX26" fmla="*/ 524598 w 1937271"/>
              <a:gd name="connsiteY26" fmla="*/ 1078733 h 1330222"/>
              <a:gd name="connsiteX27" fmla="*/ 485367 w 1937271"/>
              <a:gd name="connsiteY27" fmla="*/ 1124000 h 1330222"/>
              <a:gd name="connsiteX28" fmla="*/ 434064 w 1937271"/>
              <a:gd name="connsiteY28" fmla="*/ 1139089 h 1330222"/>
              <a:gd name="connsiteX29" fmla="*/ 382761 w 1937271"/>
              <a:gd name="connsiteY29" fmla="*/ 1145125 h 1330222"/>
              <a:gd name="connsiteX30" fmla="*/ 313350 w 1937271"/>
              <a:gd name="connsiteY30" fmla="*/ 1175304 h 1330222"/>
              <a:gd name="connsiteX31" fmla="*/ 216780 w 1937271"/>
              <a:gd name="connsiteY31" fmla="*/ 1178321 h 1330222"/>
              <a:gd name="connsiteX32" fmla="*/ 123228 w 1937271"/>
              <a:gd name="connsiteY32" fmla="*/ 1196428 h 1330222"/>
              <a:gd name="connsiteX33" fmla="*/ 14586 w 1937271"/>
              <a:gd name="connsiteY33" fmla="*/ 1208499 h 1330222"/>
              <a:gd name="connsiteX34" fmla="*/ 35711 w 1937271"/>
              <a:gd name="connsiteY34" fmla="*/ 1232642 h 1330222"/>
              <a:gd name="connsiteX35" fmla="*/ 119480 w 1937271"/>
              <a:gd name="connsiteY35" fmla="*/ 1284185 h 1330222"/>
              <a:gd name="connsiteX36" fmla="*/ 186155 w 1937271"/>
              <a:gd name="connsiteY36" fmla="*/ 1315141 h 1330222"/>
              <a:gd name="connsiteX37" fmla="*/ 367130 w 1937271"/>
              <a:gd name="connsiteY37" fmla="*/ 1319903 h 1330222"/>
              <a:gd name="connsiteX38" fmla="*/ 550487 w 1937271"/>
              <a:gd name="connsiteY38" fmla="*/ 1253229 h 1330222"/>
              <a:gd name="connsiteX39" fmla="*/ 724318 w 1937271"/>
              <a:gd name="connsiteY39" fmla="*/ 1191316 h 1330222"/>
              <a:gd name="connsiteX40" fmla="*/ 786230 w 1937271"/>
              <a:gd name="connsiteY40" fmla="*/ 1081778 h 1330222"/>
              <a:gd name="connsiteX41" fmla="*/ 1095791 w 1937271"/>
              <a:gd name="connsiteY41" fmla="*/ 917470 h 1330222"/>
              <a:gd name="connsiteX42" fmla="*/ 1513910 w 1937271"/>
              <a:gd name="connsiteY42" fmla="*/ 831185 h 1330222"/>
              <a:gd name="connsiteX43" fmla="*/ 1715616 w 1937271"/>
              <a:gd name="connsiteY43" fmla="*/ 553279 h 1330222"/>
              <a:gd name="connsiteX0" fmla="*/ 1715616 w 1937271"/>
              <a:gd name="connsiteY0" fmla="*/ 553279 h 1330222"/>
              <a:gd name="connsiteX1" fmla="*/ 1859984 w 1937271"/>
              <a:gd name="connsiteY1" fmla="*/ 523456 h 1330222"/>
              <a:gd name="connsiteX2" fmla="*/ 1657768 w 1937271"/>
              <a:gd name="connsiteY2" fmla="*/ 57841 h 1330222"/>
              <a:gd name="connsiteX3" fmla="*/ 1312487 w 1937271"/>
              <a:gd name="connsiteY3" fmla="*/ 136422 h 1330222"/>
              <a:gd name="connsiteX4" fmla="*/ 1305343 w 1937271"/>
              <a:gd name="connsiteY4" fmla="*/ 179285 h 1330222"/>
              <a:gd name="connsiteX5" fmla="*/ 1288674 w 1937271"/>
              <a:gd name="connsiteY5" fmla="*/ 195953 h 1330222"/>
              <a:gd name="connsiteX6" fmla="*/ 1288674 w 1937271"/>
              <a:gd name="connsiteY6" fmla="*/ 229291 h 1330222"/>
              <a:gd name="connsiteX7" fmla="*/ 1263799 w 1937271"/>
              <a:gd name="connsiteY7" fmla="*/ 263285 h 1330222"/>
              <a:gd name="connsiteX8" fmla="*/ 1248193 w 1937271"/>
              <a:gd name="connsiteY8" fmla="*/ 276916 h 1330222"/>
              <a:gd name="connsiteX9" fmla="*/ 1231524 w 1937271"/>
              <a:gd name="connsiteY9" fmla="*/ 291203 h 1330222"/>
              <a:gd name="connsiteX10" fmla="*/ 1195805 w 1937271"/>
              <a:gd name="connsiteY10" fmla="*/ 317397 h 1330222"/>
              <a:gd name="connsiteX11" fmla="*/ 1131180 w 1937271"/>
              <a:gd name="connsiteY11" fmla="*/ 381617 h 1330222"/>
              <a:gd name="connsiteX12" fmla="*/ 1129130 w 1937271"/>
              <a:gd name="connsiteY12" fmla="*/ 426935 h 1330222"/>
              <a:gd name="connsiteX13" fmla="*/ 1113404 w 1937271"/>
              <a:gd name="connsiteY13" fmla="*/ 452135 h 1330222"/>
              <a:gd name="connsiteX14" fmla="*/ 1070494 w 1937271"/>
              <a:gd name="connsiteY14" fmla="*/ 484222 h 1330222"/>
              <a:gd name="connsiteX15" fmla="*/ 1043405 w 1937271"/>
              <a:gd name="connsiteY15" fmla="*/ 500753 h 1330222"/>
              <a:gd name="connsiteX16" fmla="*/ 1000543 w 1937271"/>
              <a:gd name="connsiteY16" fmla="*/ 538853 h 1330222"/>
              <a:gd name="connsiteX17" fmla="*/ 913897 w 1937271"/>
              <a:gd name="connsiteY17" fmla="*/ 629078 h 1330222"/>
              <a:gd name="connsiteX18" fmla="*/ 950111 w 1937271"/>
              <a:gd name="connsiteY18" fmla="*/ 626061 h 1330222"/>
              <a:gd name="connsiteX19" fmla="*/ 959165 w 1937271"/>
              <a:gd name="connsiteY19" fmla="*/ 644167 h 1330222"/>
              <a:gd name="connsiteX20" fmla="*/ 877683 w 1937271"/>
              <a:gd name="connsiteY20" fmla="*/ 731683 h 1330222"/>
              <a:gd name="connsiteX21" fmla="*/ 850051 w 1937271"/>
              <a:gd name="connsiteY21" fmla="*/ 776951 h 1330222"/>
              <a:gd name="connsiteX22" fmla="*/ 781113 w 1937271"/>
              <a:gd name="connsiteY22" fmla="*/ 816182 h 1330222"/>
              <a:gd name="connsiteX23" fmla="*/ 681525 w 1937271"/>
              <a:gd name="connsiteY23" fmla="*/ 882574 h 1330222"/>
              <a:gd name="connsiteX24" fmla="*/ 619543 w 1937271"/>
              <a:gd name="connsiteY24" fmla="*/ 972241 h 1330222"/>
              <a:gd name="connsiteX25" fmla="*/ 609097 w 1937271"/>
              <a:gd name="connsiteY25" fmla="*/ 1004796 h 1330222"/>
              <a:gd name="connsiteX26" fmla="*/ 524598 w 1937271"/>
              <a:gd name="connsiteY26" fmla="*/ 1078733 h 1330222"/>
              <a:gd name="connsiteX27" fmla="*/ 485367 w 1937271"/>
              <a:gd name="connsiteY27" fmla="*/ 1124000 h 1330222"/>
              <a:gd name="connsiteX28" fmla="*/ 434064 w 1937271"/>
              <a:gd name="connsiteY28" fmla="*/ 1139089 h 1330222"/>
              <a:gd name="connsiteX29" fmla="*/ 382761 w 1937271"/>
              <a:gd name="connsiteY29" fmla="*/ 1145125 h 1330222"/>
              <a:gd name="connsiteX30" fmla="*/ 313350 w 1937271"/>
              <a:gd name="connsiteY30" fmla="*/ 1175304 h 1330222"/>
              <a:gd name="connsiteX31" fmla="*/ 216780 w 1937271"/>
              <a:gd name="connsiteY31" fmla="*/ 1178321 h 1330222"/>
              <a:gd name="connsiteX32" fmla="*/ 123228 w 1937271"/>
              <a:gd name="connsiteY32" fmla="*/ 1196428 h 1330222"/>
              <a:gd name="connsiteX33" fmla="*/ 14586 w 1937271"/>
              <a:gd name="connsiteY33" fmla="*/ 1208499 h 1330222"/>
              <a:gd name="connsiteX34" fmla="*/ 35711 w 1937271"/>
              <a:gd name="connsiteY34" fmla="*/ 1232642 h 1330222"/>
              <a:gd name="connsiteX35" fmla="*/ 119480 w 1937271"/>
              <a:gd name="connsiteY35" fmla="*/ 1284185 h 1330222"/>
              <a:gd name="connsiteX36" fmla="*/ 186155 w 1937271"/>
              <a:gd name="connsiteY36" fmla="*/ 1315141 h 1330222"/>
              <a:gd name="connsiteX37" fmla="*/ 367130 w 1937271"/>
              <a:gd name="connsiteY37" fmla="*/ 1319903 h 1330222"/>
              <a:gd name="connsiteX38" fmla="*/ 550487 w 1937271"/>
              <a:gd name="connsiteY38" fmla="*/ 1253229 h 1330222"/>
              <a:gd name="connsiteX39" fmla="*/ 724318 w 1937271"/>
              <a:gd name="connsiteY39" fmla="*/ 1191316 h 1330222"/>
              <a:gd name="connsiteX40" fmla="*/ 786230 w 1937271"/>
              <a:gd name="connsiteY40" fmla="*/ 1081778 h 1330222"/>
              <a:gd name="connsiteX41" fmla="*/ 1095791 w 1937271"/>
              <a:gd name="connsiteY41" fmla="*/ 917470 h 1330222"/>
              <a:gd name="connsiteX42" fmla="*/ 1513910 w 1937271"/>
              <a:gd name="connsiteY42" fmla="*/ 831185 h 1330222"/>
              <a:gd name="connsiteX43" fmla="*/ 1715616 w 1937271"/>
              <a:gd name="connsiteY43" fmla="*/ 553279 h 1330222"/>
              <a:gd name="connsiteX0" fmla="*/ 1715616 w 1937271"/>
              <a:gd name="connsiteY0" fmla="*/ 564309 h 1341252"/>
              <a:gd name="connsiteX1" fmla="*/ 1859984 w 1937271"/>
              <a:gd name="connsiteY1" fmla="*/ 534486 h 1341252"/>
              <a:gd name="connsiteX2" fmla="*/ 1657768 w 1937271"/>
              <a:gd name="connsiteY2" fmla="*/ 68871 h 1341252"/>
              <a:gd name="connsiteX3" fmla="*/ 1364874 w 1937271"/>
              <a:gd name="connsiteY3" fmla="*/ 14101 h 1341252"/>
              <a:gd name="connsiteX4" fmla="*/ 1312487 w 1937271"/>
              <a:gd name="connsiteY4" fmla="*/ 147452 h 1341252"/>
              <a:gd name="connsiteX5" fmla="*/ 1305343 w 1937271"/>
              <a:gd name="connsiteY5" fmla="*/ 190315 h 1341252"/>
              <a:gd name="connsiteX6" fmla="*/ 1288674 w 1937271"/>
              <a:gd name="connsiteY6" fmla="*/ 206983 h 1341252"/>
              <a:gd name="connsiteX7" fmla="*/ 1288674 w 1937271"/>
              <a:gd name="connsiteY7" fmla="*/ 240321 h 1341252"/>
              <a:gd name="connsiteX8" fmla="*/ 1263799 w 1937271"/>
              <a:gd name="connsiteY8" fmla="*/ 274315 h 1341252"/>
              <a:gd name="connsiteX9" fmla="*/ 1248193 w 1937271"/>
              <a:gd name="connsiteY9" fmla="*/ 287946 h 1341252"/>
              <a:gd name="connsiteX10" fmla="*/ 1231524 w 1937271"/>
              <a:gd name="connsiteY10" fmla="*/ 302233 h 1341252"/>
              <a:gd name="connsiteX11" fmla="*/ 1195805 w 1937271"/>
              <a:gd name="connsiteY11" fmla="*/ 328427 h 1341252"/>
              <a:gd name="connsiteX12" fmla="*/ 1131180 w 1937271"/>
              <a:gd name="connsiteY12" fmla="*/ 392647 h 1341252"/>
              <a:gd name="connsiteX13" fmla="*/ 1129130 w 1937271"/>
              <a:gd name="connsiteY13" fmla="*/ 437965 h 1341252"/>
              <a:gd name="connsiteX14" fmla="*/ 1113404 w 1937271"/>
              <a:gd name="connsiteY14" fmla="*/ 463165 h 1341252"/>
              <a:gd name="connsiteX15" fmla="*/ 1070494 w 1937271"/>
              <a:gd name="connsiteY15" fmla="*/ 495252 h 1341252"/>
              <a:gd name="connsiteX16" fmla="*/ 1043405 w 1937271"/>
              <a:gd name="connsiteY16" fmla="*/ 511783 h 1341252"/>
              <a:gd name="connsiteX17" fmla="*/ 1000543 w 1937271"/>
              <a:gd name="connsiteY17" fmla="*/ 549883 h 1341252"/>
              <a:gd name="connsiteX18" fmla="*/ 913897 w 1937271"/>
              <a:gd name="connsiteY18" fmla="*/ 640108 h 1341252"/>
              <a:gd name="connsiteX19" fmla="*/ 950111 w 1937271"/>
              <a:gd name="connsiteY19" fmla="*/ 637091 h 1341252"/>
              <a:gd name="connsiteX20" fmla="*/ 959165 w 1937271"/>
              <a:gd name="connsiteY20" fmla="*/ 655197 h 1341252"/>
              <a:gd name="connsiteX21" fmla="*/ 877683 w 1937271"/>
              <a:gd name="connsiteY21" fmla="*/ 742713 h 1341252"/>
              <a:gd name="connsiteX22" fmla="*/ 850051 w 1937271"/>
              <a:gd name="connsiteY22" fmla="*/ 787981 h 1341252"/>
              <a:gd name="connsiteX23" fmla="*/ 781113 w 1937271"/>
              <a:gd name="connsiteY23" fmla="*/ 827212 h 1341252"/>
              <a:gd name="connsiteX24" fmla="*/ 681525 w 1937271"/>
              <a:gd name="connsiteY24" fmla="*/ 893604 h 1341252"/>
              <a:gd name="connsiteX25" fmla="*/ 619543 w 1937271"/>
              <a:gd name="connsiteY25" fmla="*/ 983271 h 1341252"/>
              <a:gd name="connsiteX26" fmla="*/ 609097 w 1937271"/>
              <a:gd name="connsiteY26" fmla="*/ 1015826 h 1341252"/>
              <a:gd name="connsiteX27" fmla="*/ 524598 w 1937271"/>
              <a:gd name="connsiteY27" fmla="*/ 1089763 h 1341252"/>
              <a:gd name="connsiteX28" fmla="*/ 485367 w 1937271"/>
              <a:gd name="connsiteY28" fmla="*/ 1135030 h 1341252"/>
              <a:gd name="connsiteX29" fmla="*/ 434064 w 1937271"/>
              <a:gd name="connsiteY29" fmla="*/ 1150119 h 1341252"/>
              <a:gd name="connsiteX30" fmla="*/ 382761 w 1937271"/>
              <a:gd name="connsiteY30" fmla="*/ 1156155 h 1341252"/>
              <a:gd name="connsiteX31" fmla="*/ 313350 w 1937271"/>
              <a:gd name="connsiteY31" fmla="*/ 1186334 h 1341252"/>
              <a:gd name="connsiteX32" fmla="*/ 216780 w 1937271"/>
              <a:gd name="connsiteY32" fmla="*/ 1189351 h 1341252"/>
              <a:gd name="connsiteX33" fmla="*/ 123228 w 1937271"/>
              <a:gd name="connsiteY33" fmla="*/ 1207458 h 1341252"/>
              <a:gd name="connsiteX34" fmla="*/ 14586 w 1937271"/>
              <a:gd name="connsiteY34" fmla="*/ 1219529 h 1341252"/>
              <a:gd name="connsiteX35" fmla="*/ 35711 w 1937271"/>
              <a:gd name="connsiteY35" fmla="*/ 1243672 h 1341252"/>
              <a:gd name="connsiteX36" fmla="*/ 119480 w 1937271"/>
              <a:gd name="connsiteY36" fmla="*/ 1295215 h 1341252"/>
              <a:gd name="connsiteX37" fmla="*/ 186155 w 1937271"/>
              <a:gd name="connsiteY37" fmla="*/ 1326171 h 1341252"/>
              <a:gd name="connsiteX38" fmla="*/ 367130 w 1937271"/>
              <a:gd name="connsiteY38" fmla="*/ 1330933 h 1341252"/>
              <a:gd name="connsiteX39" fmla="*/ 550487 w 1937271"/>
              <a:gd name="connsiteY39" fmla="*/ 1264259 h 1341252"/>
              <a:gd name="connsiteX40" fmla="*/ 724318 w 1937271"/>
              <a:gd name="connsiteY40" fmla="*/ 1202346 h 1341252"/>
              <a:gd name="connsiteX41" fmla="*/ 786230 w 1937271"/>
              <a:gd name="connsiteY41" fmla="*/ 1092808 h 1341252"/>
              <a:gd name="connsiteX42" fmla="*/ 1095791 w 1937271"/>
              <a:gd name="connsiteY42" fmla="*/ 928500 h 1341252"/>
              <a:gd name="connsiteX43" fmla="*/ 1513910 w 1937271"/>
              <a:gd name="connsiteY43" fmla="*/ 842215 h 1341252"/>
              <a:gd name="connsiteX44" fmla="*/ 1715616 w 1937271"/>
              <a:gd name="connsiteY44" fmla="*/ 564309 h 1341252"/>
              <a:gd name="connsiteX0" fmla="*/ 1715616 w 1937271"/>
              <a:gd name="connsiteY0" fmla="*/ 564309 h 1341252"/>
              <a:gd name="connsiteX1" fmla="*/ 1859984 w 1937271"/>
              <a:gd name="connsiteY1" fmla="*/ 534486 h 1341252"/>
              <a:gd name="connsiteX2" fmla="*/ 1657768 w 1937271"/>
              <a:gd name="connsiteY2" fmla="*/ 68871 h 1341252"/>
              <a:gd name="connsiteX3" fmla="*/ 1364874 w 1937271"/>
              <a:gd name="connsiteY3" fmla="*/ 14101 h 1341252"/>
              <a:gd name="connsiteX4" fmla="*/ 1357730 w 1937271"/>
              <a:gd name="connsiteY4" fmla="*/ 71251 h 1341252"/>
              <a:gd name="connsiteX5" fmla="*/ 1312487 w 1937271"/>
              <a:gd name="connsiteY5" fmla="*/ 147452 h 1341252"/>
              <a:gd name="connsiteX6" fmla="*/ 1305343 w 1937271"/>
              <a:gd name="connsiteY6" fmla="*/ 190315 h 1341252"/>
              <a:gd name="connsiteX7" fmla="*/ 1288674 w 1937271"/>
              <a:gd name="connsiteY7" fmla="*/ 206983 h 1341252"/>
              <a:gd name="connsiteX8" fmla="*/ 1288674 w 1937271"/>
              <a:gd name="connsiteY8" fmla="*/ 240321 h 1341252"/>
              <a:gd name="connsiteX9" fmla="*/ 1263799 w 1937271"/>
              <a:gd name="connsiteY9" fmla="*/ 274315 h 1341252"/>
              <a:gd name="connsiteX10" fmla="*/ 1248193 w 1937271"/>
              <a:gd name="connsiteY10" fmla="*/ 287946 h 1341252"/>
              <a:gd name="connsiteX11" fmla="*/ 1231524 w 1937271"/>
              <a:gd name="connsiteY11" fmla="*/ 302233 h 1341252"/>
              <a:gd name="connsiteX12" fmla="*/ 1195805 w 1937271"/>
              <a:gd name="connsiteY12" fmla="*/ 328427 h 1341252"/>
              <a:gd name="connsiteX13" fmla="*/ 1131180 w 1937271"/>
              <a:gd name="connsiteY13" fmla="*/ 392647 h 1341252"/>
              <a:gd name="connsiteX14" fmla="*/ 1129130 w 1937271"/>
              <a:gd name="connsiteY14" fmla="*/ 437965 h 1341252"/>
              <a:gd name="connsiteX15" fmla="*/ 1113404 w 1937271"/>
              <a:gd name="connsiteY15" fmla="*/ 463165 h 1341252"/>
              <a:gd name="connsiteX16" fmla="*/ 1070494 w 1937271"/>
              <a:gd name="connsiteY16" fmla="*/ 495252 h 1341252"/>
              <a:gd name="connsiteX17" fmla="*/ 1043405 w 1937271"/>
              <a:gd name="connsiteY17" fmla="*/ 511783 h 1341252"/>
              <a:gd name="connsiteX18" fmla="*/ 1000543 w 1937271"/>
              <a:gd name="connsiteY18" fmla="*/ 549883 h 1341252"/>
              <a:gd name="connsiteX19" fmla="*/ 913897 w 1937271"/>
              <a:gd name="connsiteY19" fmla="*/ 640108 h 1341252"/>
              <a:gd name="connsiteX20" fmla="*/ 950111 w 1937271"/>
              <a:gd name="connsiteY20" fmla="*/ 637091 h 1341252"/>
              <a:gd name="connsiteX21" fmla="*/ 959165 w 1937271"/>
              <a:gd name="connsiteY21" fmla="*/ 655197 h 1341252"/>
              <a:gd name="connsiteX22" fmla="*/ 877683 w 1937271"/>
              <a:gd name="connsiteY22" fmla="*/ 742713 h 1341252"/>
              <a:gd name="connsiteX23" fmla="*/ 850051 w 1937271"/>
              <a:gd name="connsiteY23" fmla="*/ 787981 h 1341252"/>
              <a:gd name="connsiteX24" fmla="*/ 781113 w 1937271"/>
              <a:gd name="connsiteY24" fmla="*/ 827212 h 1341252"/>
              <a:gd name="connsiteX25" fmla="*/ 681525 w 1937271"/>
              <a:gd name="connsiteY25" fmla="*/ 893604 h 1341252"/>
              <a:gd name="connsiteX26" fmla="*/ 619543 w 1937271"/>
              <a:gd name="connsiteY26" fmla="*/ 983271 h 1341252"/>
              <a:gd name="connsiteX27" fmla="*/ 609097 w 1937271"/>
              <a:gd name="connsiteY27" fmla="*/ 1015826 h 1341252"/>
              <a:gd name="connsiteX28" fmla="*/ 524598 w 1937271"/>
              <a:gd name="connsiteY28" fmla="*/ 1089763 h 1341252"/>
              <a:gd name="connsiteX29" fmla="*/ 485367 w 1937271"/>
              <a:gd name="connsiteY29" fmla="*/ 1135030 h 1341252"/>
              <a:gd name="connsiteX30" fmla="*/ 434064 w 1937271"/>
              <a:gd name="connsiteY30" fmla="*/ 1150119 h 1341252"/>
              <a:gd name="connsiteX31" fmla="*/ 382761 w 1937271"/>
              <a:gd name="connsiteY31" fmla="*/ 1156155 h 1341252"/>
              <a:gd name="connsiteX32" fmla="*/ 313350 w 1937271"/>
              <a:gd name="connsiteY32" fmla="*/ 1186334 h 1341252"/>
              <a:gd name="connsiteX33" fmla="*/ 216780 w 1937271"/>
              <a:gd name="connsiteY33" fmla="*/ 1189351 h 1341252"/>
              <a:gd name="connsiteX34" fmla="*/ 123228 w 1937271"/>
              <a:gd name="connsiteY34" fmla="*/ 1207458 h 1341252"/>
              <a:gd name="connsiteX35" fmla="*/ 14586 w 1937271"/>
              <a:gd name="connsiteY35" fmla="*/ 1219529 h 1341252"/>
              <a:gd name="connsiteX36" fmla="*/ 35711 w 1937271"/>
              <a:gd name="connsiteY36" fmla="*/ 1243672 h 1341252"/>
              <a:gd name="connsiteX37" fmla="*/ 119480 w 1937271"/>
              <a:gd name="connsiteY37" fmla="*/ 1295215 h 1341252"/>
              <a:gd name="connsiteX38" fmla="*/ 186155 w 1937271"/>
              <a:gd name="connsiteY38" fmla="*/ 1326171 h 1341252"/>
              <a:gd name="connsiteX39" fmla="*/ 367130 w 1937271"/>
              <a:gd name="connsiteY39" fmla="*/ 1330933 h 1341252"/>
              <a:gd name="connsiteX40" fmla="*/ 550487 w 1937271"/>
              <a:gd name="connsiteY40" fmla="*/ 1264259 h 1341252"/>
              <a:gd name="connsiteX41" fmla="*/ 724318 w 1937271"/>
              <a:gd name="connsiteY41" fmla="*/ 1202346 h 1341252"/>
              <a:gd name="connsiteX42" fmla="*/ 786230 w 1937271"/>
              <a:gd name="connsiteY42" fmla="*/ 1092808 h 1341252"/>
              <a:gd name="connsiteX43" fmla="*/ 1095791 w 1937271"/>
              <a:gd name="connsiteY43" fmla="*/ 928500 h 1341252"/>
              <a:gd name="connsiteX44" fmla="*/ 1513910 w 1937271"/>
              <a:gd name="connsiteY44" fmla="*/ 842215 h 1341252"/>
              <a:gd name="connsiteX45" fmla="*/ 1715616 w 1937271"/>
              <a:gd name="connsiteY45" fmla="*/ 564309 h 1341252"/>
              <a:gd name="connsiteX0" fmla="*/ 1715616 w 1937271"/>
              <a:gd name="connsiteY0" fmla="*/ 1140361 h 1917304"/>
              <a:gd name="connsiteX1" fmla="*/ 1859984 w 1937271"/>
              <a:gd name="connsiteY1" fmla="*/ 1110538 h 1917304"/>
              <a:gd name="connsiteX2" fmla="*/ 1657768 w 1937271"/>
              <a:gd name="connsiteY2" fmla="*/ 644923 h 1917304"/>
              <a:gd name="connsiteX3" fmla="*/ 1576805 w 1937271"/>
              <a:gd name="connsiteY3" fmla="*/ 9128 h 1917304"/>
              <a:gd name="connsiteX4" fmla="*/ 1364874 w 1937271"/>
              <a:gd name="connsiteY4" fmla="*/ 590153 h 1917304"/>
              <a:gd name="connsiteX5" fmla="*/ 1357730 w 1937271"/>
              <a:gd name="connsiteY5" fmla="*/ 647303 h 1917304"/>
              <a:gd name="connsiteX6" fmla="*/ 1312487 w 1937271"/>
              <a:gd name="connsiteY6" fmla="*/ 723504 h 1917304"/>
              <a:gd name="connsiteX7" fmla="*/ 1305343 w 1937271"/>
              <a:gd name="connsiteY7" fmla="*/ 766367 h 1917304"/>
              <a:gd name="connsiteX8" fmla="*/ 1288674 w 1937271"/>
              <a:gd name="connsiteY8" fmla="*/ 783035 h 1917304"/>
              <a:gd name="connsiteX9" fmla="*/ 1288674 w 1937271"/>
              <a:gd name="connsiteY9" fmla="*/ 816373 h 1917304"/>
              <a:gd name="connsiteX10" fmla="*/ 1263799 w 1937271"/>
              <a:gd name="connsiteY10" fmla="*/ 850367 h 1917304"/>
              <a:gd name="connsiteX11" fmla="*/ 1248193 w 1937271"/>
              <a:gd name="connsiteY11" fmla="*/ 863998 h 1917304"/>
              <a:gd name="connsiteX12" fmla="*/ 1231524 w 1937271"/>
              <a:gd name="connsiteY12" fmla="*/ 878285 h 1917304"/>
              <a:gd name="connsiteX13" fmla="*/ 1195805 w 1937271"/>
              <a:gd name="connsiteY13" fmla="*/ 904479 h 1917304"/>
              <a:gd name="connsiteX14" fmla="*/ 1131180 w 1937271"/>
              <a:gd name="connsiteY14" fmla="*/ 968699 h 1917304"/>
              <a:gd name="connsiteX15" fmla="*/ 1129130 w 1937271"/>
              <a:gd name="connsiteY15" fmla="*/ 1014017 h 1917304"/>
              <a:gd name="connsiteX16" fmla="*/ 1113404 w 1937271"/>
              <a:gd name="connsiteY16" fmla="*/ 1039217 h 1917304"/>
              <a:gd name="connsiteX17" fmla="*/ 1070494 w 1937271"/>
              <a:gd name="connsiteY17" fmla="*/ 1071304 h 1917304"/>
              <a:gd name="connsiteX18" fmla="*/ 1043405 w 1937271"/>
              <a:gd name="connsiteY18" fmla="*/ 1087835 h 1917304"/>
              <a:gd name="connsiteX19" fmla="*/ 1000543 w 1937271"/>
              <a:gd name="connsiteY19" fmla="*/ 1125935 h 1917304"/>
              <a:gd name="connsiteX20" fmla="*/ 913897 w 1937271"/>
              <a:gd name="connsiteY20" fmla="*/ 1216160 h 1917304"/>
              <a:gd name="connsiteX21" fmla="*/ 950111 w 1937271"/>
              <a:gd name="connsiteY21" fmla="*/ 1213143 h 1917304"/>
              <a:gd name="connsiteX22" fmla="*/ 959165 w 1937271"/>
              <a:gd name="connsiteY22" fmla="*/ 1231249 h 1917304"/>
              <a:gd name="connsiteX23" fmla="*/ 877683 w 1937271"/>
              <a:gd name="connsiteY23" fmla="*/ 1318765 h 1917304"/>
              <a:gd name="connsiteX24" fmla="*/ 850051 w 1937271"/>
              <a:gd name="connsiteY24" fmla="*/ 1364033 h 1917304"/>
              <a:gd name="connsiteX25" fmla="*/ 781113 w 1937271"/>
              <a:gd name="connsiteY25" fmla="*/ 1403264 h 1917304"/>
              <a:gd name="connsiteX26" fmla="*/ 681525 w 1937271"/>
              <a:gd name="connsiteY26" fmla="*/ 1469656 h 1917304"/>
              <a:gd name="connsiteX27" fmla="*/ 619543 w 1937271"/>
              <a:gd name="connsiteY27" fmla="*/ 1559323 h 1917304"/>
              <a:gd name="connsiteX28" fmla="*/ 609097 w 1937271"/>
              <a:gd name="connsiteY28" fmla="*/ 1591878 h 1917304"/>
              <a:gd name="connsiteX29" fmla="*/ 524598 w 1937271"/>
              <a:gd name="connsiteY29" fmla="*/ 1665815 h 1917304"/>
              <a:gd name="connsiteX30" fmla="*/ 485367 w 1937271"/>
              <a:gd name="connsiteY30" fmla="*/ 1711082 h 1917304"/>
              <a:gd name="connsiteX31" fmla="*/ 434064 w 1937271"/>
              <a:gd name="connsiteY31" fmla="*/ 1726171 h 1917304"/>
              <a:gd name="connsiteX32" fmla="*/ 382761 w 1937271"/>
              <a:gd name="connsiteY32" fmla="*/ 1732207 h 1917304"/>
              <a:gd name="connsiteX33" fmla="*/ 313350 w 1937271"/>
              <a:gd name="connsiteY33" fmla="*/ 1762386 h 1917304"/>
              <a:gd name="connsiteX34" fmla="*/ 216780 w 1937271"/>
              <a:gd name="connsiteY34" fmla="*/ 1765403 h 1917304"/>
              <a:gd name="connsiteX35" fmla="*/ 123228 w 1937271"/>
              <a:gd name="connsiteY35" fmla="*/ 1783510 h 1917304"/>
              <a:gd name="connsiteX36" fmla="*/ 14586 w 1937271"/>
              <a:gd name="connsiteY36" fmla="*/ 1795581 h 1917304"/>
              <a:gd name="connsiteX37" fmla="*/ 35711 w 1937271"/>
              <a:gd name="connsiteY37" fmla="*/ 1819724 h 1917304"/>
              <a:gd name="connsiteX38" fmla="*/ 119480 w 1937271"/>
              <a:gd name="connsiteY38" fmla="*/ 1871267 h 1917304"/>
              <a:gd name="connsiteX39" fmla="*/ 186155 w 1937271"/>
              <a:gd name="connsiteY39" fmla="*/ 1902223 h 1917304"/>
              <a:gd name="connsiteX40" fmla="*/ 367130 w 1937271"/>
              <a:gd name="connsiteY40" fmla="*/ 1906985 h 1917304"/>
              <a:gd name="connsiteX41" fmla="*/ 550487 w 1937271"/>
              <a:gd name="connsiteY41" fmla="*/ 1840311 h 1917304"/>
              <a:gd name="connsiteX42" fmla="*/ 724318 w 1937271"/>
              <a:gd name="connsiteY42" fmla="*/ 1778398 h 1917304"/>
              <a:gd name="connsiteX43" fmla="*/ 786230 w 1937271"/>
              <a:gd name="connsiteY43" fmla="*/ 1668860 h 1917304"/>
              <a:gd name="connsiteX44" fmla="*/ 1095791 w 1937271"/>
              <a:gd name="connsiteY44" fmla="*/ 1504552 h 1917304"/>
              <a:gd name="connsiteX45" fmla="*/ 1513910 w 1937271"/>
              <a:gd name="connsiteY45" fmla="*/ 1418267 h 1917304"/>
              <a:gd name="connsiteX46" fmla="*/ 1715616 w 1937271"/>
              <a:gd name="connsiteY46" fmla="*/ 1140361 h 1917304"/>
              <a:gd name="connsiteX0" fmla="*/ 1715616 w 1937271"/>
              <a:gd name="connsiteY0" fmla="*/ 1155839 h 1932782"/>
              <a:gd name="connsiteX1" fmla="*/ 1859984 w 1937271"/>
              <a:gd name="connsiteY1" fmla="*/ 1126016 h 1932782"/>
              <a:gd name="connsiteX2" fmla="*/ 1657768 w 1937271"/>
              <a:gd name="connsiteY2" fmla="*/ 660401 h 1932782"/>
              <a:gd name="connsiteX3" fmla="*/ 1576805 w 1937271"/>
              <a:gd name="connsiteY3" fmla="*/ 24606 h 1932782"/>
              <a:gd name="connsiteX4" fmla="*/ 1412499 w 1937271"/>
              <a:gd name="connsiteY4" fmla="*/ 522287 h 1932782"/>
              <a:gd name="connsiteX5" fmla="*/ 1364874 w 1937271"/>
              <a:gd name="connsiteY5" fmla="*/ 605631 h 1932782"/>
              <a:gd name="connsiteX6" fmla="*/ 1357730 w 1937271"/>
              <a:gd name="connsiteY6" fmla="*/ 662781 h 1932782"/>
              <a:gd name="connsiteX7" fmla="*/ 1312487 w 1937271"/>
              <a:gd name="connsiteY7" fmla="*/ 738982 h 1932782"/>
              <a:gd name="connsiteX8" fmla="*/ 1305343 w 1937271"/>
              <a:gd name="connsiteY8" fmla="*/ 781845 h 1932782"/>
              <a:gd name="connsiteX9" fmla="*/ 1288674 w 1937271"/>
              <a:gd name="connsiteY9" fmla="*/ 798513 h 1932782"/>
              <a:gd name="connsiteX10" fmla="*/ 1288674 w 1937271"/>
              <a:gd name="connsiteY10" fmla="*/ 831851 h 1932782"/>
              <a:gd name="connsiteX11" fmla="*/ 1263799 w 1937271"/>
              <a:gd name="connsiteY11" fmla="*/ 865845 h 1932782"/>
              <a:gd name="connsiteX12" fmla="*/ 1248193 w 1937271"/>
              <a:gd name="connsiteY12" fmla="*/ 879476 h 1932782"/>
              <a:gd name="connsiteX13" fmla="*/ 1231524 w 1937271"/>
              <a:gd name="connsiteY13" fmla="*/ 893763 h 1932782"/>
              <a:gd name="connsiteX14" fmla="*/ 1195805 w 1937271"/>
              <a:gd name="connsiteY14" fmla="*/ 919957 h 1932782"/>
              <a:gd name="connsiteX15" fmla="*/ 1131180 w 1937271"/>
              <a:gd name="connsiteY15" fmla="*/ 984177 h 1932782"/>
              <a:gd name="connsiteX16" fmla="*/ 1129130 w 1937271"/>
              <a:gd name="connsiteY16" fmla="*/ 1029495 h 1932782"/>
              <a:gd name="connsiteX17" fmla="*/ 1113404 w 1937271"/>
              <a:gd name="connsiteY17" fmla="*/ 1054695 h 1932782"/>
              <a:gd name="connsiteX18" fmla="*/ 1070494 w 1937271"/>
              <a:gd name="connsiteY18" fmla="*/ 1086782 h 1932782"/>
              <a:gd name="connsiteX19" fmla="*/ 1043405 w 1937271"/>
              <a:gd name="connsiteY19" fmla="*/ 1103313 h 1932782"/>
              <a:gd name="connsiteX20" fmla="*/ 1000543 w 1937271"/>
              <a:gd name="connsiteY20" fmla="*/ 1141413 h 1932782"/>
              <a:gd name="connsiteX21" fmla="*/ 913897 w 1937271"/>
              <a:gd name="connsiteY21" fmla="*/ 1231638 h 1932782"/>
              <a:gd name="connsiteX22" fmla="*/ 950111 w 1937271"/>
              <a:gd name="connsiteY22" fmla="*/ 1228621 h 1932782"/>
              <a:gd name="connsiteX23" fmla="*/ 959165 w 1937271"/>
              <a:gd name="connsiteY23" fmla="*/ 1246727 h 1932782"/>
              <a:gd name="connsiteX24" fmla="*/ 877683 w 1937271"/>
              <a:gd name="connsiteY24" fmla="*/ 1334243 h 1932782"/>
              <a:gd name="connsiteX25" fmla="*/ 850051 w 1937271"/>
              <a:gd name="connsiteY25" fmla="*/ 1379511 h 1932782"/>
              <a:gd name="connsiteX26" fmla="*/ 781113 w 1937271"/>
              <a:gd name="connsiteY26" fmla="*/ 1418742 h 1932782"/>
              <a:gd name="connsiteX27" fmla="*/ 681525 w 1937271"/>
              <a:gd name="connsiteY27" fmla="*/ 1485134 h 1932782"/>
              <a:gd name="connsiteX28" fmla="*/ 619543 w 1937271"/>
              <a:gd name="connsiteY28" fmla="*/ 1574801 h 1932782"/>
              <a:gd name="connsiteX29" fmla="*/ 609097 w 1937271"/>
              <a:gd name="connsiteY29" fmla="*/ 1607356 h 1932782"/>
              <a:gd name="connsiteX30" fmla="*/ 524598 w 1937271"/>
              <a:gd name="connsiteY30" fmla="*/ 1681293 h 1932782"/>
              <a:gd name="connsiteX31" fmla="*/ 485367 w 1937271"/>
              <a:gd name="connsiteY31" fmla="*/ 1726560 h 1932782"/>
              <a:gd name="connsiteX32" fmla="*/ 434064 w 1937271"/>
              <a:gd name="connsiteY32" fmla="*/ 1741649 h 1932782"/>
              <a:gd name="connsiteX33" fmla="*/ 382761 w 1937271"/>
              <a:gd name="connsiteY33" fmla="*/ 1747685 h 1932782"/>
              <a:gd name="connsiteX34" fmla="*/ 313350 w 1937271"/>
              <a:gd name="connsiteY34" fmla="*/ 1777864 h 1932782"/>
              <a:gd name="connsiteX35" fmla="*/ 216780 w 1937271"/>
              <a:gd name="connsiteY35" fmla="*/ 1780881 h 1932782"/>
              <a:gd name="connsiteX36" fmla="*/ 123228 w 1937271"/>
              <a:gd name="connsiteY36" fmla="*/ 1798988 h 1932782"/>
              <a:gd name="connsiteX37" fmla="*/ 14586 w 1937271"/>
              <a:gd name="connsiteY37" fmla="*/ 1811059 h 1932782"/>
              <a:gd name="connsiteX38" fmla="*/ 35711 w 1937271"/>
              <a:gd name="connsiteY38" fmla="*/ 1835202 h 1932782"/>
              <a:gd name="connsiteX39" fmla="*/ 119480 w 1937271"/>
              <a:gd name="connsiteY39" fmla="*/ 1886745 h 1932782"/>
              <a:gd name="connsiteX40" fmla="*/ 186155 w 1937271"/>
              <a:gd name="connsiteY40" fmla="*/ 1917701 h 1932782"/>
              <a:gd name="connsiteX41" fmla="*/ 367130 w 1937271"/>
              <a:gd name="connsiteY41" fmla="*/ 1922463 h 1932782"/>
              <a:gd name="connsiteX42" fmla="*/ 550487 w 1937271"/>
              <a:gd name="connsiteY42" fmla="*/ 1855789 h 1932782"/>
              <a:gd name="connsiteX43" fmla="*/ 724318 w 1937271"/>
              <a:gd name="connsiteY43" fmla="*/ 1793876 h 1932782"/>
              <a:gd name="connsiteX44" fmla="*/ 786230 w 1937271"/>
              <a:gd name="connsiteY44" fmla="*/ 1684338 h 1932782"/>
              <a:gd name="connsiteX45" fmla="*/ 1095791 w 1937271"/>
              <a:gd name="connsiteY45" fmla="*/ 1520030 h 1932782"/>
              <a:gd name="connsiteX46" fmla="*/ 1513910 w 1937271"/>
              <a:gd name="connsiteY46" fmla="*/ 1433745 h 1932782"/>
              <a:gd name="connsiteX47" fmla="*/ 1715616 w 1937271"/>
              <a:gd name="connsiteY47" fmla="*/ 1155839 h 1932782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12499 w 1937271"/>
              <a:gd name="connsiteY5" fmla="*/ 558800 h 1969295"/>
              <a:gd name="connsiteX6" fmla="*/ 1364874 w 1937271"/>
              <a:gd name="connsiteY6" fmla="*/ 642144 h 1969295"/>
              <a:gd name="connsiteX7" fmla="*/ 1357730 w 1937271"/>
              <a:gd name="connsiteY7" fmla="*/ 699294 h 1969295"/>
              <a:gd name="connsiteX8" fmla="*/ 1312487 w 1937271"/>
              <a:gd name="connsiteY8" fmla="*/ 775495 h 1969295"/>
              <a:gd name="connsiteX9" fmla="*/ 1305343 w 1937271"/>
              <a:gd name="connsiteY9" fmla="*/ 818358 h 1969295"/>
              <a:gd name="connsiteX10" fmla="*/ 1288674 w 1937271"/>
              <a:gd name="connsiteY10" fmla="*/ 835026 h 1969295"/>
              <a:gd name="connsiteX11" fmla="*/ 1288674 w 1937271"/>
              <a:gd name="connsiteY11" fmla="*/ 868364 h 1969295"/>
              <a:gd name="connsiteX12" fmla="*/ 1263799 w 1937271"/>
              <a:gd name="connsiteY12" fmla="*/ 902358 h 1969295"/>
              <a:gd name="connsiteX13" fmla="*/ 1248193 w 1937271"/>
              <a:gd name="connsiteY13" fmla="*/ 915989 h 1969295"/>
              <a:gd name="connsiteX14" fmla="*/ 1231524 w 1937271"/>
              <a:gd name="connsiteY14" fmla="*/ 930276 h 1969295"/>
              <a:gd name="connsiteX15" fmla="*/ 1195805 w 1937271"/>
              <a:gd name="connsiteY15" fmla="*/ 956470 h 1969295"/>
              <a:gd name="connsiteX16" fmla="*/ 1131180 w 1937271"/>
              <a:gd name="connsiteY16" fmla="*/ 1020690 h 1969295"/>
              <a:gd name="connsiteX17" fmla="*/ 1129130 w 1937271"/>
              <a:gd name="connsiteY17" fmla="*/ 1066008 h 1969295"/>
              <a:gd name="connsiteX18" fmla="*/ 1113404 w 1937271"/>
              <a:gd name="connsiteY18" fmla="*/ 1091208 h 1969295"/>
              <a:gd name="connsiteX19" fmla="*/ 1070494 w 1937271"/>
              <a:gd name="connsiteY19" fmla="*/ 1123295 h 1969295"/>
              <a:gd name="connsiteX20" fmla="*/ 1043405 w 1937271"/>
              <a:gd name="connsiteY20" fmla="*/ 1139826 h 1969295"/>
              <a:gd name="connsiteX21" fmla="*/ 1000543 w 1937271"/>
              <a:gd name="connsiteY21" fmla="*/ 1177926 h 1969295"/>
              <a:gd name="connsiteX22" fmla="*/ 913897 w 1937271"/>
              <a:gd name="connsiteY22" fmla="*/ 1268151 h 1969295"/>
              <a:gd name="connsiteX23" fmla="*/ 950111 w 1937271"/>
              <a:gd name="connsiteY23" fmla="*/ 1265134 h 1969295"/>
              <a:gd name="connsiteX24" fmla="*/ 959165 w 1937271"/>
              <a:gd name="connsiteY24" fmla="*/ 1283240 h 1969295"/>
              <a:gd name="connsiteX25" fmla="*/ 877683 w 1937271"/>
              <a:gd name="connsiteY25" fmla="*/ 1370756 h 1969295"/>
              <a:gd name="connsiteX26" fmla="*/ 850051 w 1937271"/>
              <a:gd name="connsiteY26" fmla="*/ 1416024 h 1969295"/>
              <a:gd name="connsiteX27" fmla="*/ 781113 w 1937271"/>
              <a:gd name="connsiteY27" fmla="*/ 1455255 h 1969295"/>
              <a:gd name="connsiteX28" fmla="*/ 681525 w 1937271"/>
              <a:gd name="connsiteY28" fmla="*/ 1521647 h 1969295"/>
              <a:gd name="connsiteX29" fmla="*/ 619543 w 1937271"/>
              <a:gd name="connsiteY29" fmla="*/ 1611314 h 1969295"/>
              <a:gd name="connsiteX30" fmla="*/ 609097 w 1937271"/>
              <a:gd name="connsiteY30" fmla="*/ 1643869 h 1969295"/>
              <a:gd name="connsiteX31" fmla="*/ 524598 w 1937271"/>
              <a:gd name="connsiteY31" fmla="*/ 1717806 h 1969295"/>
              <a:gd name="connsiteX32" fmla="*/ 485367 w 1937271"/>
              <a:gd name="connsiteY32" fmla="*/ 1763073 h 1969295"/>
              <a:gd name="connsiteX33" fmla="*/ 434064 w 1937271"/>
              <a:gd name="connsiteY33" fmla="*/ 1778162 h 1969295"/>
              <a:gd name="connsiteX34" fmla="*/ 382761 w 1937271"/>
              <a:gd name="connsiteY34" fmla="*/ 1784198 h 1969295"/>
              <a:gd name="connsiteX35" fmla="*/ 313350 w 1937271"/>
              <a:gd name="connsiteY35" fmla="*/ 1814377 h 1969295"/>
              <a:gd name="connsiteX36" fmla="*/ 216780 w 1937271"/>
              <a:gd name="connsiteY36" fmla="*/ 1817394 h 1969295"/>
              <a:gd name="connsiteX37" fmla="*/ 123228 w 1937271"/>
              <a:gd name="connsiteY37" fmla="*/ 1835501 h 1969295"/>
              <a:gd name="connsiteX38" fmla="*/ 14586 w 1937271"/>
              <a:gd name="connsiteY38" fmla="*/ 1847572 h 1969295"/>
              <a:gd name="connsiteX39" fmla="*/ 35711 w 1937271"/>
              <a:gd name="connsiteY39" fmla="*/ 1871715 h 1969295"/>
              <a:gd name="connsiteX40" fmla="*/ 119480 w 1937271"/>
              <a:gd name="connsiteY40" fmla="*/ 1923258 h 1969295"/>
              <a:gd name="connsiteX41" fmla="*/ 186155 w 1937271"/>
              <a:gd name="connsiteY41" fmla="*/ 1954214 h 1969295"/>
              <a:gd name="connsiteX42" fmla="*/ 367130 w 1937271"/>
              <a:gd name="connsiteY42" fmla="*/ 1958976 h 1969295"/>
              <a:gd name="connsiteX43" fmla="*/ 550487 w 1937271"/>
              <a:gd name="connsiteY43" fmla="*/ 1892302 h 1969295"/>
              <a:gd name="connsiteX44" fmla="*/ 724318 w 1937271"/>
              <a:gd name="connsiteY44" fmla="*/ 1830389 h 1969295"/>
              <a:gd name="connsiteX45" fmla="*/ 786230 w 1937271"/>
              <a:gd name="connsiteY45" fmla="*/ 1720851 h 1969295"/>
              <a:gd name="connsiteX46" fmla="*/ 1095791 w 1937271"/>
              <a:gd name="connsiteY46" fmla="*/ 1556543 h 1969295"/>
              <a:gd name="connsiteX47" fmla="*/ 1513910 w 1937271"/>
              <a:gd name="connsiteY47" fmla="*/ 1470258 h 1969295"/>
              <a:gd name="connsiteX48" fmla="*/ 1715616 w 1937271"/>
              <a:gd name="connsiteY48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12499 w 1937271"/>
              <a:gd name="connsiteY6" fmla="*/ 558800 h 1969295"/>
              <a:gd name="connsiteX7" fmla="*/ 1364874 w 1937271"/>
              <a:gd name="connsiteY7" fmla="*/ 642144 h 1969295"/>
              <a:gd name="connsiteX8" fmla="*/ 1357730 w 1937271"/>
              <a:gd name="connsiteY8" fmla="*/ 699294 h 1969295"/>
              <a:gd name="connsiteX9" fmla="*/ 1312487 w 1937271"/>
              <a:gd name="connsiteY9" fmla="*/ 775495 h 1969295"/>
              <a:gd name="connsiteX10" fmla="*/ 1305343 w 1937271"/>
              <a:gd name="connsiteY10" fmla="*/ 818358 h 1969295"/>
              <a:gd name="connsiteX11" fmla="*/ 1288674 w 1937271"/>
              <a:gd name="connsiteY11" fmla="*/ 835026 h 1969295"/>
              <a:gd name="connsiteX12" fmla="*/ 1288674 w 1937271"/>
              <a:gd name="connsiteY12" fmla="*/ 868364 h 1969295"/>
              <a:gd name="connsiteX13" fmla="*/ 1263799 w 1937271"/>
              <a:gd name="connsiteY13" fmla="*/ 902358 h 1969295"/>
              <a:gd name="connsiteX14" fmla="*/ 1248193 w 1937271"/>
              <a:gd name="connsiteY14" fmla="*/ 915989 h 1969295"/>
              <a:gd name="connsiteX15" fmla="*/ 1231524 w 1937271"/>
              <a:gd name="connsiteY15" fmla="*/ 930276 h 1969295"/>
              <a:gd name="connsiteX16" fmla="*/ 1195805 w 1937271"/>
              <a:gd name="connsiteY16" fmla="*/ 956470 h 1969295"/>
              <a:gd name="connsiteX17" fmla="*/ 1131180 w 1937271"/>
              <a:gd name="connsiteY17" fmla="*/ 1020690 h 1969295"/>
              <a:gd name="connsiteX18" fmla="*/ 1129130 w 1937271"/>
              <a:gd name="connsiteY18" fmla="*/ 1066008 h 1969295"/>
              <a:gd name="connsiteX19" fmla="*/ 1113404 w 1937271"/>
              <a:gd name="connsiteY19" fmla="*/ 1091208 h 1969295"/>
              <a:gd name="connsiteX20" fmla="*/ 1070494 w 1937271"/>
              <a:gd name="connsiteY20" fmla="*/ 1123295 h 1969295"/>
              <a:gd name="connsiteX21" fmla="*/ 1043405 w 1937271"/>
              <a:gd name="connsiteY21" fmla="*/ 1139826 h 1969295"/>
              <a:gd name="connsiteX22" fmla="*/ 1000543 w 1937271"/>
              <a:gd name="connsiteY22" fmla="*/ 1177926 h 1969295"/>
              <a:gd name="connsiteX23" fmla="*/ 913897 w 1937271"/>
              <a:gd name="connsiteY23" fmla="*/ 1268151 h 1969295"/>
              <a:gd name="connsiteX24" fmla="*/ 950111 w 1937271"/>
              <a:gd name="connsiteY24" fmla="*/ 1265134 h 1969295"/>
              <a:gd name="connsiteX25" fmla="*/ 959165 w 1937271"/>
              <a:gd name="connsiteY25" fmla="*/ 1283240 h 1969295"/>
              <a:gd name="connsiteX26" fmla="*/ 877683 w 1937271"/>
              <a:gd name="connsiteY26" fmla="*/ 1370756 h 1969295"/>
              <a:gd name="connsiteX27" fmla="*/ 850051 w 1937271"/>
              <a:gd name="connsiteY27" fmla="*/ 1416024 h 1969295"/>
              <a:gd name="connsiteX28" fmla="*/ 781113 w 1937271"/>
              <a:gd name="connsiteY28" fmla="*/ 1455255 h 1969295"/>
              <a:gd name="connsiteX29" fmla="*/ 681525 w 1937271"/>
              <a:gd name="connsiteY29" fmla="*/ 1521647 h 1969295"/>
              <a:gd name="connsiteX30" fmla="*/ 619543 w 1937271"/>
              <a:gd name="connsiteY30" fmla="*/ 1611314 h 1969295"/>
              <a:gd name="connsiteX31" fmla="*/ 609097 w 1937271"/>
              <a:gd name="connsiteY31" fmla="*/ 1643869 h 1969295"/>
              <a:gd name="connsiteX32" fmla="*/ 524598 w 1937271"/>
              <a:gd name="connsiteY32" fmla="*/ 1717806 h 1969295"/>
              <a:gd name="connsiteX33" fmla="*/ 485367 w 1937271"/>
              <a:gd name="connsiteY33" fmla="*/ 1763073 h 1969295"/>
              <a:gd name="connsiteX34" fmla="*/ 434064 w 1937271"/>
              <a:gd name="connsiteY34" fmla="*/ 1778162 h 1969295"/>
              <a:gd name="connsiteX35" fmla="*/ 382761 w 1937271"/>
              <a:gd name="connsiteY35" fmla="*/ 1784198 h 1969295"/>
              <a:gd name="connsiteX36" fmla="*/ 313350 w 1937271"/>
              <a:gd name="connsiteY36" fmla="*/ 1814377 h 1969295"/>
              <a:gd name="connsiteX37" fmla="*/ 216780 w 1937271"/>
              <a:gd name="connsiteY37" fmla="*/ 1817394 h 1969295"/>
              <a:gd name="connsiteX38" fmla="*/ 123228 w 1937271"/>
              <a:gd name="connsiteY38" fmla="*/ 1835501 h 1969295"/>
              <a:gd name="connsiteX39" fmla="*/ 14586 w 1937271"/>
              <a:gd name="connsiteY39" fmla="*/ 1847572 h 1969295"/>
              <a:gd name="connsiteX40" fmla="*/ 35711 w 1937271"/>
              <a:gd name="connsiteY40" fmla="*/ 1871715 h 1969295"/>
              <a:gd name="connsiteX41" fmla="*/ 119480 w 1937271"/>
              <a:gd name="connsiteY41" fmla="*/ 1923258 h 1969295"/>
              <a:gd name="connsiteX42" fmla="*/ 186155 w 1937271"/>
              <a:gd name="connsiteY42" fmla="*/ 1954214 h 1969295"/>
              <a:gd name="connsiteX43" fmla="*/ 367130 w 1937271"/>
              <a:gd name="connsiteY43" fmla="*/ 1958976 h 1969295"/>
              <a:gd name="connsiteX44" fmla="*/ 550487 w 1937271"/>
              <a:gd name="connsiteY44" fmla="*/ 1892302 h 1969295"/>
              <a:gd name="connsiteX45" fmla="*/ 724318 w 1937271"/>
              <a:gd name="connsiteY45" fmla="*/ 1830389 h 1969295"/>
              <a:gd name="connsiteX46" fmla="*/ 786230 w 1937271"/>
              <a:gd name="connsiteY46" fmla="*/ 1720851 h 1969295"/>
              <a:gd name="connsiteX47" fmla="*/ 1095791 w 1937271"/>
              <a:gd name="connsiteY47" fmla="*/ 1556543 h 1969295"/>
              <a:gd name="connsiteX48" fmla="*/ 1513910 w 1937271"/>
              <a:gd name="connsiteY48" fmla="*/ 1470258 h 1969295"/>
              <a:gd name="connsiteX49" fmla="*/ 1715616 w 1937271"/>
              <a:gd name="connsiteY49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64874 w 1937271"/>
              <a:gd name="connsiteY8" fmla="*/ 642144 h 1969295"/>
              <a:gd name="connsiteX9" fmla="*/ 1357730 w 1937271"/>
              <a:gd name="connsiteY9" fmla="*/ 699294 h 1969295"/>
              <a:gd name="connsiteX10" fmla="*/ 1312487 w 1937271"/>
              <a:gd name="connsiteY10" fmla="*/ 775495 h 1969295"/>
              <a:gd name="connsiteX11" fmla="*/ 1305343 w 1937271"/>
              <a:gd name="connsiteY11" fmla="*/ 818358 h 1969295"/>
              <a:gd name="connsiteX12" fmla="*/ 1288674 w 1937271"/>
              <a:gd name="connsiteY12" fmla="*/ 835026 h 1969295"/>
              <a:gd name="connsiteX13" fmla="*/ 1288674 w 1937271"/>
              <a:gd name="connsiteY13" fmla="*/ 868364 h 1969295"/>
              <a:gd name="connsiteX14" fmla="*/ 1263799 w 1937271"/>
              <a:gd name="connsiteY14" fmla="*/ 902358 h 1969295"/>
              <a:gd name="connsiteX15" fmla="*/ 1248193 w 1937271"/>
              <a:gd name="connsiteY15" fmla="*/ 915989 h 1969295"/>
              <a:gd name="connsiteX16" fmla="*/ 1231524 w 1937271"/>
              <a:gd name="connsiteY16" fmla="*/ 930276 h 1969295"/>
              <a:gd name="connsiteX17" fmla="*/ 1195805 w 1937271"/>
              <a:gd name="connsiteY17" fmla="*/ 956470 h 1969295"/>
              <a:gd name="connsiteX18" fmla="*/ 1131180 w 1937271"/>
              <a:gd name="connsiteY18" fmla="*/ 1020690 h 1969295"/>
              <a:gd name="connsiteX19" fmla="*/ 1129130 w 1937271"/>
              <a:gd name="connsiteY19" fmla="*/ 1066008 h 1969295"/>
              <a:gd name="connsiteX20" fmla="*/ 1113404 w 1937271"/>
              <a:gd name="connsiteY20" fmla="*/ 1091208 h 1969295"/>
              <a:gd name="connsiteX21" fmla="*/ 1070494 w 1937271"/>
              <a:gd name="connsiteY21" fmla="*/ 1123295 h 1969295"/>
              <a:gd name="connsiteX22" fmla="*/ 1043405 w 1937271"/>
              <a:gd name="connsiteY22" fmla="*/ 1139826 h 1969295"/>
              <a:gd name="connsiteX23" fmla="*/ 1000543 w 1937271"/>
              <a:gd name="connsiteY23" fmla="*/ 1177926 h 1969295"/>
              <a:gd name="connsiteX24" fmla="*/ 913897 w 1937271"/>
              <a:gd name="connsiteY24" fmla="*/ 1268151 h 1969295"/>
              <a:gd name="connsiteX25" fmla="*/ 950111 w 1937271"/>
              <a:gd name="connsiteY25" fmla="*/ 1265134 h 1969295"/>
              <a:gd name="connsiteX26" fmla="*/ 959165 w 1937271"/>
              <a:gd name="connsiteY26" fmla="*/ 1283240 h 1969295"/>
              <a:gd name="connsiteX27" fmla="*/ 877683 w 1937271"/>
              <a:gd name="connsiteY27" fmla="*/ 1370756 h 1969295"/>
              <a:gd name="connsiteX28" fmla="*/ 850051 w 1937271"/>
              <a:gd name="connsiteY28" fmla="*/ 1416024 h 1969295"/>
              <a:gd name="connsiteX29" fmla="*/ 781113 w 1937271"/>
              <a:gd name="connsiteY29" fmla="*/ 1455255 h 1969295"/>
              <a:gd name="connsiteX30" fmla="*/ 681525 w 1937271"/>
              <a:gd name="connsiteY30" fmla="*/ 1521647 h 1969295"/>
              <a:gd name="connsiteX31" fmla="*/ 619543 w 1937271"/>
              <a:gd name="connsiteY31" fmla="*/ 1611314 h 1969295"/>
              <a:gd name="connsiteX32" fmla="*/ 609097 w 1937271"/>
              <a:gd name="connsiteY32" fmla="*/ 1643869 h 1969295"/>
              <a:gd name="connsiteX33" fmla="*/ 524598 w 1937271"/>
              <a:gd name="connsiteY33" fmla="*/ 1717806 h 1969295"/>
              <a:gd name="connsiteX34" fmla="*/ 485367 w 1937271"/>
              <a:gd name="connsiteY34" fmla="*/ 1763073 h 1969295"/>
              <a:gd name="connsiteX35" fmla="*/ 434064 w 1937271"/>
              <a:gd name="connsiteY35" fmla="*/ 1778162 h 1969295"/>
              <a:gd name="connsiteX36" fmla="*/ 382761 w 1937271"/>
              <a:gd name="connsiteY36" fmla="*/ 1784198 h 1969295"/>
              <a:gd name="connsiteX37" fmla="*/ 313350 w 1937271"/>
              <a:gd name="connsiteY37" fmla="*/ 1814377 h 1969295"/>
              <a:gd name="connsiteX38" fmla="*/ 216780 w 1937271"/>
              <a:gd name="connsiteY38" fmla="*/ 1817394 h 1969295"/>
              <a:gd name="connsiteX39" fmla="*/ 123228 w 1937271"/>
              <a:gd name="connsiteY39" fmla="*/ 1835501 h 1969295"/>
              <a:gd name="connsiteX40" fmla="*/ 14586 w 1937271"/>
              <a:gd name="connsiteY40" fmla="*/ 1847572 h 1969295"/>
              <a:gd name="connsiteX41" fmla="*/ 35711 w 1937271"/>
              <a:gd name="connsiteY41" fmla="*/ 1871715 h 1969295"/>
              <a:gd name="connsiteX42" fmla="*/ 119480 w 1937271"/>
              <a:gd name="connsiteY42" fmla="*/ 1923258 h 1969295"/>
              <a:gd name="connsiteX43" fmla="*/ 186155 w 1937271"/>
              <a:gd name="connsiteY43" fmla="*/ 1954214 h 1969295"/>
              <a:gd name="connsiteX44" fmla="*/ 367130 w 1937271"/>
              <a:gd name="connsiteY44" fmla="*/ 1958976 h 1969295"/>
              <a:gd name="connsiteX45" fmla="*/ 550487 w 1937271"/>
              <a:gd name="connsiteY45" fmla="*/ 1892302 h 1969295"/>
              <a:gd name="connsiteX46" fmla="*/ 724318 w 1937271"/>
              <a:gd name="connsiteY46" fmla="*/ 1830389 h 1969295"/>
              <a:gd name="connsiteX47" fmla="*/ 786230 w 1937271"/>
              <a:gd name="connsiteY47" fmla="*/ 1720851 h 1969295"/>
              <a:gd name="connsiteX48" fmla="*/ 1095791 w 1937271"/>
              <a:gd name="connsiteY48" fmla="*/ 1556543 h 1969295"/>
              <a:gd name="connsiteX49" fmla="*/ 1513910 w 1937271"/>
              <a:gd name="connsiteY49" fmla="*/ 1470258 h 1969295"/>
              <a:gd name="connsiteX50" fmla="*/ 1715616 w 1937271"/>
              <a:gd name="connsiteY50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64874 w 1937271"/>
              <a:gd name="connsiteY8" fmla="*/ 642144 h 1969295"/>
              <a:gd name="connsiteX9" fmla="*/ 1357730 w 1937271"/>
              <a:gd name="connsiteY9" fmla="*/ 699294 h 1969295"/>
              <a:gd name="connsiteX10" fmla="*/ 1312487 w 1937271"/>
              <a:gd name="connsiteY10" fmla="*/ 775495 h 1969295"/>
              <a:gd name="connsiteX11" fmla="*/ 1305343 w 1937271"/>
              <a:gd name="connsiteY11" fmla="*/ 818358 h 1969295"/>
              <a:gd name="connsiteX12" fmla="*/ 1288674 w 1937271"/>
              <a:gd name="connsiteY12" fmla="*/ 835026 h 1969295"/>
              <a:gd name="connsiteX13" fmla="*/ 1288674 w 1937271"/>
              <a:gd name="connsiteY13" fmla="*/ 868364 h 1969295"/>
              <a:gd name="connsiteX14" fmla="*/ 1263799 w 1937271"/>
              <a:gd name="connsiteY14" fmla="*/ 902358 h 1969295"/>
              <a:gd name="connsiteX15" fmla="*/ 1248193 w 1937271"/>
              <a:gd name="connsiteY15" fmla="*/ 915989 h 1969295"/>
              <a:gd name="connsiteX16" fmla="*/ 1231524 w 1937271"/>
              <a:gd name="connsiteY16" fmla="*/ 930276 h 1969295"/>
              <a:gd name="connsiteX17" fmla="*/ 1195805 w 1937271"/>
              <a:gd name="connsiteY17" fmla="*/ 956470 h 1969295"/>
              <a:gd name="connsiteX18" fmla="*/ 1131180 w 1937271"/>
              <a:gd name="connsiteY18" fmla="*/ 1020690 h 1969295"/>
              <a:gd name="connsiteX19" fmla="*/ 1129130 w 1937271"/>
              <a:gd name="connsiteY19" fmla="*/ 1066008 h 1969295"/>
              <a:gd name="connsiteX20" fmla="*/ 1113404 w 1937271"/>
              <a:gd name="connsiteY20" fmla="*/ 1091208 h 1969295"/>
              <a:gd name="connsiteX21" fmla="*/ 1070494 w 1937271"/>
              <a:gd name="connsiteY21" fmla="*/ 1123295 h 1969295"/>
              <a:gd name="connsiteX22" fmla="*/ 1043405 w 1937271"/>
              <a:gd name="connsiteY22" fmla="*/ 1139826 h 1969295"/>
              <a:gd name="connsiteX23" fmla="*/ 1000543 w 1937271"/>
              <a:gd name="connsiteY23" fmla="*/ 1177926 h 1969295"/>
              <a:gd name="connsiteX24" fmla="*/ 913897 w 1937271"/>
              <a:gd name="connsiteY24" fmla="*/ 1268151 h 1969295"/>
              <a:gd name="connsiteX25" fmla="*/ 950111 w 1937271"/>
              <a:gd name="connsiteY25" fmla="*/ 1265134 h 1969295"/>
              <a:gd name="connsiteX26" fmla="*/ 959165 w 1937271"/>
              <a:gd name="connsiteY26" fmla="*/ 1283240 h 1969295"/>
              <a:gd name="connsiteX27" fmla="*/ 877683 w 1937271"/>
              <a:gd name="connsiteY27" fmla="*/ 1370756 h 1969295"/>
              <a:gd name="connsiteX28" fmla="*/ 850051 w 1937271"/>
              <a:gd name="connsiteY28" fmla="*/ 1416024 h 1969295"/>
              <a:gd name="connsiteX29" fmla="*/ 781113 w 1937271"/>
              <a:gd name="connsiteY29" fmla="*/ 1455255 h 1969295"/>
              <a:gd name="connsiteX30" fmla="*/ 681525 w 1937271"/>
              <a:gd name="connsiteY30" fmla="*/ 1521647 h 1969295"/>
              <a:gd name="connsiteX31" fmla="*/ 619543 w 1937271"/>
              <a:gd name="connsiteY31" fmla="*/ 1611314 h 1969295"/>
              <a:gd name="connsiteX32" fmla="*/ 609097 w 1937271"/>
              <a:gd name="connsiteY32" fmla="*/ 1643869 h 1969295"/>
              <a:gd name="connsiteX33" fmla="*/ 524598 w 1937271"/>
              <a:gd name="connsiteY33" fmla="*/ 1717806 h 1969295"/>
              <a:gd name="connsiteX34" fmla="*/ 485367 w 1937271"/>
              <a:gd name="connsiteY34" fmla="*/ 1763073 h 1969295"/>
              <a:gd name="connsiteX35" fmla="*/ 434064 w 1937271"/>
              <a:gd name="connsiteY35" fmla="*/ 1778162 h 1969295"/>
              <a:gd name="connsiteX36" fmla="*/ 382761 w 1937271"/>
              <a:gd name="connsiteY36" fmla="*/ 1784198 h 1969295"/>
              <a:gd name="connsiteX37" fmla="*/ 313350 w 1937271"/>
              <a:gd name="connsiteY37" fmla="*/ 1814377 h 1969295"/>
              <a:gd name="connsiteX38" fmla="*/ 216780 w 1937271"/>
              <a:gd name="connsiteY38" fmla="*/ 1817394 h 1969295"/>
              <a:gd name="connsiteX39" fmla="*/ 123228 w 1937271"/>
              <a:gd name="connsiteY39" fmla="*/ 1835501 h 1969295"/>
              <a:gd name="connsiteX40" fmla="*/ 14586 w 1937271"/>
              <a:gd name="connsiteY40" fmla="*/ 1847572 h 1969295"/>
              <a:gd name="connsiteX41" fmla="*/ 35711 w 1937271"/>
              <a:gd name="connsiteY41" fmla="*/ 1871715 h 1969295"/>
              <a:gd name="connsiteX42" fmla="*/ 119480 w 1937271"/>
              <a:gd name="connsiteY42" fmla="*/ 1923258 h 1969295"/>
              <a:gd name="connsiteX43" fmla="*/ 186155 w 1937271"/>
              <a:gd name="connsiteY43" fmla="*/ 1954214 h 1969295"/>
              <a:gd name="connsiteX44" fmla="*/ 367130 w 1937271"/>
              <a:gd name="connsiteY44" fmla="*/ 1958976 h 1969295"/>
              <a:gd name="connsiteX45" fmla="*/ 550487 w 1937271"/>
              <a:gd name="connsiteY45" fmla="*/ 1892302 h 1969295"/>
              <a:gd name="connsiteX46" fmla="*/ 724318 w 1937271"/>
              <a:gd name="connsiteY46" fmla="*/ 1830389 h 1969295"/>
              <a:gd name="connsiteX47" fmla="*/ 786230 w 1937271"/>
              <a:gd name="connsiteY47" fmla="*/ 1720851 h 1969295"/>
              <a:gd name="connsiteX48" fmla="*/ 1095791 w 1937271"/>
              <a:gd name="connsiteY48" fmla="*/ 1556543 h 1969295"/>
              <a:gd name="connsiteX49" fmla="*/ 1513910 w 1937271"/>
              <a:gd name="connsiteY49" fmla="*/ 1470258 h 1969295"/>
              <a:gd name="connsiteX50" fmla="*/ 1715616 w 1937271"/>
              <a:gd name="connsiteY50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64874 w 1937271"/>
              <a:gd name="connsiteY8" fmla="*/ 642144 h 1969295"/>
              <a:gd name="connsiteX9" fmla="*/ 1357730 w 1937271"/>
              <a:gd name="connsiteY9" fmla="*/ 699294 h 1969295"/>
              <a:gd name="connsiteX10" fmla="*/ 1312487 w 1937271"/>
              <a:gd name="connsiteY10" fmla="*/ 775495 h 1969295"/>
              <a:gd name="connsiteX11" fmla="*/ 1305343 w 1937271"/>
              <a:gd name="connsiteY11" fmla="*/ 818358 h 1969295"/>
              <a:gd name="connsiteX12" fmla="*/ 1288674 w 1937271"/>
              <a:gd name="connsiteY12" fmla="*/ 835026 h 1969295"/>
              <a:gd name="connsiteX13" fmla="*/ 1288674 w 1937271"/>
              <a:gd name="connsiteY13" fmla="*/ 868364 h 1969295"/>
              <a:gd name="connsiteX14" fmla="*/ 1263799 w 1937271"/>
              <a:gd name="connsiteY14" fmla="*/ 902358 h 1969295"/>
              <a:gd name="connsiteX15" fmla="*/ 1248193 w 1937271"/>
              <a:gd name="connsiteY15" fmla="*/ 915989 h 1969295"/>
              <a:gd name="connsiteX16" fmla="*/ 1231524 w 1937271"/>
              <a:gd name="connsiteY16" fmla="*/ 930276 h 1969295"/>
              <a:gd name="connsiteX17" fmla="*/ 1195805 w 1937271"/>
              <a:gd name="connsiteY17" fmla="*/ 956470 h 1969295"/>
              <a:gd name="connsiteX18" fmla="*/ 1131180 w 1937271"/>
              <a:gd name="connsiteY18" fmla="*/ 1020690 h 1969295"/>
              <a:gd name="connsiteX19" fmla="*/ 1129130 w 1937271"/>
              <a:gd name="connsiteY19" fmla="*/ 1066008 h 1969295"/>
              <a:gd name="connsiteX20" fmla="*/ 1113404 w 1937271"/>
              <a:gd name="connsiteY20" fmla="*/ 1091208 h 1969295"/>
              <a:gd name="connsiteX21" fmla="*/ 1070494 w 1937271"/>
              <a:gd name="connsiteY21" fmla="*/ 1123295 h 1969295"/>
              <a:gd name="connsiteX22" fmla="*/ 1043405 w 1937271"/>
              <a:gd name="connsiteY22" fmla="*/ 1139826 h 1969295"/>
              <a:gd name="connsiteX23" fmla="*/ 1000543 w 1937271"/>
              <a:gd name="connsiteY23" fmla="*/ 1177926 h 1969295"/>
              <a:gd name="connsiteX24" fmla="*/ 913897 w 1937271"/>
              <a:gd name="connsiteY24" fmla="*/ 1268151 h 1969295"/>
              <a:gd name="connsiteX25" fmla="*/ 950111 w 1937271"/>
              <a:gd name="connsiteY25" fmla="*/ 1265134 h 1969295"/>
              <a:gd name="connsiteX26" fmla="*/ 959165 w 1937271"/>
              <a:gd name="connsiteY26" fmla="*/ 1283240 h 1969295"/>
              <a:gd name="connsiteX27" fmla="*/ 877683 w 1937271"/>
              <a:gd name="connsiteY27" fmla="*/ 1370756 h 1969295"/>
              <a:gd name="connsiteX28" fmla="*/ 850051 w 1937271"/>
              <a:gd name="connsiteY28" fmla="*/ 1416024 h 1969295"/>
              <a:gd name="connsiteX29" fmla="*/ 781113 w 1937271"/>
              <a:gd name="connsiteY29" fmla="*/ 1455255 h 1969295"/>
              <a:gd name="connsiteX30" fmla="*/ 681525 w 1937271"/>
              <a:gd name="connsiteY30" fmla="*/ 1521647 h 1969295"/>
              <a:gd name="connsiteX31" fmla="*/ 619543 w 1937271"/>
              <a:gd name="connsiteY31" fmla="*/ 1611314 h 1969295"/>
              <a:gd name="connsiteX32" fmla="*/ 609097 w 1937271"/>
              <a:gd name="connsiteY32" fmla="*/ 1643869 h 1969295"/>
              <a:gd name="connsiteX33" fmla="*/ 524598 w 1937271"/>
              <a:gd name="connsiteY33" fmla="*/ 1717806 h 1969295"/>
              <a:gd name="connsiteX34" fmla="*/ 485367 w 1937271"/>
              <a:gd name="connsiteY34" fmla="*/ 1763073 h 1969295"/>
              <a:gd name="connsiteX35" fmla="*/ 434064 w 1937271"/>
              <a:gd name="connsiteY35" fmla="*/ 1778162 h 1969295"/>
              <a:gd name="connsiteX36" fmla="*/ 382761 w 1937271"/>
              <a:gd name="connsiteY36" fmla="*/ 1784198 h 1969295"/>
              <a:gd name="connsiteX37" fmla="*/ 313350 w 1937271"/>
              <a:gd name="connsiteY37" fmla="*/ 1814377 h 1969295"/>
              <a:gd name="connsiteX38" fmla="*/ 216780 w 1937271"/>
              <a:gd name="connsiteY38" fmla="*/ 1817394 h 1969295"/>
              <a:gd name="connsiteX39" fmla="*/ 123228 w 1937271"/>
              <a:gd name="connsiteY39" fmla="*/ 1835501 h 1969295"/>
              <a:gd name="connsiteX40" fmla="*/ 14586 w 1937271"/>
              <a:gd name="connsiteY40" fmla="*/ 1847572 h 1969295"/>
              <a:gd name="connsiteX41" fmla="*/ 35711 w 1937271"/>
              <a:gd name="connsiteY41" fmla="*/ 1871715 h 1969295"/>
              <a:gd name="connsiteX42" fmla="*/ 119480 w 1937271"/>
              <a:gd name="connsiteY42" fmla="*/ 1923258 h 1969295"/>
              <a:gd name="connsiteX43" fmla="*/ 186155 w 1937271"/>
              <a:gd name="connsiteY43" fmla="*/ 1954214 h 1969295"/>
              <a:gd name="connsiteX44" fmla="*/ 367130 w 1937271"/>
              <a:gd name="connsiteY44" fmla="*/ 1958976 h 1969295"/>
              <a:gd name="connsiteX45" fmla="*/ 550487 w 1937271"/>
              <a:gd name="connsiteY45" fmla="*/ 1892302 h 1969295"/>
              <a:gd name="connsiteX46" fmla="*/ 724318 w 1937271"/>
              <a:gd name="connsiteY46" fmla="*/ 1830389 h 1969295"/>
              <a:gd name="connsiteX47" fmla="*/ 786230 w 1937271"/>
              <a:gd name="connsiteY47" fmla="*/ 1720851 h 1969295"/>
              <a:gd name="connsiteX48" fmla="*/ 1095791 w 1937271"/>
              <a:gd name="connsiteY48" fmla="*/ 1556543 h 1969295"/>
              <a:gd name="connsiteX49" fmla="*/ 1513910 w 1937271"/>
              <a:gd name="connsiteY49" fmla="*/ 1470258 h 1969295"/>
              <a:gd name="connsiteX50" fmla="*/ 1715616 w 1937271"/>
              <a:gd name="connsiteY50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93449 w 1937271"/>
              <a:gd name="connsiteY8" fmla="*/ 649288 h 1969295"/>
              <a:gd name="connsiteX9" fmla="*/ 1357730 w 1937271"/>
              <a:gd name="connsiteY9" fmla="*/ 699294 h 1969295"/>
              <a:gd name="connsiteX10" fmla="*/ 1312487 w 1937271"/>
              <a:gd name="connsiteY10" fmla="*/ 775495 h 1969295"/>
              <a:gd name="connsiteX11" fmla="*/ 1305343 w 1937271"/>
              <a:gd name="connsiteY11" fmla="*/ 818358 h 1969295"/>
              <a:gd name="connsiteX12" fmla="*/ 1288674 w 1937271"/>
              <a:gd name="connsiteY12" fmla="*/ 835026 h 1969295"/>
              <a:gd name="connsiteX13" fmla="*/ 1288674 w 1937271"/>
              <a:gd name="connsiteY13" fmla="*/ 868364 h 1969295"/>
              <a:gd name="connsiteX14" fmla="*/ 1263799 w 1937271"/>
              <a:gd name="connsiteY14" fmla="*/ 902358 h 1969295"/>
              <a:gd name="connsiteX15" fmla="*/ 1248193 w 1937271"/>
              <a:gd name="connsiteY15" fmla="*/ 915989 h 1969295"/>
              <a:gd name="connsiteX16" fmla="*/ 1231524 w 1937271"/>
              <a:gd name="connsiteY16" fmla="*/ 930276 h 1969295"/>
              <a:gd name="connsiteX17" fmla="*/ 1195805 w 1937271"/>
              <a:gd name="connsiteY17" fmla="*/ 956470 h 1969295"/>
              <a:gd name="connsiteX18" fmla="*/ 1131180 w 1937271"/>
              <a:gd name="connsiteY18" fmla="*/ 1020690 h 1969295"/>
              <a:gd name="connsiteX19" fmla="*/ 1129130 w 1937271"/>
              <a:gd name="connsiteY19" fmla="*/ 1066008 h 1969295"/>
              <a:gd name="connsiteX20" fmla="*/ 1113404 w 1937271"/>
              <a:gd name="connsiteY20" fmla="*/ 1091208 h 1969295"/>
              <a:gd name="connsiteX21" fmla="*/ 1070494 w 1937271"/>
              <a:gd name="connsiteY21" fmla="*/ 1123295 h 1969295"/>
              <a:gd name="connsiteX22" fmla="*/ 1043405 w 1937271"/>
              <a:gd name="connsiteY22" fmla="*/ 1139826 h 1969295"/>
              <a:gd name="connsiteX23" fmla="*/ 1000543 w 1937271"/>
              <a:gd name="connsiteY23" fmla="*/ 1177926 h 1969295"/>
              <a:gd name="connsiteX24" fmla="*/ 913897 w 1937271"/>
              <a:gd name="connsiteY24" fmla="*/ 1268151 h 1969295"/>
              <a:gd name="connsiteX25" fmla="*/ 950111 w 1937271"/>
              <a:gd name="connsiteY25" fmla="*/ 1265134 h 1969295"/>
              <a:gd name="connsiteX26" fmla="*/ 959165 w 1937271"/>
              <a:gd name="connsiteY26" fmla="*/ 1283240 h 1969295"/>
              <a:gd name="connsiteX27" fmla="*/ 877683 w 1937271"/>
              <a:gd name="connsiteY27" fmla="*/ 1370756 h 1969295"/>
              <a:gd name="connsiteX28" fmla="*/ 850051 w 1937271"/>
              <a:gd name="connsiteY28" fmla="*/ 1416024 h 1969295"/>
              <a:gd name="connsiteX29" fmla="*/ 781113 w 1937271"/>
              <a:gd name="connsiteY29" fmla="*/ 1455255 h 1969295"/>
              <a:gd name="connsiteX30" fmla="*/ 681525 w 1937271"/>
              <a:gd name="connsiteY30" fmla="*/ 1521647 h 1969295"/>
              <a:gd name="connsiteX31" fmla="*/ 619543 w 1937271"/>
              <a:gd name="connsiteY31" fmla="*/ 1611314 h 1969295"/>
              <a:gd name="connsiteX32" fmla="*/ 609097 w 1937271"/>
              <a:gd name="connsiteY32" fmla="*/ 1643869 h 1969295"/>
              <a:gd name="connsiteX33" fmla="*/ 524598 w 1937271"/>
              <a:gd name="connsiteY33" fmla="*/ 1717806 h 1969295"/>
              <a:gd name="connsiteX34" fmla="*/ 485367 w 1937271"/>
              <a:gd name="connsiteY34" fmla="*/ 1763073 h 1969295"/>
              <a:gd name="connsiteX35" fmla="*/ 434064 w 1937271"/>
              <a:gd name="connsiteY35" fmla="*/ 1778162 h 1969295"/>
              <a:gd name="connsiteX36" fmla="*/ 382761 w 1937271"/>
              <a:gd name="connsiteY36" fmla="*/ 1784198 h 1969295"/>
              <a:gd name="connsiteX37" fmla="*/ 313350 w 1937271"/>
              <a:gd name="connsiteY37" fmla="*/ 1814377 h 1969295"/>
              <a:gd name="connsiteX38" fmla="*/ 216780 w 1937271"/>
              <a:gd name="connsiteY38" fmla="*/ 1817394 h 1969295"/>
              <a:gd name="connsiteX39" fmla="*/ 123228 w 1937271"/>
              <a:gd name="connsiteY39" fmla="*/ 1835501 h 1969295"/>
              <a:gd name="connsiteX40" fmla="*/ 14586 w 1937271"/>
              <a:gd name="connsiteY40" fmla="*/ 1847572 h 1969295"/>
              <a:gd name="connsiteX41" fmla="*/ 35711 w 1937271"/>
              <a:gd name="connsiteY41" fmla="*/ 1871715 h 1969295"/>
              <a:gd name="connsiteX42" fmla="*/ 119480 w 1937271"/>
              <a:gd name="connsiteY42" fmla="*/ 1923258 h 1969295"/>
              <a:gd name="connsiteX43" fmla="*/ 186155 w 1937271"/>
              <a:gd name="connsiteY43" fmla="*/ 1954214 h 1969295"/>
              <a:gd name="connsiteX44" fmla="*/ 367130 w 1937271"/>
              <a:gd name="connsiteY44" fmla="*/ 1958976 h 1969295"/>
              <a:gd name="connsiteX45" fmla="*/ 550487 w 1937271"/>
              <a:gd name="connsiteY45" fmla="*/ 1892302 h 1969295"/>
              <a:gd name="connsiteX46" fmla="*/ 724318 w 1937271"/>
              <a:gd name="connsiteY46" fmla="*/ 1830389 h 1969295"/>
              <a:gd name="connsiteX47" fmla="*/ 786230 w 1937271"/>
              <a:gd name="connsiteY47" fmla="*/ 1720851 h 1969295"/>
              <a:gd name="connsiteX48" fmla="*/ 1095791 w 1937271"/>
              <a:gd name="connsiteY48" fmla="*/ 1556543 h 1969295"/>
              <a:gd name="connsiteX49" fmla="*/ 1513910 w 1937271"/>
              <a:gd name="connsiteY49" fmla="*/ 1470258 h 1969295"/>
              <a:gd name="connsiteX50" fmla="*/ 1715616 w 1937271"/>
              <a:gd name="connsiteY50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57730 w 1937271"/>
              <a:gd name="connsiteY8" fmla="*/ 699294 h 1969295"/>
              <a:gd name="connsiteX9" fmla="*/ 1312487 w 1937271"/>
              <a:gd name="connsiteY9" fmla="*/ 775495 h 1969295"/>
              <a:gd name="connsiteX10" fmla="*/ 1305343 w 1937271"/>
              <a:gd name="connsiteY10" fmla="*/ 818358 h 1969295"/>
              <a:gd name="connsiteX11" fmla="*/ 1288674 w 1937271"/>
              <a:gd name="connsiteY11" fmla="*/ 835026 h 1969295"/>
              <a:gd name="connsiteX12" fmla="*/ 1288674 w 1937271"/>
              <a:gd name="connsiteY12" fmla="*/ 868364 h 1969295"/>
              <a:gd name="connsiteX13" fmla="*/ 1263799 w 1937271"/>
              <a:gd name="connsiteY13" fmla="*/ 902358 h 1969295"/>
              <a:gd name="connsiteX14" fmla="*/ 1248193 w 1937271"/>
              <a:gd name="connsiteY14" fmla="*/ 915989 h 1969295"/>
              <a:gd name="connsiteX15" fmla="*/ 1231524 w 1937271"/>
              <a:gd name="connsiteY15" fmla="*/ 930276 h 1969295"/>
              <a:gd name="connsiteX16" fmla="*/ 1195805 w 1937271"/>
              <a:gd name="connsiteY16" fmla="*/ 956470 h 1969295"/>
              <a:gd name="connsiteX17" fmla="*/ 1131180 w 1937271"/>
              <a:gd name="connsiteY17" fmla="*/ 1020690 h 1969295"/>
              <a:gd name="connsiteX18" fmla="*/ 1129130 w 1937271"/>
              <a:gd name="connsiteY18" fmla="*/ 1066008 h 1969295"/>
              <a:gd name="connsiteX19" fmla="*/ 1113404 w 1937271"/>
              <a:gd name="connsiteY19" fmla="*/ 1091208 h 1969295"/>
              <a:gd name="connsiteX20" fmla="*/ 1070494 w 1937271"/>
              <a:gd name="connsiteY20" fmla="*/ 1123295 h 1969295"/>
              <a:gd name="connsiteX21" fmla="*/ 1043405 w 1937271"/>
              <a:gd name="connsiteY21" fmla="*/ 1139826 h 1969295"/>
              <a:gd name="connsiteX22" fmla="*/ 1000543 w 1937271"/>
              <a:gd name="connsiteY22" fmla="*/ 1177926 h 1969295"/>
              <a:gd name="connsiteX23" fmla="*/ 913897 w 1937271"/>
              <a:gd name="connsiteY23" fmla="*/ 1268151 h 1969295"/>
              <a:gd name="connsiteX24" fmla="*/ 950111 w 1937271"/>
              <a:gd name="connsiteY24" fmla="*/ 1265134 h 1969295"/>
              <a:gd name="connsiteX25" fmla="*/ 959165 w 1937271"/>
              <a:gd name="connsiteY25" fmla="*/ 1283240 h 1969295"/>
              <a:gd name="connsiteX26" fmla="*/ 877683 w 1937271"/>
              <a:gd name="connsiteY26" fmla="*/ 1370756 h 1969295"/>
              <a:gd name="connsiteX27" fmla="*/ 850051 w 1937271"/>
              <a:gd name="connsiteY27" fmla="*/ 1416024 h 1969295"/>
              <a:gd name="connsiteX28" fmla="*/ 781113 w 1937271"/>
              <a:gd name="connsiteY28" fmla="*/ 1455255 h 1969295"/>
              <a:gd name="connsiteX29" fmla="*/ 681525 w 1937271"/>
              <a:gd name="connsiteY29" fmla="*/ 1521647 h 1969295"/>
              <a:gd name="connsiteX30" fmla="*/ 619543 w 1937271"/>
              <a:gd name="connsiteY30" fmla="*/ 1611314 h 1969295"/>
              <a:gd name="connsiteX31" fmla="*/ 609097 w 1937271"/>
              <a:gd name="connsiteY31" fmla="*/ 1643869 h 1969295"/>
              <a:gd name="connsiteX32" fmla="*/ 524598 w 1937271"/>
              <a:gd name="connsiteY32" fmla="*/ 1717806 h 1969295"/>
              <a:gd name="connsiteX33" fmla="*/ 485367 w 1937271"/>
              <a:gd name="connsiteY33" fmla="*/ 1763073 h 1969295"/>
              <a:gd name="connsiteX34" fmla="*/ 434064 w 1937271"/>
              <a:gd name="connsiteY34" fmla="*/ 1778162 h 1969295"/>
              <a:gd name="connsiteX35" fmla="*/ 382761 w 1937271"/>
              <a:gd name="connsiteY35" fmla="*/ 1784198 h 1969295"/>
              <a:gd name="connsiteX36" fmla="*/ 313350 w 1937271"/>
              <a:gd name="connsiteY36" fmla="*/ 1814377 h 1969295"/>
              <a:gd name="connsiteX37" fmla="*/ 216780 w 1937271"/>
              <a:gd name="connsiteY37" fmla="*/ 1817394 h 1969295"/>
              <a:gd name="connsiteX38" fmla="*/ 123228 w 1937271"/>
              <a:gd name="connsiteY38" fmla="*/ 1835501 h 1969295"/>
              <a:gd name="connsiteX39" fmla="*/ 14586 w 1937271"/>
              <a:gd name="connsiteY39" fmla="*/ 1847572 h 1969295"/>
              <a:gd name="connsiteX40" fmla="*/ 35711 w 1937271"/>
              <a:gd name="connsiteY40" fmla="*/ 1871715 h 1969295"/>
              <a:gd name="connsiteX41" fmla="*/ 119480 w 1937271"/>
              <a:gd name="connsiteY41" fmla="*/ 1923258 h 1969295"/>
              <a:gd name="connsiteX42" fmla="*/ 186155 w 1937271"/>
              <a:gd name="connsiteY42" fmla="*/ 1954214 h 1969295"/>
              <a:gd name="connsiteX43" fmla="*/ 367130 w 1937271"/>
              <a:gd name="connsiteY43" fmla="*/ 1958976 h 1969295"/>
              <a:gd name="connsiteX44" fmla="*/ 550487 w 1937271"/>
              <a:gd name="connsiteY44" fmla="*/ 1892302 h 1969295"/>
              <a:gd name="connsiteX45" fmla="*/ 724318 w 1937271"/>
              <a:gd name="connsiteY45" fmla="*/ 1830389 h 1969295"/>
              <a:gd name="connsiteX46" fmla="*/ 786230 w 1937271"/>
              <a:gd name="connsiteY46" fmla="*/ 1720851 h 1969295"/>
              <a:gd name="connsiteX47" fmla="*/ 1095791 w 1937271"/>
              <a:gd name="connsiteY47" fmla="*/ 1556543 h 1969295"/>
              <a:gd name="connsiteX48" fmla="*/ 1513910 w 1937271"/>
              <a:gd name="connsiteY48" fmla="*/ 1470258 h 1969295"/>
              <a:gd name="connsiteX49" fmla="*/ 1715616 w 1937271"/>
              <a:gd name="connsiteY49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12499 w 1937271"/>
              <a:gd name="connsiteY7" fmla="*/ 558800 h 1969295"/>
              <a:gd name="connsiteX8" fmla="*/ 1364874 w 1937271"/>
              <a:gd name="connsiteY8" fmla="*/ 646908 h 1969295"/>
              <a:gd name="connsiteX9" fmla="*/ 1357730 w 1937271"/>
              <a:gd name="connsiteY9" fmla="*/ 699294 h 1969295"/>
              <a:gd name="connsiteX10" fmla="*/ 1312487 w 1937271"/>
              <a:gd name="connsiteY10" fmla="*/ 775495 h 1969295"/>
              <a:gd name="connsiteX11" fmla="*/ 1305343 w 1937271"/>
              <a:gd name="connsiteY11" fmla="*/ 818358 h 1969295"/>
              <a:gd name="connsiteX12" fmla="*/ 1288674 w 1937271"/>
              <a:gd name="connsiteY12" fmla="*/ 835026 h 1969295"/>
              <a:gd name="connsiteX13" fmla="*/ 1288674 w 1937271"/>
              <a:gd name="connsiteY13" fmla="*/ 868364 h 1969295"/>
              <a:gd name="connsiteX14" fmla="*/ 1263799 w 1937271"/>
              <a:gd name="connsiteY14" fmla="*/ 902358 h 1969295"/>
              <a:gd name="connsiteX15" fmla="*/ 1248193 w 1937271"/>
              <a:gd name="connsiteY15" fmla="*/ 915989 h 1969295"/>
              <a:gd name="connsiteX16" fmla="*/ 1231524 w 1937271"/>
              <a:gd name="connsiteY16" fmla="*/ 930276 h 1969295"/>
              <a:gd name="connsiteX17" fmla="*/ 1195805 w 1937271"/>
              <a:gd name="connsiteY17" fmla="*/ 956470 h 1969295"/>
              <a:gd name="connsiteX18" fmla="*/ 1131180 w 1937271"/>
              <a:gd name="connsiteY18" fmla="*/ 1020690 h 1969295"/>
              <a:gd name="connsiteX19" fmla="*/ 1129130 w 1937271"/>
              <a:gd name="connsiteY19" fmla="*/ 1066008 h 1969295"/>
              <a:gd name="connsiteX20" fmla="*/ 1113404 w 1937271"/>
              <a:gd name="connsiteY20" fmla="*/ 1091208 h 1969295"/>
              <a:gd name="connsiteX21" fmla="*/ 1070494 w 1937271"/>
              <a:gd name="connsiteY21" fmla="*/ 1123295 h 1969295"/>
              <a:gd name="connsiteX22" fmla="*/ 1043405 w 1937271"/>
              <a:gd name="connsiteY22" fmla="*/ 1139826 h 1969295"/>
              <a:gd name="connsiteX23" fmla="*/ 1000543 w 1937271"/>
              <a:gd name="connsiteY23" fmla="*/ 1177926 h 1969295"/>
              <a:gd name="connsiteX24" fmla="*/ 913897 w 1937271"/>
              <a:gd name="connsiteY24" fmla="*/ 1268151 h 1969295"/>
              <a:gd name="connsiteX25" fmla="*/ 950111 w 1937271"/>
              <a:gd name="connsiteY25" fmla="*/ 1265134 h 1969295"/>
              <a:gd name="connsiteX26" fmla="*/ 959165 w 1937271"/>
              <a:gd name="connsiteY26" fmla="*/ 1283240 h 1969295"/>
              <a:gd name="connsiteX27" fmla="*/ 877683 w 1937271"/>
              <a:gd name="connsiteY27" fmla="*/ 1370756 h 1969295"/>
              <a:gd name="connsiteX28" fmla="*/ 850051 w 1937271"/>
              <a:gd name="connsiteY28" fmla="*/ 1416024 h 1969295"/>
              <a:gd name="connsiteX29" fmla="*/ 781113 w 1937271"/>
              <a:gd name="connsiteY29" fmla="*/ 1455255 h 1969295"/>
              <a:gd name="connsiteX30" fmla="*/ 681525 w 1937271"/>
              <a:gd name="connsiteY30" fmla="*/ 1521647 h 1969295"/>
              <a:gd name="connsiteX31" fmla="*/ 619543 w 1937271"/>
              <a:gd name="connsiteY31" fmla="*/ 1611314 h 1969295"/>
              <a:gd name="connsiteX32" fmla="*/ 609097 w 1937271"/>
              <a:gd name="connsiteY32" fmla="*/ 1643869 h 1969295"/>
              <a:gd name="connsiteX33" fmla="*/ 524598 w 1937271"/>
              <a:gd name="connsiteY33" fmla="*/ 1717806 h 1969295"/>
              <a:gd name="connsiteX34" fmla="*/ 485367 w 1937271"/>
              <a:gd name="connsiteY34" fmla="*/ 1763073 h 1969295"/>
              <a:gd name="connsiteX35" fmla="*/ 434064 w 1937271"/>
              <a:gd name="connsiteY35" fmla="*/ 1778162 h 1969295"/>
              <a:gd name="connsiteX36" fmla="*/ 382761 w 1937271"/>
              <a:gd name="connsiteY36" fmla="*/ 1784198 h 1969295"/>
              <a:gd name="connsiteX37" fmla="*/ 313350 w 1937271"/>
              <a:gd name="connsiteY37" fmla="*/ 1814377 h 1969295"/>
              <a:gd name="connsiteX38" fmla="*/ 216780 w 1937271"/>
              <a:gd name="connsiteY38" fmla="*/ 1817394 h 1969295"/>
              <a:gd name="connsiteX39" fmla="*/ 123228 w 1937271"/>
              <a:gd name="connsiteY39" fmla="*/ 1835501 h 1969295"/>
              <a:gd name="connsiteX40" fmla="*/ 14586 w 1937271"/>
              <a:gd name="connsiteY40" fmla="*/ 1847572 h 1969295"/>
              <a:gd name="connsiteX41" fmla="*/ 35711 w 1937271"/>
              <a:gd name="connsiteY41" fmla="*/ 1871715 h 1969295"/>
              <a:gd name="connsiteX42" fmla="*/ 119480 w 1937271"/>
              <a:gd name="connsiteY42" fmla="*/ 1923258 h 1969295"/>
              <a:gd name="connsiteX43" fmla="*/ 186155 w 1937271"/>
              <a:gd name="connsiteY43" fmla="*/ 1954214 h 1969295"/>
              <a:gd name="connsiteX44" fmla="*/ 367130 w 1937271"/>
              <a:gd name="connsiteY44" fmla="*/ 1958976 h 1969295"/>
              <a:gd name="connsiteX45" fmla="*/ 550487 w 1937271"/>
              <a:gd name="connsiteY45" fmla="*/ 1892302 h 1969295"/>
              <a:gd name="connsiteX46" fmla="*/ 724318 w 1937271"/>
              <a:gd name="connsiteY46" fmla="*/ 1830389 h 1969295"/>
              <a:gd name="connsiteX47" fmla="*/ 786230 w 1937271"/>
              <a:gd name="connsiteY47" fmla="*/ 1720851 h 1969295"/>
              <a:gd name="connsiteX48" fmla="*/ 1095791 w 1937271"/>
              <a:gd name="connsiteY48" fmla="*/ 1556543 h 1969295"/>
              <a:gd name="connsiteX49" fmla="*/ 1513910 w 1937271"/>
              <a:gd name="connsiteY49" fmla="*/ 1470258 h 1969295"/>
              <a:gd name="connsiteX50" fmla="*/ 1715616 w 1937271"/>
              <a:gd name="connsiteY50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45837 w 1937271"/>
              <a:gd name="connsiteY6" fmla="*/ 454026 h 1969295"/>
              <a:gd name="connsiteX7" fmla="*/ 1426787 w 1937271"/>
              <a:gd name="connsiteY7" fmla="*/ 506414 h 1969295"/>
              <a:gd name="connsiteX8" fmla="*/ 1412499 w 1937271"/>
              <a:gd name="connsiteY8" fmla="*/ 558800 h 1969295"/>
              <a:gd name="connsiteX9" fmla="*/ 1364874 w 1937271"/>
              <a:gd name="connsiteY9" fmla="*/ 646908 h 1969295"/>
              <a:gd name="connsiteX10" fmla="*/ 1357730 w 1937271"/>
              <a:gd name="connsiteY10" fmla="*/ 699294 h 1969295"/>
              <a:gd name="connsiteX11" fmla="*/ 1312487 w 1937271"/>
              <a:gd name="connsiteY11" fmla="*/ 775495 h 1969295"/>
              <a:gd name="connsiteX12" fmla="*/ 1305343 w 1937271"/>
              <a:gd name="connsiteY12" fmla="*/ 818358 h 1969295"/>
              <a:gd name="connsiteX13" fmla="*/ 1288674 w 1937271"/>
              <a:gd name="connsiteY13" fmla="*/ 835026 h 1969295"/>
              <a:gd name="connsiteX14" fmla="*/ 1288674 w 1937271"/>
              <a:gd name="connsiteY14" fmla="*/ 868364 h 1969295"/>
              <a:gd name="connsiteX15" fmla="*/ 1263799 w 1937271"/>
              <a:gd name="connsiteY15" fmla="*/ 902358 h 1969295"/>
              <a:gd name="connsiteX16" fmla="*/ 1248193 w 1937271"/>
              <a:gd name="connsiteY16" fmla="*/ 915989 h 1969295"/>
              <a:gd name="connsiteX17" fmla="*/ 1231524 w 1937271"/>
              <a:gd name="connsiteY17" fmla="*/ 930276 h 1969295"/>
              <a:gd name="connsiteX18" fmla="*/ 1195805 w 1937271"/>
              <a:gd name="connsiteY18" fmla="*/ 956470 h 1969295"/>
              <a:gd name="connsiteX19" fmla="*/ 1131180 w 1937271"/>
              <a:gd name="connsiteY19" fmla="*/ 1020690 h 1969295"/>
              <a:gd name="connsiteX20" fmla="*/ 1129130 w 1937271"/>
              <a:gd name="connsiteY20" fmla="*/ 1066008 h 1969295"/>
              <a:gd name="connsiteX21" fmla="*/ 1113404 w 1937271"/>
              <a:gd name="connsiteY21" fmla="*/ 1091208 h 1969295"/>
              <a:gd name="connsiteX22" fmla="*/ 1070494 w 1937271"/>
              <a:gd name="connsiteY22" fmla="*/ 1123295 h 1969295"/>
              <a:gd name="connsiteX23" fmla="*/ 1043405 w 1937271"/>
              <a:gd name="connsiteY23" fmla="*/ 1139826 h 1969295"/>
              <a:gd name="connsiteX24" fmla="*/ 1000543 w 1937271"/>
              <a:gd name="connsiteY24" fmla="*/ 1177926 h 1969295"/>
              <a:gd name="connsiteX25" fmla="*/ 913897 w 1937271"/>
              <a:gd name="connsiteY25" fmla="*/ 1268151 h 1969295"/>
              <a:gd name="connsiteX26" fmla="*/ 950111 w 1937271"/>
              <a:gd name="connsiteY26" fmla="*/ 1265134 h 1969295"/>
              <a:gd name="connsiteX27" fmla="*/ 959165 w 1937271"/>
              <a:gd name="connsiteY27" fmla="*/ 1283240 h 1969295"/>
              <a:gd name="connsiteX28" fmla="*/ 877683 w 1937271"/>
              <a:gd name="connsiteY28" fmla="*/ 1370756 h 1969295"/>
              <a:gd name="connsiteX29" fmla="*/ 850051 w 1937271"/>
              <a:gd name="connsiteY29" fmla="*/ 1416024 h 1969295"/>
              <a:gd name="connsiteX30" fmla="*/ 781113 w 1937271"/>
              <a:gd name="connsiteY30" fmla="*/ 1455255 h 1969295"/>
              <a:gd name="connsiteX31" fmla="*/ 681525 w 1937271"/>
              <a:gd name="connsiteY31" fmla="*/ 1521647 h 1969295"/>
              <a:gd name="connsiteX32" fmla="*/ 619543 w 1937271"/>
              <a:gd name="connsiteY32" fmla="*/ 1611314 h 1969295"/>
              <a:gd name="connsiteX33" fmla="*/ 609097 w 1937271"/>
              <a:gd name="connsiteY33" fmla="*/ 1643869 h 1969295"/>
              <a:gd name="connsiteX34" fmla="*/ 524598 w 1937271"/>
              <a:gd name="connsiteY34" fmla="*/ 1717806 h 1969295"/>
              <a:gd name="connsiteX35" fmla="*/ 485367 w 1937271"/>
              <a:gd name="connsiteY35" fmla="*/ 1763073 h 1969295"/>
              <a:gd name="connsiteX36" fmla="*/ 434064 w 1937271"/>
              <a:gd name="connsiteY36" fmla="*/ 1778162 h 1969295"/>
              <a:gd name="connsiteX37" fmla="*/ 382761 w 1937271"/>
              <a:gd name="connsiteY37" fmla="*/ 1784198 h 1969295"/>
              <a:gd name="connsiteX38" fmla="*/ 313350 w 1937271"/>
              <a:gd name="connsiteY38" fmla="*/ 1814377 h 1969295"/>
              <a:gd name="connsiteX39" fmla="*/ 216780 w 1937271"/>
              <a:gd name="connsiteY39" fmla="*/ 1817394 h 1969295"/>
              <a:gd name="connsiteX40" fmla="*/ 123228 w 1937271"/>
              <a:gd name="connsiteY40" fmla="*/ 1835501 h 1969295"/>
              <a:gd name="connsiteX41" fmla="*/ 14586 w 1937271"/>
              <a:gd name="connsiteY41" fmla="*/ 1847572 h 1969295"/>
              <a:gd name="connsiteX42" fmla="*/ 35711 w 1937271"/>
              <a:gd name="connsiteY42" fmla="*/ 1871715 h 1969295"/>
              <a:gd name="connsiteX43" fmla="*/ 119480 w 1937271"/>
              <a:gd name="connsiteY43" fmla="*/ 1923258 h 1969295"/>
              <a:gd name="connsiteX44" fmla="*/ 186155 w 1937271"/>
              <a:gd name="connsiteY44" fmla="*/ 1954214 h 1969295"/>
              <a:gd name="connsiteX45" fmla="*/ 367130 w 1937271"/>
              <a:gd name="connsiteY45" fmla="*/ 1958976 h 1969295"/>
              <a:gd name="connsiteX46" fmla="*/ 550487 w 1937271"/>
              <a:gd name="connsiteY46" fmla="*/ 1892302 h 1969295"/>
              <a:gd name="connsiteX47" fmla="*/ 724318 w 1937271"/>
              <a:gd name="connsiteY47" fmla="*/ 1830389 h 1969295"/>
              <a:gd name="connsiteX48" fmla="*/ 786230 w 1937271"/>
              <a:gd name="connsiteY48" fmla="*/ 1720851 h 1969295"/>
              <a:gd name="connsiteX49" fmla="*/ 1095791 w 1937271"/>
              <a:gd name="connsiteY49" fmla="*/ 1556543 h 1969295"/>
              <a:gd name="connsiteX50" fmla="*/ 1513910 w 1937271"/>
              <a:gd name="connsiteY50" fmla="*/ 1470258 h 1969295"/>
              <a:gd name="connsiteX51" fmla="*/ 1715616 w 1937271"/>
              <a:gd name="connsiteY51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48218 w 1937271"/>
              <a:gd name="connsiteY5" fmla="*/ 413545 h 1969295"/>
              <a:gd name="connsiteX6" fmla="*/ 1436312 w 1937271"/>
              <a:gd name="connsiteY6" fmla="*/ 458789 h 1969295"/>
              <a:gd name="connsiteX7" fmla="*/ 1426787 w 1937271"/>
              <a:gd name="connsiteY7" fmla="*/ 506414 h 1969295"/>
              <a:gd name="connsiteX8" fmla="*/ 1412499 w 1937271"/>
              <a:gd name="connsiteY8" fmla="*/ 558800 h 1969295"/>
              <a:gd name="connsiteX9" fmla="*/ 1364874 w 1937271"/>
              <a:gd name="connsiteY9" fmla="*/ 646908 h 1969295"/>
              <a:gd name="connsiteX10" fmla="*/ 1357730 w 1937271"/>
              <a:gd name="connsiteY10" fmla="*/ 699294 h 1969295"/>
              <a:gd name="connsiteX11" fmla="*/ 1312487 w 1937271"/>
              <a:gd name="connsiteY11" fmla="*/ 775495 h 1969295"/>
              <a:gd name="connsiteX12" fmla="*/ 1305343 w 1937271"/>
              <a:gd name="connsiteY12" fmla="*/ 818358 h 1969295"/>
              <a:gd name="connsiteX13" fmla="*/ 1288674 w 1937271"/>
              <a:gd name="connsiteY13" fmla="*/ 835026 h 1969295"/>
              <a:gd name="connsiteX14" fmla="*/ 1288674 w 1937271"/>
              <a:gd name="connsiteY14" fmla="*/ 868364 h 1969295"/>
              <a:gd name="connsiteX15" fmla="*/ 1263799 w 1937271"/>
              <a:gd name="connsiteY15" fmla="*/ 902358 h 1969295"/>
              <a:gd name="connsiteX16" fmla="*/ 1248193 w 1937271"/>
              <a:gd name="connsiteY16" fmla="*/ 915989 h 1969295"/>
              <a:gd name="connsiteX17" fmla="*/ 1231524 w 1937271"/>
              <a:gd name="connsiteY17" fmla="*/ 930276 h 1969295"/>
              <a:gd name="connsiteX18" fmla="*/ 1195805 w 1937271"/>
              <a:gd name="connsiteY18" fmla="*/ 956470 h 1969295"/>
              <a:gd name="connsiteX19" fmla="*/ 1131180 w 1937271"/>
              <a:gd name="connsiteY19" fmla="*/ 1020690 h 1969295"/>
              <a:gd name="connsiteX20" fmla="*/ 1129130 w 1937271"/>
              <a:gd name="connsiteY20" fmla="*/ 1066008 h 1969295"/>
              <a:gd name="connsiteX21" fmla="*/ 1113404 w 1937271"/>
              <a:gd name="connsiteY21" fmla="*/ 1091208 h 1969295"/>
              <a:gd name="connsiteX22" fmla="*/ 1070494 w 1937271"/>
              <a:gd name="connsiteY22" fmla="*/ 1123295 h 1969295"/>
              <a:gd name="connsiteX23" fmla="*/ 1043405 w 1937271"/>
              <a:gd name="connsiteY23" fmla="*/ 1139826 h 1969295"/>
              <a:gd name="connsiteX24" fmla="*/ 1000543 w 1937271"/>
              <a:gd name="connsiteY24" fmla="*/ 1177926 h 1969295"/>
              <a:gd name="connsiteX25" fmla="*/ 913897 w 1937271"/>
              <a:gd name="connsiteY25" fmla="*/ 1268151 h 1969295"/>
              <a:gd name="connsiteX26" fmla="*/ 950111 w 1937271"/>
              <a:gd name="connsiteY26" fmla="*/ 1265134 h 1969295"/>
              <a:gd name="connsiteX27" fmla="*/ 959165 w 1937271"/>
              <a:gd name="connsiteY27" fmla="*/ 1283240 h 1969295"/>
              <a:gd name="connsiteX28" fmla="*/ 877683 w 1937271"/>
              <a:gd name="connsiteY28" fmla="*/ 1370756 h 1969295"/>
              <a:gd name="connsiteX29" fmla="*/ 850051 w 1937271"/>
              <a:gd name="connsiteY29" fmla="*/ 1416024 h 1969295"/>
              <a:gd name="connsiteX30" fmla="*/ 781113 w 1937271"/>
              <a:gd name="connsiteY30" fmla="*/ 1455255 h 1969295"/>
              <a:gd name="connsiteX31" fmla="*/ 681525 w 1937271"/>
              <a:gd name="connsiteY31" fmla="*/ 1521647 h 1969295"/>
              <a:gd name="connsiteX32" fmla="*/ 619543 w 1937271"/>
              <a:gd name="connsiteY32" fmla="*/ 1611314 h 1969295"/>
              <a:gd name="connsiteX33" fmla="*/ 609097 w 1937271"/>
              <a:gd name="connsiteY33" fmla="*/ 1643869 h 1969295"/>
              <a:gd name="connsiteX34" fmla="*/ 524598 w 1937271"/>
              <a:gd name="connsiteY34" fmla="*/ 1717806 h 1969295"/>
              <a:gd name="connsiteX35" fmla="*/ 485367 w 1937271"/>
              <a:gd name="connsiteY35" fmla="*/ 1763073 h 1969295"/>
              <a:gd name="connsiteX36" fmla="*/ 434064 w 1937271"/>
              <a:gd name="connsiteY36" fmla="*/ 1778162 h 1969295"/>
              <a:gd name="connsiteX37" fmla="*/ 382761 w 1937271"/>
              <a:gd name="connsiteY37" fmla="*/ 1784198 h 1969295"/>
              <a:gd name="connsiteX38" fmla="*/ 313350 w 1937271"/>
              <a:gd name="connsiteY38" fmla="*/ 1814377 h 1969295"/>
              <a:gd name="connsiteX39" fmla="*/ 216780 w 1937271"/>
              <a:gd name="connsiteY39" fmla="*/ 1817394 h 1969295"/>
              <a:gd name="connsiteX40" fmla="*/ 123228 w 1937271"/>
              <a:gd name="connsiteY40" fmla="*/ 1835501 h 1969295"/>
              <a:gd name="connsiteX41" fmla="*/ 14586 w 1937271"/>
              <a:gd name="connsiteY41" fmla="*/ 1847572 h 1969295"/>
              <a:gd name="connsiteX42" fmla="*/ 35711 w 1937271"/>
              <a:gd name="connsiteY42" fmla="*/ 1871715 h 1969295"/>
              <a:gd name="connsiteX43" fmla="*/ 119480 w 1937271"/>
              <a:gd name="connsiteY43" fmla="*/ 1923258 h 1969295"/>
              <a:gd name="connsiteX44" fmla="*/ 186155 w 1937271"/>
              <a:gd name="connsiteY44" fmla="*/ 1954214 h 1969295"/>
              <a:gd name="connsiteX45" fmla="*/ 367130 w 1937271"/>
              <a:gd name="connsiteY45" fmla="*/ 1958976 h 1969295"/>
              <a:gd name="connsiteX46" fmla="*/ 550487 w 1937271"/>
              <a:gd name="connsiteY46" fmla="*/ 1892302 h 1969295"/>
              <a:gd name="connsiteX47" fmla="*/ 724318 w 1937271"/>
              <a:gd name="connsiteY47" fmla="*/ 1830389 h 1969295"/>
              <a:gd name="connsiteX48" fmla="*/ 786230 w 1937271"/>
              <a:gd name="connsiteY48" fmla="*/ 1720851 h 1969295"/>
              <a:gd name="connsiteX49" fmla="*/ 1095791 w 1937271"/>
              <a:gd name="connsiteY49" fmla="*/ 1556543 h 1969295"/>
              <a:gd name="connsiteX50" fmla="*/ 1513910 w 1937271"/>
              <a:gd name="connsiteY50" fmla="*/ 1470258 h 1969295"/>
              <a:gd name="connsiteX51" fmla="*/ 1715616 w 1937271"/>
              <a:gd name="connsiteY51" fmla="*/ 1192352 h 1969295"/>
              <a:gd name="connsiteX0" fmla="*/ 1715616 w 1937271"/>
              <a:gd name="connsiteY0" fmla="*/ 1192352 h 1969295"/>
              <a:gd name="connsiteX1" fmla="*/ 1859984 w 1937271"/>
              <a:gd name="connsiteY1" fmla="*/ 1162529 h 1969295"/>
              <a:gd name="connsiteX2" fmla="*/ 1657768 w 1937271"/>
              <a:gd name="connsiteY2" fmla="*/ 696914 h 1969295"/>
              <a:gd name="connsiteX3" fmla="*/ 1576805 w 1937271"/>
              <a:gd name="connsiteY3" fmla="*/ 61119 h 1969295"/>
              <a:gd name="connsiteX4" fmla="*/ 1491080 w 1937271"/>
              <a:gd name="connsiteY4" fmla="*/ 365919 h 1969295"/>
              <a:gd name="connsiteX5" fmla="*/ 1472030 w 1937271"/>
              <a:gd name="connsiteY5" fmla="*/ 389733 h 1969295"/>
              <a:gd name="connsiteX6" fmla="*/ 1448218 w 1937271"/>
              <a:gd name="connsiteY6" fmla="*/ 413545 h 1969295"/>
              <a:gd name="connsiteX7" fmla="*/ 1436312 w 1937271"/>
              <a:gd name="connsiteY7" fmla="*/ 458789 h 1969295"/>
              <a:gd name="connsiteX8" fmla="*/ 1426787 w 1937271"/>
              <a:gd name="connsiteY8" fmla="*/ 506414 h 1969295"/>
              <a:gd name="connsiteX9" fmla="*/ 1412499 w 1937271"/>
              <a:gd name="connsiteY9" fmla="*/ 558800 h 1969295"/>
              <a:gd name="connsiteX10" fmla="*/ 1364874 w 1937271"/>
              <a:gd name="connsiteY10" fmla="*/ 646908 h 1969295"/>
              <a:gd name="connsiteX11" fmla="*/ 1357730 w 1937271"/>
              <a:gd name="connsiteY11" fmla="*/ 699294 h 1969295"/>
              <a:gd name="connsiteX12" fmla="*/ 1312487 w 1937271"/>
              <a:gd name="connsiteY12" fmla="*/ 775495 h 1969295"/>
              <a:gd name="connsiteX13" fmla="*/ 1305343 w 1937271"/>
              <a:gd name="connsiteY13" fmla="*/ 818358 h 1969295"/>
              <a:gd name="connsiteX14" fmla="*/ 1288674 w 1937271"/>
              <a:gd name="connsiteY14" fmla="*/ 835026 h 1969295"/>
              <a:gd name="connsiteX15" fmla="*/ 1288674 w 1937271"/>
              <a:gd name="connsiteY15" fmla="*/ 868364 h 1969295"/>
              <a:gd name="connsiteX16" fmla="*/ 1263799 w 1937271"/>
              <a:gd name="connsiteY16" fmla="*/ 902358 h 1969295"/>
              <a:gd name="connsiteX17" fmla="*/ 1248193 w 1937271"/>
              <a:gd name="connsiteY17" fmla="*/ 915989 h 1969295"/>
              <a:gd name="connsiteX18" fmla="*/ 1231524 w 1937271"/>
              <a:gd name="connsiteY18" fmla="*/ 930276 h 1969295"/>
              <a:gd name="connsiteX19" fmla="*/ 1195805 w 1937271"/>
              <a:gd name="connsiteY19" fmla="*/ 956470 h 1969295"/>
              <a:gd name="connsiteX20" fmla="*/ 1131180 w 1937271"/>
              <a:gd name="connsiteY20" fmla="*/ 1020690 h 1969295"/>
              <a:gd name="connsiteX21" fmla="*/ 1129130 w 1937271"/>
              <a:gd name="connsiteY21" fmla="*/ 1066008 h 1969295"/>
              <a:gd name="connsiteX22" fmla="*/ 1113404 w 1937271"/>
              <a:gd name="connsiteY22" fmla="*/ 1091208 h 1969295"/>
              <a:gd name="connsiteX23" fmla="*/ 1070494 w 1937271"/>
              <a:gd name="connsiteY23" fmla="*/ 1123295 h 1969295"/>
              <a:gd name="connsiteX24" fmla="*/ 1043405 w 1937271"/>
              <a:gd name="connsiteY24" fmla="*/ 1139826 h 1969295"/>
              <a:gd name="connsiteX25" fmla="*/ 1000543 w 1937271"/>
              <a:gd name="connsiteY25" fmla="*/ 1177926 h 1969295"/>
              <a:gd name="connsiteX26" fmla="*/ 913897 w 1937271"/>
              <a:gd name="connsiteY26" fmla="*/ 1268151 h 1969295"/>
              <a:gd name="connsiteX27" fmla="*/ 950111 w 1937271"/>
              <a:gd name="connsiteY27" fmla="*/ 1265134 h 1969295"/>
              <a:gd name="connsiteX28" fmla="*/ 959165 w 1937271"/>
              <a:gd name="connsiteY28" fmla="*/ 1283240 h 1969295"/>
              <a:gd name="connsiteX29" fmla="*/ 877683 w 1937271"/>
              <a:gd name="connsiteY29" fmla="*/ 1370756 h 1969295"/>
              <a:gd name="connsiteX30" fmla="*/ 850051 w 1937271"/>
              <a:gd name="connsiteY30" fmla="*/ 1416024 h 1969295"/>
              <a:gd name="connsiteX31" fmla="*/ 781113 w 1937271"/>
              <a:gd name="connsiteY31" fmla="*/ 1455255 h 1969295"/>
              <a:gd name="connsiteX32" fmla="*/ 681525 w 1937271"/>
              <a:gd name="connsiteY32" fmla="*/ 1521647 h 1969295"/>
              <a:gd name="connsiteX33" fmla="*/ 619543 w 1937271"/>
              <a:gd name="connsiteY33" fmla="*/ 1611314 h 1969295"/>
              <a:gd name="connsiteX34" fmla="*/ 609097 w 1937271"/>
              <a:gd name="connsiteY34" fmla="*/ 1643869 h 1969295"/>
              <a:gd name="connsiteX35" fmla="*/ 524598 w 1937271"/>
              <a:gd name="connsiteY35" fmla="*/ 1717806 h 1969295"/>
              <a:gd name="connsiteX36" fmla="*/ 485367 w 1937271"/>
              <a:gd name="connsiteY36" fmla="*/ 1763073 h 1969295"/>
              <a:gd name="connsiteX37" fmla="*/ 434064 w 1937271"/>
              <a:gd name="connsiteY37" fmla="*/ 1778162 h 1969295"/>
              <a:gd name="connsiteX38" fmla="*/ 382761 w 1937271"/>
              <a:gd name="connsiteY38" fmla="*/ 1784198 h 1969295"/>
              <a:gd name="connsiteX39" fmla="*/ 313350 w 1937271"/>
              <a:gd name="connsiteY39" fmla="*/ 1814377 h 1969295"/>
              <a:gd name="connsiteX40" fmla="*/ 216780 w 1937271"/>
              <a:gd name="connsiteY40" fmla="*/ 1817394 h 1969295"/>
              <a:gd name="connsiteX41" fmla="*/ 123228 w 1937271"/>
              <a:gd name="connsiteY41" fmla="*/ 1835501 h 1969295"/>
              <a:gd name="connsiteX42" fmla="*/ 14586 w 1937271"/>
              <a:gd name="connsiteY42" fmla="*/ 1847572 h 1969295"/>
              <a:gd name="connsiteX43" fmla="*/ 35711 w 1937271"/>
              <a:gd name="connsiteY43" fmla="*/ 1871715 h 1969295"/>
              <a:gd name="connsiteX44" fmla="*/ 119480 w 1937271"/>
              <a:gd name="connsiteY44" fmla="*/ 1923258 h 1969295"/>
              <a:gd name="connsiteX45" fmla="*/ 186155 w 1937271"/>
              <a:gd name="connsiteY45" fmla="*/ 1954214 h 1969295"/>
              <a:gd name="connsiteX46" fmla="*/ 367130 w 1937271"/>
              <a:gd name="connsiteY46" fmla="*/ 1958976 h 1969295"/>
              <a:gd name="connsiteX47" fmla="*/ 550487 w 1937271"/>
              <a:gd name="connsiteY47" fmla="*/ 1892302 h 1969295"/>
              <a:gd name="connsiteX48" fmla="*/ 724318 w 1937271"/>
              <a:gd name="connsiteY48" fmla="*/ 1830389 h 1969295"/>
              <a:gd name="connsiteX49" fmla="*/ 786230 w 1937271"/>
              <a:gd name="connsiteY49" fmla="*/ 1720851 h 1969295"/>
              <a:gd name="connsiteX50" fmla="*/ 1095791 w 1937271"/>
              <a:gd name="connsiteY50" fmla="*/ 1556543 h 1969295"/>
              <a:gd name="connsiteX51" fmla="*/ 1513910 w 1937271"/>
              <a:gd name="connsiteY51" fmla="*/ 1470258 h 1969295"/>
              <a:gd name="connsiteX52" fmla="*/ 1715616 w 1937271"/>
              <a:gd name="connsiteY52" fmla="*/ 1192352 h 1969295"/>
              <a:gd name="connsiteX0" fmla="*/ 1715616 w 1937271"/>
              <a:gd name="connsiteY0" fmla="*/ 1194335 h 1971278"/>
              <a:gd name="connsiteX1" fmla="*/ 1859984 w 1937271"/>
              <a:gd name="connsiteY1" fmla="*/ 1164512 h 1971278"/>
              <a:gd name="connsiteX2" fmla="*/ 1657768 w 1937271"/>
              <a:gd name="connsiteY2" fmla="*/ 698897 h 1971278"/>
              <a:gd name="connsiteX3" fmla="*/ 1691106 w 1937271"/>
              <a:gd name="connsiteY3" fmla="*/ 105966 h 1971278"/>
              <a:gd name="connsiteX4" fmla="*/ 1576805 w 1937271"/>
              <a:gd name="connsiteY4" fmla="*/ 63102 h 1971278"/>
              <a:gd name="connsiteX5" fmla="*/ 1491080 w 1937271"/>
              <a:gd name="connsiteY5" fmla="*/ 367902 h 1971278"/>
              <a:gd name="connsiteX6" fmla="*/ 1472030 w 1937271"/>
              <a:gd name="connsiteY6" fmla="*/ 391716 h 1971278"/>
              <a:gd name="connsiteX7" fmla="*/ 1448218 w 1937271"/>
              <a:gd name="connsiteY7" fmla="*/ 415528 h 1971278"/>
              <a:gd name="connsiteX8" fmla="*/ 1436312 w 1937271"/>
              <a:gd name="connsiteY8" fmla="*/ 460772 h 1971278"/>
              <a:gd name="connsiteX9" fmla="*/ 1426787 w 1937271"/>
              <a:gd name="connsiteY9" fmla="*/ 508397 h 1971278"/>
              <a:gd name="connsiteX10" fmla="*/ 1412499 w 1937271"/>
              <a:gd name="connsiteY10" fmla="*/ 560783 h 1971278"/>
              <a:gd name="connsiteX11" fmla="*/ 1364874 w 1937271"/>
              <a:gd name="connsiteY11" fmla="*/ 648891 h 1971278"/>
              <a:gd name="connsiteX12" fmla="*/ 1357730 w 1937271"/>
              <a:gd name="connsiteY12" fmla="*/ 701277 h 1971278"/>
              <a:gd name="connsiteX13" fmla="*/ 1312487 w 1937271"/>
              <a:gd name="connsiteY13" fmla="*/ 777478 h 1971278"/>
              <a:gd name="connsiteX14" fmla="*/ 1305343 w 1937271"/>
              <a:gd name="connsiteY14" fmla="*/ 820341 h 1971278"/>
              <a:gd name="connsiteX15" fmla="*/ 1288674 w 1937271"/>
              <a:gd name="connsiteY15" fmla="*/ 837009 h 1971278"/>
              <a:gd name="connsiteX16" fmla="*/ 1288674 w 1937271"/>
              <a:gd name="connsiteY16" fmla="*/ 870347 h 1971278"/>
              <a:gd name="connsiteX17" fmla="*/ 1263799 w 1937271"/>
              <a:gd name="connsiteY17" fmla="*/ 904341 h 1971278"/>
              <a:gd name="connsiteX18" fmla="*/ 1248193 w 1937271"/>
              <a:gd name="connsiteY18" fmla="*/ 917972 h 1971278"/>
              <a:gd name="connsiteX19" fmla="*/ 1231524 w 1937271"/>
              <a:gd name="connsiteY19" fmla="*/ 932259 h 1971278"/>
              <a:gd name="connsiteX20" fmla="*/ 1195805 w 1937271"/>
              <a:gd name="connsiteY20" fmla="*/ 958453 h 1971278"/>
              <a:gd name="connsiteX21" fmla="*/ 1131180 w 1937271"/>
              <a:gd name="connsiteY21" fmla="*/ 1022673 h 1971278"/>
              <a:gd name="connsiteX22" fmla="*/ 1129130 w 1937271"/>
              <a:gd name="connsiteY22" fmla="*/ 1067991 h 1971278"/>
              <a:gd name="connsiteX23" fmla="*/ 1113404 w 1937271"/>
              <a:gd name="connsiteY23" fmla="*/ 1093191 h 1971278"/>
              <a:gd name="connsiteX24" fmla="*/ 1070494 w 1937271"/>
              <a:gd name="connsiteY24" fmla="*/ 1125278 h 1971278"/>
              <a:gd name="connsiteX25" fmla="*/ 1043405 w 1937271"/>
              <a:gd name="connsiteY25" fmla="*/ 1141809 h 1971278"/>
              <a:gd name="connsiteX26" fmla="*/ 1000543 w 1937271"/>
              <a:gd name="connsiteY26" fmla="*/ 1179909 h 1971278"/>
              <a:gd name="connsiteX27" fmla="*/ 913897 w 1937271"/>
              <a:gd name="connsiteY27" fmla="*/ 1270134 h 1971278"/>
              <a:gd name="connsiteX28" fmla="*/ 950111 w 1937271"/>
              <a:gd name="connsiteY28" fmla="*/ 1267117 h 1971278"/>
              <a:gd name="connsiteX29" fmla="*/ 959165 w 1937271"/>
              <a:gd name="connsiteY29" fmla="*/ 1285223 h 1971278"/>
              <a:gd name="connsiteX30" fmla="*/ 877683 w 1937271"/>
              <a:gd name="connsiteY30" fmla="*/ 1372739 h 1971278"/>
              <a:gd name="connsiteX31" fmla="*/ 850051 w 1937271"/>
              <a:gd name="connsiteY31" fmla="*/ 1418007 h 1971278"/>
              <a:gd name="connsiteX32" fmla="*/ 781113 w 1937271"/>
              <a:gd name="connsiteY32" fmla="*/ 1457238 h 1971278"/>
              <a:gd name="connsiteX33" fmla="*/ 681525 w 1937271"/>
              <a:gd name="connsiteY33" fmla="*/ 1523630 h 1971278"/>
              <a:gd name="connsiteX34" fmla="*/ 619543 w 1937271"/>
              <a:gd name="connsiteY34" fmla="*/ 1613297 h 1971278"/>
              <a:gd name="connsiteX35" fmla="*/ 609097 w 1937271"/>
              <a:gd name="connsiteY35" fmla="*/ 1645852 h 1971278"/>
              <a:gd name="connsiteX36" fmla="*/ 524598 w 1937271"/>
              <a:gd name="connsiteY36" fmla="*/ 1719789 h 1971278"/>
              <a:gd name="connsiteX37" fmla="*/ 485367 w 1937271"/>
              <a:gd name="connsiteY37" fmla="*/ 1765056 h 1971278"/>
              <a:gd name="connsiteX38" fmla="*/ 434064 w 1937271"/>
              <a:gd name="connsiteY38" fmla="*/ 1780145 h 1971278"/>
              <a:gd name="connsiteX39" fmla="*/ 382761 w 1937271"/>
              <a:gd name="connsiteY39" fmla="*/ 1786181 h 1971278"/>
              <a:gd name="connsiteX40" fmla="*/ 313350 w 1937271"/>
              <a:gd name="connsiteY40" fmla="*/ 1816360 h 1971278"/>
              <a:gd name="connsiteX41" fmla="*/ 216780 w 1937271"/>
              <a:gd name="connsiteY41" fmla="*/ 1819377 h 1971278"/>
              <a:gd name="connsiteX42" fmla="*/ 123228 w 1937271"/>
              <a:gd name="connsiteY42" fmla="*/ 1837484 h 1971278"/>
              <a:gd name="connsiteX43" fmla="*/ 14586 w 1937271"/>
              <a:gd name="connsiteY43" fmla="*/ 1849555 h 1971278"/>
              <a:gd name="connsiteX44" fmla="*/ 35711 w 1937271"/>
              <a:gd name="connsiteY44" fmla="*/ 1873698 h 1971278"/>
              <a:gd name="connsiteX45" fmla="*/ 119480 w 1937271"/>
              <a:gd name="connsiteY45" fmla="*/ 1925241 h 1971278"/>
              <a:gd name="connsiteX46" fmla="*/ 186155 w 1937271"/>
              <a:gd name="connsiteY46" fmla="*/ 1956197 h 1971278"/>
              <a:gd name="connsiteX47" fmla="*/ 367130 w 1937271"/>
              <a:gd name="connsiteY47" fmla="*/ 1960959 h 1971278"/>
              <a:gd name="connsiteX48" fmla="*/ 550487 w 1937271"/>
              <a:gd name="connsiteY48" fmla="*/ 1894285 h 1971278"/>
              <a:gd name="connsiteX49" fmla="*/ 724318 w 1937271"/>
              <a:gd name="connsiteY49" fmla="*/ 1832372 h 1971278"/>
              <a:gd name="connsiteX50" fmla="*/ 786230 w 1937271"/>
              <a:gd name="connsiteY50" fmla="*/ 1722834 h 1971278"/>
              <a:gd name="connsiteX51" fmla="*/ 1095791 w 1937271"/>
              <a:gd name="connsiteY51" fmla="*/ 1558526 h 1971278"/>
              <a:gd name="connsiteX52" fmla="*/ 1513910 w 1937271"/>
              <a:gd name="connsiteY52" fmla="*/ 1472241 h 1971278"/>
              <a:gd name="connsiteX53" fmla="*/ 1715616 w 1937271"/>
              <a:gd name="connsiteY53" fmla="*/ 1194335 h 1971278"/>
              <a:gd name="connsiteX0" fmla="*/ 1715616 w 1937271"/>
              <a:gd name="connsiteY0" fmla="*/ 1194335 h 1971278"/>
              <a:gd name="connsiteX1" fmla="*/ 1859984 w 1937271"/>
              <a:gd name="connsiteY1" fmla="*/ 1164512 h 1971278"/>
              <a:gd name="connsiteX2" fmla="*/ 1657768 w 1937271"/>
              <a:gd name="connsiteY2" fmla="*/ 698897 h 1971278"/>
              <a:gd name="connsiteX3" fmla="*/ 1691106 w 1937271"/>
              <a:gd name="connsiteY3" fmla="*/ 105966 h 1971278"/>
              <a:gd name="connsiteX4" fmla="*/ 1576805 w 1937271"/>
              <a:gd name="connsiteY4" fmla="*/ 63102 h 1971278"/>
              <a:gd name="connsiteX5" fmla="*/ 1495843 w 1937271"/>
              <a:gd name="connsiteY5" fmla="*/ 165497 h 1971278"/>
              <a:gd name="connsiteX6" fmla="*/ 1491080 w 1937271"/>
              <a:gd name="connsiteY6" fmla="*/ 367902 h 1971278"/>
              <a:gd name="connsiteX7" fmla="*/ 1472030 w 1937271"/>
              <a:gd name="connsiteY7" fmla="*/ 391716 h 1971278"/>
              <a:gd name="connsiteX8" fmla="*/ 1448218 w 1937271"/>
              <a:gd name="connsiteY8" fmla="*/ 415528 h 1971278"/>
              <a:gd name="connsiteX9" fmla="*/ 1436312 w 1937271"/>
              <a:gd name="connsiteY9" fmla="*/ 460772 h 1971278"/>
              <a:gd name="connsiteX10" fmla="*/ 1426787 w 1937271"/>
              <a:gd name="connsiteY10" fmla="*/ 508397 h 1971278"/>
              <a:gd name="connsiteX11" fmla="*/ 1412499 w 1937271"/>
              <a:gd name="connsiteY11" fmla="*/ 560783 h 1971278"/>
              <a:gd name="connsiteX12" fmla="*/ 1364874 w 1937271"/>
              <a:gd name="connsiteY12" fmla="*/ 648891 h 1971278"/>
              <a:gd name="connsiteX13" fmla="*/ 1357730 w 1937271"/>
              <a:gd name="connsiteY13" fmla="*/ 701277 h 1971278"/>
              <a:gd name="connsiteX14" fmla="*/ 1312487 w 1937271"/>
              <a:gd name="connsiteY14" fmla="*/ 777478 h 1971278"/>
              <a:gd name="connsiteX15" fmla="*/ 1305343 w 1937271"/>
              <a:gd name="connsiteY15" fmla="*/ 820341 h 1971278"/>
              <a:gd name="connsiteX16" fmla="*/ 1288674 w 1937271"/>
              <a:gd name="connsiteY16" fmla="*/ 837009 h 1971278"/>
              <a:gd name="connsiteX17" fmla="*/ 1288674 w 1937271"/>
              <a:gd name="connsiteY17" fmla="*/ 870347 h 1971278"/>
              <a:gd name="connsiteX18" fmla="*/ 1263799 w 1937271"/>
              <a:gd name="connsiteY18" fmla="*/ 904341 h 1971278"/>
              <a:gd name="connsiteX19" fmla="*/ 1248193 w 1937271"/>
              <a:gd name="connsiteY19" fmla="*/ 917972 h 1971278"/>
              <a:gd name="connsiteX20" fmla="*/ 1231524 w 1937271"/>
              <a:gd name="connsiteY20" fmla="*/ 932259 h 1971278"/>
              <a:gd name="connsiteX21" fmla="*/ 1195805 w 1937271"/>
              <a:gd name="connsiteY21" fmla="*/ 958453 h 1971278"/>
              <a:gd name="connsiteX22" fmla="*/ 1131180 w 1937271"/>
              <a:gd name="connsiteY22" fmla="*/ 1022673 h 1971278"/>
              <a:gd name="connsiteX23" fmla="*/ 1129130 w 1937271"/>
              <a:gd name="connsiteY23" fmla="*/ 1067991 h 1971278"/>
              <a:gd name="connsiteX24" fmla="*/ 1113404 w 1937271"/>
              <a:gd name="connsiteY24" fmla="*/ 1093191 h 1971278"/>
              <a:gd name="connsiteX25" fmla="*/ 1070494 w 1937271"/>
              <a:gd name="connsiteY25" fmla="*/ 1125278 h 1971278"/>
              <a:gd name="connsiteX26" fmla="*/ 1043405 w 1937271"/>
              <a:gd name="connsiteY26" fmla="*/ 1141809 h 1971278"/>
              <a:gd name="connsiteX27" fmla="*/ 1000543 w 1937271"/>
              <a:gd name="connsiteY27" fmla="*/ 1179909 h 1971278"/>
              <a:gd name="connsiteX28" fmla="*/ 913897 w 1937271"/>
              <a:gd name="connsiteY28" fmla="*/ 1270134 h 1971278"/>
              <a:gd name="connsiteX29" fmla="*/ 950111 w 1937271"/>
              <a:gd name="connsiteY29" fmla="*/ 1267117 h 1971278"/>
              <a:gd name="connsiteX30" fmla="*/ 959165 w 1937271"/>
              <a:gd name="connsiteY30" fmla="*/ 1285223 h 1971278"/>
              <a:gd name="connsiteX31" fmla="*/ 877683 w 1937271"/>
              <a:gd name="connsiteY31" fmla="*/ 1372739 h 1971278"/>
              <a:gd name="connsiteX32" fmla="*/ 850051 w 1937271"/>
              <a:gd name="connsiteY32" fmla="*/ 1418007 h 1971278"/>
              <a:gd name="connsiteX33" fmla="*/ 781113 w 1937271"/>
              <a:gd name="connsiteY33" fmla="*/ 1457238 h 1971278"/>
              <a:gd name="connsiteX34" fmla="*/ 681525 w 1937271"/>
              <a:gd name="connsiteY34" fmla="*/ 1523630 h 1971278"/>
              <a:gd name="connsiteX35" fmla="*/ 619543 w 1937271"/>
              <a:gd name="connsiteY35" fmla="*/ 1613297 h 1971278"/>
              <a:gd name="connsiteX36" fmla="*/ 609097 w 1937271"/>
              <a:gd name="connsiteY36" fmla="*/ 1645852 h 1971278"/>
              <a:gd name="connsiteX37" fmla="*/ 524598 w 1937271"/>
              <a:gd name="connsiteY37" fmla="*/ 1719789 h 1971278"/>
              <a:gd name="connsiteX38" fmla="*/ 485367 w 1937271"/>
              <a:gd name="connsiteY38" fmla="*/ 1765056 h 1971278"/>
              <a:gd name="connsiteX39" fmla="*/ 434064 w 1937271"/>
              <a:gd name="connsiteY39" fmla="*/ 1780145 h 1971278"/>
              <a:gd name="connsiteX40" fmla="*/ 382761 w 1937271"/>
              <a:gd name="connsiteY40" fmla="*/ 1786181 h 1971278"/>
              <a:gd name="connsiteX41" fmla="*/ 313350 w 1937271"/>
              <a:gd name="connsiteY41" fmla="*/ 1816360 h 1971278"/>
              <a:gd name="connsiteX42" fmla="*/ 216780 w 1937271"/>
              <a:gd name="connsiteY42" fmla="*/ 1819377 h 1971278"/>
              <a:gd name="connsiteX43" fmla="*/ 123228 w 1937271"/>
              <a:gd name="connsiteY43" fmla="*/ 1837484 h 1971278"/>
              <a:gd name="connsiteX44" fmla="*/ 14586 w 1937271"/>
              <a:gd name="connsiteY44" fmla="*/ 1849555 h 1971278"/>
              <a:gd name="connsiteX45" fmla="*/ 35711 w 1937271"/>
              <a:gd name="connsiteY45" fmla="*/ 1873698 h 1971278"/>
              <a:gd name="connsiteX46" fmla="*/ 119480 w 1937271"/>
              <a:gd name="connsiteY46" fmla="*/ 1925241 h 1971278"/>
              <a:gd name="connsiteX47" fmla="*/ 186155 w 1937271"/>
              <a:gd name="connsiteY47" fmla="*/ 1956197 h 1971278"/>
              <a:gd name="connsiteX48" fmla="*/ 367130 w 1937271"/>
              <a:gd name="connsiteY48" fmla="*/ 1960959 h 1971278"/>
              <a:gd name="connsiteX49" fmla="*/ 550487 w 1937271"/>
              <a:gd name="connsiteY49" fmla="*/ 1894285 h 1971278"/>
              <a:gd name="connsiteX50" fmla="*/ 724318 w 1937271"/>
              <a:gd name="connsiteY50" fmla="*/ 1832372 h 1971278"/>
              <a:gd name="connsiteX51" fmla="*/ 786230 w 1937271"/>
              <a:gd name="connsiteY51" fmla="*/ 1722834 h 1971278"/>
              <a:gd name="connsiteX52" fmla="*/ 1095791 w 1937271"/>
              <a:gd name="connsiteY52" fmla="*/ 1558526 h 1971278"/>
              <a:gd name="connsiteX53" fmla="*/ 1513910 w 1937271"/>
              <a:gd name="connsiteY53" fmla="*/ 1472241 h 1971278"/>
              <a:gd name="connsiteX54" fmla="*/ 1715616 w 1937271"/>
              <a:gd name="connsiteY54" fmla="*/ 1194335 h 1971278"/>
              <a:gd name="connsiteX0" fmla="*/ 1715616 w 1937271"/>
              <a:gd name="connsiteY0" fmla="*/ 1194335 h 1971278"/>
              <a:gd name="connsiteX1" fmla="*/ 1859984 w 1937271"/>
              <a:gd name="connsiteY1" fmla="*/ 1164512 h 1971278"/>
              <a:gd name="connsiteX2" fmla="*/ 1657768 w 1937271"/>
              <a:gd name="connsiteY2" fmla="*/ 698897 h 1971278"/>
              <a:gd name="connsiteX3" fmla="*/ 1691106 w 1937271"/>
              <a:gd name="connsiteY3" fmla="*/ 105966 h 1971278"/>
              <a:gd name="connsiteX4" fmla="*/ 1576805 w 1937271"/>
              <a:gd name="connsiteY4" fmla="*/ 63102 h 1971278"/>
              <a:gd name="connsiteX5" fmla="*/ 1495843 w 1937271"/>
              <a:gd name="connsiteY5" fmla="*/ 165497 h 1971278"/>
              <a:gd name="connsiteX6" fmla="*/ 1502987 w 1937271"/>
              <a:gd name="connsiteY6" fmla="*/ 298847 h 1971278"/>
              <a:gd name="connsiteX7" fmla="*/ 1491080 w 1937271"/>
              <a:gd name="connsiteY7" fmla="*/ 367902 h 1971278"/>
              <a:gd name="connsiteX8" fmla="*/ 1472030 w 1937271"/>
              <a:gd name="connsiteY8" fmla="*/ 391716 h 1971278"/>
              <a:gd name="connsiteX9" fmla="*/ 1448218 w 1937271"/>
              <a:gd name="connsiteY9" fmla="*/ 415528 h 1971278"/>
              <a:gd name="connsiteX10" fmla="*/ 1436312 w 1937271"/>
              <a:gd name="connsiteY10" fmla="*/ 460772 h 1971278"/>
              <a:gd name="connsiteX11" fmla="*/ 1426787 w 1937271"/>
              <a:gd name="connsiteY11" fmla="*/ 508397 h 1971278"/>
              <a:gd name="connsiteX12" fmla="*/ 1412499 w 1937271"/>
              <a:gd name="connsiteY12" fmla="*/ 560783 h 1971278"/>
              <a:gd name="connsiteX13" fmla="*/ 1364874 w 1937271"/>
              <a:gd name="connsiteY13" fmla="*/ 648891 h 1971278"/>
              <a:gd name="connsiteX14" fmla="*/ 1357730 w 1937271"/>
              <a:gd name="connsiteY14" fmla="*/ 701277 h 1971278"/>
              <a:gd name="connsiteX15" fmla="*/ 1312487 w 1937271"/>
              <a:gd name="connsiteY15" fmla="*/ 777478 h 1971278"/>
              <a:gd name="connsiteX16" fmla="*/ 1305343 w 1937271"/>
              <a:gd name="connsiteY16" fmla="*/ 820341 h 1971278"/>
              <a:gd name="connsiteX17" fmla="*/ 1288674 w 1937271"/>
              <a:gd name="connsiteY17" fmla="*/ 837009 h 1971278"/>
              <a:gd name="connsiteX18" fmla="*/ 1288674 w 1937271"/>
              <a:gd name="connsiteY18" fmla="*/ 870347 h 1971278"/>
              <a:gd name="connsiteX19" fmla="*/ 1263799 w 1937271"/>
              <a:gd name="connsiteY19" fmla="*/ 904341 h 1971278"/>
              <a:gd name="connsiteX20" fmla="*/ 1248193 w 1937271"/>
              <a:gd name="connsiteY20" fmla="*/ 917972 h 1971278"/>
              <a:gd name="connsiteX21" fmla="*/ 1231524 w 1937271"/>
              <a:gd name="connsiteY21" fmla="*/ 932259 h 1971278"/>
              <a:gd name="connsiteX22" fmla="*/ 1195805 w 1937271"/>
              <a:gd name="connsiteY22" fmla="*/ 958453 h 1971278"/>
              <a:gd name="connsiteX23" fmla="*/ 1131180 w 1937271"/>
              <a:gd name="connsiteY23" fmla="*/ 1022673 h 1971278"/>
              <a:gd name="connsiteX24" fmla="*/ 1129130 w 1937271"/>
              <a:gd name="connsiteY24" fmla="*/ 1067991 h 1971278"/>
              <a:gd name="connsiteX25" fmla="*/ 1113404 w 1937271"/>
              <a:gd name="connsiteY25" fmla="*/ 1093191 h 1971278"/>
              <a:gd name="connsiteX26" fmla="*/ 1070494 w 1937271"/>
              <a:gd name="connsiteY26" fmla="*/ 1125278 h 1971278"/>
              <a:gd name="connsiteX27" fmla="*/ 1043405 w 1937271"/>
              <a:gd name="connsiteY27" fmla="*/ 1141809 h 1971278"/>
              <a:gd name="connsiteX28" fmla="*/ 1000543 w 1937271"/>
              <a:gd name="connsiteY28" fmla="*/ 1179909 h 1971278"/>
              <a:gd name="connsiteX29" fmla="*/ 913897 w 1937271"/>
              <a:gd name="connsiteY29" fmla="*/ 1270134 h 1971278"/>
              <a:gd name="connsiteX30" fmla="*/ 950111 w 1937271"/>
              <a:gd name="connsiteY30" fmla="*/ 1267117 h 1971278"/>
              <a:gd name="connsiteX31" fmla="*/ 959165 w 1937271"/>
              <a:gd name="connsiteY31" fmla="*/ 1285223 h 1971278"/>
              <a:gd name="connsiteX32" fmla="*/ 877683 w 1937271"/>
              <a:gd name="connsiteY32" fmla="*/ 1372739 h 1971278"/>
              <a:gd name="connsiteX33" fmla="*/ 850051 w 1937271"/>
              <a:gd name="connsiteY33" fmla="*/ 1418007 h 1971278"/>
              <a:gd name="connsiteX34" fmla="*/ 781113 w 1937271"/>
              <a:gd name="connsiteY34" fmla="*/ 1457238 h 1971278"/>
              <a:gd name="connsiteX35" fmla="*/ 681525 w 1937271"/>
              <a:gd name="connsiteY35" fmla="*/ 1523630 h 1971278"/>
              <a:gd name="connsiteX36" fmla="*/ 619543 w 1937271"/>
              <a:gd name="connsiteY36" fmla="*/ 1613297 h 1971278"/>
              <a:gd name="connsiteX37" fmla="*/ 609097 w 1937271"/>
              <a:gd name="connsiteY37" fmla="*/ 1645852 h 1971278"/>
              <a:gd name="connsiteX38" fmla="*/ 524598 w 1937271"/>
              <a:gd name="connsiteY38" fmla="*/ 1719789 h 1971278"/>
              <a:gd name="connsiteX39" fmla="*/ 485367 w 1937271"/>
              <a:gd name="connsiteY39" fmla="*/ 1765056 h 1971278"/>
              <a:gd name="connsiteX40" fmla="*/ 434064 w 1937271"/>
              <a:gd name="connsiteY40" fmla="*/ 1780145 h 1971278"/>
              <a:gd name="connsiteX41" fmla="*/ 382761 w 1937271"/>
              <a:gd name="connsiteY41" fmla="*/ 1786181 h 1971278"/>
              <a:gd name="connsiteX42" fmla="*/ 313350 w 1937271"/>
              <a:gd name="connsiteY42" fmla="*/ 1816360 h 1971278"/>
              <a:gd name="connsiteX43" fmla="*/ 216780 w 1937271"/>
              <a:gd name="connsiteY43" fmla="*/ 1819377 h 1971278"/>
              <a:gd name="connsiteX44" fmla="*/ 123228 w 1937271"/>
              <a:gd name="connsiteY44" fmla="*/ 1837484 h 1971278"/>
              <a:gd name="connsiteX45" fmla="*/ 14586 w 1937271"/>
              <a:gd name="connsiteY45" fmla="*/ 1849555 h 1971278"/>
              <a:gd name="connsiteX46" fmla="*/ 35711 w 1937271"/>
              <a:gd name="connsiteY46" fmla="*/ 1873698 h 1971278"/>
              <a:gd name="connsiteX47" fmla="*/ 119480 w 1937271"/>
              <a:gd name="connsiteY47" fmla="*/ 1925241 h 1971278"/>
              <a:gd name="connsiteX48" fmla="*/ 186155 w 1937271"/>
              <a:gd name="connsiteY48" fmla="*/ 1956197 h 1971278"/>
              <a:gd name="connsiteX49" fmla="*/ 367130 w 1937271"/>
              <a:gd name="connsiteY49" fmla="*/ 1960959 h 1971278"/>
              <a:gd name="connsiteX50" fmla="*/ 550487 w 1937271"/>
              <a:gd name="connsiteY50" fmla="*/ 1894285 h 1971278"/>
              <a:gd name="connsiteX51" fmla="*/ 724318 w 1937271"/>
              <a:gd name="connsiteY51" fmla="*/ 1832372 h 1971278"/>
              <a:gd name="connsiteX52" fmla="*/ 786230 w 1937271"/>
              <a:gd name="connsiteY52" fmla="*/ 1722834 h 1971278"/>
              <a:gd name="connsiteX53" fmla="*/ 1095791 w 1937271"/>
              <a:gd name="connsiteY53" fmla="*/ 1558526 h 1971278"/>
              <a:gd name="connsiteX54" fmla="*/ 1513910 w 1937271"/>
              <a:gd name="connsiteY54" fmla="*/ 1472241 h 1971278"/>
              <a:gd name="connsiteX55" fmla="*/ 1715616 w 1937271"/>
              <a:gd name="connsiteY55" fmla="*/ 1194335 h 1971278"/>
              <a:gd name="connsiteX0" fmla="*/ 1715616 w 1937271"/>
              <a:gd name="connsiteY0" fmla="*/ 1194335 h 1971278"/>
              <a:gd name="connsiteX1" fmla="*/ 1859984 w 1937271"/>
              <a:gd name="connsiteY1" fmla="*/ 1164512 h 1971278"/>
              <a:gd name="connsiteX2" fmla="*/ 1657768 w 1937271"/>
              <a:gd name="connsiteY2" fmla="*/ 698897 h 1971278"/>
              <a:gd name="connsiteX3" fmla="*/ 1691106 w 1937271"/>
              <a:gd name="connsiteY3" fmla="*/ 105966 h 1971278"/>
              <a:gd name="connsiteX4" fmla="*/ 1576805 w 1937271"/>
              <a:gd name="connsiteY4" fmla="*/ 63102 h 1971278"/>
              <a:gd name="connsiteX5" fmla="*/ 1533943 w 1937271"/>
              <a:gd name="connsiteY5" fmla="*/ 136922 h 1971278"/>
              <a:gd name="connsiteX6" fmla="*/ 1495843 w 1937271"/>
              <a:gd name="connsiteY6" fmla="*/ 165497 h 1971278"/>
              <a:gd name="connsiteX7" fmla="*/ 1502987 w 1937271"/>
              <a:gd name="connsiteY7" fmla="*/ 298847 h 1971278"/>
              <a:gd name="connsiteX8" fmla="*/ 1491080 w 1937271"/>
              <a:gd name="connsiteY8" fmla="*/ 367902 h 1971278"/>
              <a:gd name="connsiteX9" fmla="*/ 1472030 w 1937271"/>
              <a:gd name="connsiteY9" fmla="*/ 391716 h 1971278"/>
              <a:gd name="connsiteX10" fmla="*/ 1448218 w 1937271"/>
              <a:gd name="connsiteY10" fmla="*/ 415528 h 1971278"/>
              <a:gd name="connsiteX11" fmla="*/ 1436312 w 1937271"/>
              <a:gd name="connsiteY11" fmla="*/ 460772 h 1971278"/>
              <a:gd name="connsiteX12" fmla="*/ 1426787 w 1937271"/>
              <a:gd name="connsiteY12" fmla="*/ 508397 h 1971278"/>
              <a:gd name="connsiteX13" fmla="*/ 1412499 w 1937271"/>
              <a:gd name="connsiteY13" fmla="*/ 560783 h 1971278"/>
              <a:gd name="connsiteX14" fmla="*/ 1364874 w 1937271"/>
              <a:gd name="connsiteY14" fmla="*/ 648891 h 1971278"/>
              <a:gd name="connsiteX15" fmla="*/ 1357730 w 1937271"/>
              <a:gd name="connsiteY15" fmla="*/ 701277 h 1971278"/>
              <a:gd name="connsiteX16" fmla="*/ 1312487 w 1937271"/>
              <a:gd name="connsiteY16" fmla="*/ 777478 h 1971278"/>
              <a:gd name="connsiteX17" fmla="*/ 1305343 w 1937271"/>
              <a:gd name="connsiteY17" fmla="*/ 820341 h 1971278"/>
              <a:gd name="connsiteX18" fmla="*/ 1288674 w 1937271"/>
              <a:gd name="connsiteY18" fmla="*/ 837009 h 1971278"/>
              <a:gd name="connsiteX19" fmla="*/ 1288674 w 1937271"/>
              <a:gd name="connsiteY19" fmla="*/ 870347 h 1971278"/>
              <a:gd name="connsiteX20" fmla="*/ 1263799 w 1937271"/>
              <a:gd name="connsiteY20" fmla="*/ 904341 h 1971278"/>
              <a:gd name="connsiteX21" fmla="*/ 1248193 w 1937271"/>
              <a:gd name="connsiteY21" fmla="*/ 917972 h 1971278"/>
              <a:gd name="connsiteX22" fmla="*/ 1231524 w 1937271"/>
              <a:gd name="connsiteY22" fmla="*/ 932259 h 1971278"/>
              <a:gd name="connsiteX23" fmla="*/ 1195805 w 1937271"/>
              <a:gd name="connsiteY23" fmla="*/ 958453 h 1971278"/>
              <a:gd name="connsiteX24" fmla="*/ 1131180 w 1937271"/>
              <a:gd name="connsiteY24" fmla="*/ 1022673 h 1971278"/>
              <a:gd name="connsiteX25" fmla="*/ 1129130 w 1937271"/>
              <a:gd name="connsiteY25" fmla="*/ 1067991 h 1971278"/>
              <a:gd name="connsiteX26" fmla="*/ 1113404 w 1937271"/>
              <a:gd name="connsiteY26" fmla="*/ 1093191 h 1971278"/>
              <a:gd name="connsiteX27" fmla="*/ 1070494 w 1937271"/>
              <a:gd name="connsiteY27" fmla="*/ 1125278 h 1971278"/>
              <a:gd name="connsiteX28" fmla="*/ 1043405 w 1937271"/>
              <a:gd name="connsiteY28" fmla="*/ 1141809 h 1971278"/>
              <a:gd name="connsiteX29" fmla="*/ 1000543 w 1937271"/>
              <a:gd name="connsiteY29" fmla="*/ 1179909 h 1971278"/>
              <a:gd name="connsiteX30" fmla="*/ 913897 w 1937271"/>
              <a:gd name="connsiteY30" fmla="*/ 1270134 h 1971278"/>
              <a:gd name="connsiteX31" fmla="*/ 950111 w 1937271"/>
              <a:gd name="connsiteY31" fmla="*/ 1267117 h 1971278"/>
              <a:gd name="connsiteX32" fmla="*/ 959165 w 1937271"/>
              <a:gd name="connsiteY32" fmla="*/ 1285223 h 1971278"/>
              <a:gd name="connsiteX33" fmla="*/ 877683 w 1937271"/>
              <a:gd name="connsiteY33" fmla="*/ 1372739 h 1971278"/>
              <a:gd name="connsiteX34" fmla="*/ 850051 w 1937271"/>
              <a:gd name="connsiteY34" fmla="*/ 1418007 h 1971278"/>
              <a:gd name="connsiteX35" fmla="*/ 781113 w 1937271"/>
              <a:gd name="connsiteY35" fmla="*/ 1457238 h 1971278"/>
              <a:gd name="connsiteX36" fmla="*/ 681525 w 1937271"/>
              <a:gd name="connsiteY36" fmla="*/ 1523630 h 1971278"/>
              <a:gd name="connsiteX37" fmla="*/ 619543 w 1937271"/>
              <a:gd name="connsiteY37" fmla="*/ 1613297 h 1971278"/>
              <a:gd name="connsiteX38" fmla="*/ 609097 w 1937271"/>
              <a:gd name="connsiteY38" fmla="*/ 1645852 h 1971278"/>
              <a:gd name="connsiteX39" fmla="*/ 524598 w 1937271"/>
              <a:gd name="connsiteY39" fmla="*/ 1719789 h 1971278"/>
              <a:gd name="connsiteX40" fmla="*/ 485367 w 1937271"/>
              <a:gd name="connsiteY40" fmla="*/ 1765056 h 1971278"/>
              <a:gd name="connsiteX41" fmla="*/ 434064 w 1937271"/>
              <a:gd name="connsiteY41" fmla="*/ 1780145 h 1971278"/>
              <a:gd name="connsiteX42" fmla="*/ 382761 w 1937271"/>
              <a:gd name="connsiteY42" fmla="*/ 1786181 h 1971278"/>
              <a:gd name="connsiteX43" fmla="*/ 313350 w 1937271"/>
              <a:gd name="connsiteY43" fmla="*/ 1816360 h 1971278"/>
              <a:gd name="connsiteX44" fmla="*/ 216780 w 1937271"/>
              <a:gd name="connsiteY44" fmla="*/ 1819377 h 1971278"/>
              <a:gd name="connsiteX45" fmla="*/ 123228 w 1937271"/>
              <a:gd name="connsiteY45" fmla="*/ 1837484 h 1971278"/>
              <a:gd name="connsiteX46" fmla="*/ 14586 w 1937271"/>
              <a:gd name="connsiteY46" fmla="*/ 1849555 h 1971278"/>
              <a:gd name="connsiteX47" fmla="*/ 35711 w 1937271"/>
              <a:gd name="connsiteY47" fmla="*/ 1873698 h 1971278"/>
              <a:gd name="connsiteX48" fmla="*/ 119480 w 1937271"/>
              <a:gd name="connsiteY48" fmla="*/ 1925241 h 1971278"/>
              <a:gd name="connsiteX49" fmla="*/ 186155 w 1937271"/>
              <a:gd name="connsiteY49" fmla="*/ 1956197 h 1971278"/>
              <a:gd name="connsiteX50" fmla="*/ 367130 w 1937271"/>
              <a:gd name="connsiteY50" fmla="*/ 1960959 h 1971278"/>
              <a:gd name="connsiteX51" fmla="*/ 550487 w 1937271"/>
              <a:gd name="connsiteY51" fmla="*/ 1894285 h 1971278"/>
              <a:gd name="connsiteX52" fmla="*/ 724318 w 1937271"/>
              <a:gd name="connsiteY52" fmla="*/ 1832372 h 1971278"/>
              <a:gd name="connsiteX53" fmla="*/ 786230 w 1937271"/>
              <a:gd name="connsiteY53" fmla="*/ 1722834 h 1971278"/>
              <a:gd name="connsiteX54" fmla="*/ 1095791 w 1937271"/>
              <a:gd name="connsiteY54" fmla="*/ 1558526 h 1971278"/>
              <a:gd name="connsiteX55" fmla="*/ 1513910 w 1937271"/>
              <a:gd name="connsiteY55" fmla="*/ 1472241 h 1971278"/>
              <a:gd name="connsiteX56" fmla="*/ 1715616 w 1937271"/>
              <a:gd name="connsiteY56" fmla="*/ 1194335 h 1971278"/>
              <a:gd name="connsiteX0" fmla="*/ 1715616 w 1937271"/>
              <a:gd name="connsiteY0" fmla="*/ 1151473 h 1928416"/>
              <a:gd name="connsiteX1" fmla="*/ 1859984 w 1937271"/>
              <a:gd name="connsiteY1" fmla="*/ 1121650 h 1928416"/>
              <a:gd name="connsiteX2" fmla="*/ 1657768 w 1937271"/>
              <a:gd name="connsiteY2" fmla="*/ 656035 h 1928416"/>
              <a:gd name="connsiteX3" fmla="*/ 1669674 w 1937271"/>
              <a:gd name="connsiteY3" fmla="*/ 98822 h 1928416"/>
              <a:gd name="connsiteX4" fmla="*/ 1691106 w 1937271"/>
              <a:gd name="connsiteY4" fmla="*/ 63104 h 1928416"/>
              <a:gd name="connsiteX5" fmla="*/ 1576805 w 1937271"/>
              <a:gd name="connsiteY5" fmla="*/ 20240 h 1928416"/>
              <a:gd name="connsiteX6" fmla="*/ 1533943 w 1937271"/>
              <a:gd name="connsiteY6" fmla="*/ 94060 h 1928416"/>
              <a:gd name="connsiteX7" fmla="*/ 1495843 w 1937271"/>
              <a:gd name="connsiteY7" fmla="*/ 122635 h 1928416"/>
              <a:gd name="connsiteX8" fmla="*/ 1502987 w 1937271"/>
              <a:gd name="connsiteY8" fmla="*/ 255985 h 1928416"/>
              <a:gd name="connsiteX9" fmla="*/ 1491080 w 1937271"/>
              <a:gd name="connsiteY9" fmla="*/ 325040 h 1928416"/>
              <a:gd name="connsiteX10" fmla="*/ 1472030 w 1937271"/>
              <a:gd name="connsiteY10" fmla="*/ 348854 h 1928416"/>
              <a:gd name="connsiteX11" fmla="*/ 1448218 w 1937271"/>
              <a:gd name="connsiteY11" fmla="*/ 372666 h 1928416"/>
              <a:gd name="connsiteX12" fmla="*/ 1436312 w 1937271"/>
              <a:gd name="connsiteY12" fmla="*/ 417910 h 1928416"/>
              <a:gd name="connsiteX13" fmla="*/ 1426787 w 1937271"/>
              <a:gd name="connsiteY13" fmla="*/ 465535 h 1928416"/>
              <a:gd name="connsiteX14" fmla="*/ 1412499 w 1937271"/>
              <a:gd name="connsiteY14" fmla="*/ 517921 h 1928416"/>
              <a:gd name="connsiteX15" fmla="*/ 1364874 w 1937271"/>
              <a:gd name="connsiteY15" fmla="*/ 606029 h 1928416"/>
              <a:gd name="connsiteX16" fmla="*/ 1357730 w 1937271"/>
              <a:gd name="connsiteY16" fmla="*/ 658415 h 1928416"/>
              <a:gd name="connsiteX17" fmla="*/ 1312487 w 1937271"/>
              <a:gd name="connsiteY17" fmla="*/ 734616 h 1928416"/>
              <a:gd name="connsiteX18" fmla="*/ 1305343 w 1937271"/>
              <a:gd name="connsiteY18" fmla="*/ 777479 h 1928416"/>
              <a:gd name="connsiteX19" fmla="*/ 1288674 w 1937271"/>
              <a:gd name="connsiteY19" fmla="*/ 794147 h 1928416"/>
              <a:gd name="connsiteX20" fmla="*/ 1288674 w 1937271"/>
              <a:gd name="connsiteY20" fmla="*/ 827485 h 1928416"/>
              <a:gd name="connsiteX21" fmla="*/ 1263799 w 1937271"/>
              <a:gd name="connsiteY21" fmla="*/ 861479 h 1928416"/>
              <a:gd name="connsiteX22" fmla="*/ 1248193 w 1937271"/>
              <a:gd name="connsiteY22" fmla="*/ 875110 h 1928416"/>
              <a:gd name="connsiteX23" fmla="*/ 1231524 w 1937271"/>
              <a:gd name="connsiteY23" fmla="*/ 889397 h 1928416"/>
              <a:gd name="connsiteX24" fmla="*/ 1195805 w 1937271"/>
              <a:gd name="connsiteY24" fmla="*/ 915591 h 1928416"/>
              <a:gd name="connsiteX25" fmla="*/ 1131180 w 1937271"/>
              <a:gd name="connsiteY25" fmla="*/ 979811 h 1928416"/>
              <a:gd name="connsiteX26" fmla="*/ 1129130 w 1937271"/>
              <a:gd name="connsiteY26" fmla="*/ 1025129 h 1928416"/>
              <a:gd name="connsiteX27" fmla="*/ 1113404 w 1937271"/>
              <a:gd name="connsiteY27" fmla="*/ 1050329 h 1928416"/>
              <a:gd name="connsiteX28" fmla="*/ 1070494 w 1937271"/>
              <a:gd name="connsiteY28" fmla="*/ 1082416 h 1928416"/>
              <a:gd name="connsiteX29" fmla="*/ 1043405 w 1937271"/>
              <a:gd name="connsiteY29" fmla="*/ 1098947 h 1928416"/>
              <a:gd name="connsiteX30" fmla="*/ 1000543 w 1937271"/>
              <a:gd name="connsiteY30" fmla="*/ 1137047 h 1928416"/>
              <a:gd name="connsiteX31" fmla="*/ 913897 w 1937271"/>
              <a:gd name="connsiteY31" fmla="*/ 1227272 h 1928416"/>
              <a:gd name="connsiteX32" fmla="*/ 950111 w 1937271"/>
              <a:gd name="connsiteY32" fmla="*/ 1224255 h 1928416"/>
              <a:gd name="connsiteX33" fmla="*/ 959165 w 1937271"/>
              <a:gd name="connsiteY33" fmla="*/ 1242361 h 1928416"/>
              <a:gd name="connsiteX34" fmla="*/ 877683 w 1937271"/>
              <a:gd name="connsiteY34" fmla="*/ 1329877 h 1928416"/>
              <a:gd name="connsiteX35" fmla="*/ 850051 w 1937271"/>
              <a:gd name="connsiteY35" fmla="*/ 1375145 h 1928416"/>
              <a:gd name="connsiteX36" fmla="*/ 781113 w 1937271"/>
              <a:gd name="connsiteY36" fmla="*/ 1414376 h 1928416"/>
              <a:gd name="connsiteX37" fmla="*/ 681525 w 1937271"/>
              <a:gd name="connsiteY37" fmla="*/ 1480768 h 1928416"/>
              <a:gd name="connsiteX38" fmla="*/ 619543 w 1937271"/>
              <a:gd name="connsiteY38" fmla="*/ 1570435 h 1928416"/>
              <a:gd name="connsiteX39" fmla="*/ 609097 w 1937271"/>
              <a:gd name="connsiteY39" fmla="*/ 1602990 h 1928416"/>
              <a:gd name="connsiteX40" fmla="*/ 524598 w 1937271"/>
              <a:gd name="connsiteY40" fmla="*/ 1676927 h 1928416"/>
              <a:gd name="connsiteX41" fmla="*/ 485367 w 1937271"/>
              <a:gd name="connsiteY41" fmla="*/ 1722194 h 1928416"/>
              <a:gd name="connsiteX42" fmla="*/ 434064 w 1937271"/>
              <a:gd name="connsiteY42" fmla="*/ 1737283 h 1928416"/>
              <a:gd name="connsiteX43" fmla="*/ 382761 w 1937271"/>
              <a:gd name="connsiteY43" fmla="*/ 1743319 h 1928416"/>
              <a:gd name="connsiteX44" fmla="*/ 313350 w 1937271"/>
              <a:gd name="connsiteY44" fmla="*/ 1773498 h 1928416"/>
              <a:gd name="connsiteX45" fmla="*/ 216780 w 1937271"/>
              <a:gd name="connsiteY45" fmla="*/ 1776515 h 1928416"/>
              <a:gd name="connsiteX46" fmla="*/ 123228 w 1937271"/>
              <a:gd name="connsiteY46" fmla="*/ 1794622 h 1928416"/>
              <a:gd name="connsiteX47" fmla="*/ 14586 w 1937271"/>
              <a:gd name="connsiteY47" fmla="*/ 1806693 h 1928416"/>
              <a:gd name="connsiteX48" fmla="*/ 35711 w 1937271"/>
              <a:gd name="connsiteY48" fmla="*/ 1830836 h 1928416"/>
              <a:gd name="connsiteX49" fmla="*/ 119480 w 1937271"/>
              <a:gd name="connsiteY49" fmla="*/ 1882379 h 1928416"/>
              <a:gd name="connsiteX50" fmla="*/ 186155 w 1937271"/>
              <a:gd name="connsiteY50" fmla="*/ 1913335 h 1928416"/>
              <a:gd name="connsiteX51" fmla="*/ 367130 w 1937271"/>
              <a:gd name="connsiteY51" fmla="*/ 1918097 h 1928416"/>
              <a:gd name="connsiteX52" fmla="*/ 550487 w 1937271"/>
              <a:gd name="connsiteY52" fmla="*/ 1851423 h 1928416"/>
              <a:gd name="connsiteX53" fmla="*/ 724318 w 1937271"/>
              <a:gd name="connsiteY53" fmla="*/ 1789510 h 1928416"/>
              <a:gd name="connsiteX54" fmla="*/ 786230 w 1937271"/>
              <a:gd name="connsiteY54" fmla="*/ 1679972 h 1928416"/>
              <a:gd name="connsiteX55" fmla="*/ 1095791 w 1937271"/>
              <a:gd name="connsiteY55" fmla="*/ 1515664 h 1928416"/>
              <a:gd name="connsiteX56" fmla="*/ 1513910 w 1937271"/>
              <a:gd name="connsiteY56" fmla="*/ 1429379 h 1928416"/>
              <a:gd name="connsiteX57" fmla="*/ 1715616 w 1937271"/>
              <a:gd name="connsiteY57" fmla="*/ 1151473 h 1928416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83962 w 1937271"/>
              <a:gd name="connsiteY3" fmla="*/ 131366 h 1913335"/>
              <a:gd name="connsiteX4" fmla="*/ 1669674 w 1937271"/>
              <a:gd name="connsiteY4" fmla="*/ 83741 h 1913335"/>
              <a:gd name="connsiteX5" fmla="*/ 1691106 w 1937271"/>
              <a:gd name="connsiteY5" fmla="*/ 48023 h 1913335"/>
              <a:gd name="connsiteX6" fmla="*/ 1576805 w 1937271"/>
              <a:gd name="connsiteY6" fmla="*/ 5159 h 1913335"/>
              <a:gd name="connsiteX7" fmla="*/ 1533943 w 1937271"/>
              <a:gd name="connsiteY7" fmla="*/ 78979 h 1913335"/>
              <a:gd name="connsiteX8" fmla="*/ 1495843 w 1937271"/>
              <a:gd name="connsiteY8" fmla="*/ 107554 h 1913335"/>
              <a:gd name="connsiteX9" fmla="*/ 1502987 w 1937271"/>
              <a:gd name="connsiteY9" fmla="*/ 240904 h 1913335"/>
              <a:gd name="connsiteX10" fmla="*/ 1491080 w 1937271"/>
              <a:gd name="connsiteY10" fmla="*/ 309959 h 1913335"/>
              <a:gd name="connsiteX11" fmla="*/ 1472030 w 1937271"/>
              <a:gd name="connsiteY11" fmla="*/ 333773 h 1913335"/>
              <a:gd name="connsiteX12" fmla="*/ 1448218 w 1937271"/>
              <a:gd name="connsiteY12" fmla="*/ 357585 h 1913335"/>
              <a:gd name="connsiteX13" fmla="*/ 1436312 w 1937271"/>
              <a:gd name="connsiteY13" fmla="*/ 402829 h 1913335"/>
              <a:gd name="connsiteX14" fmla="*/ 1426787 w 1937271"/>
              <a:gd name="connsiteY14" fmla="*/ 450454 h 1913335"/>
              <a:gd name="connsiteX15" fmla="*/ 1412499 w 1937271"/>
              <a:gd name="connsiteY15" fmla="*/ 502840 h 1913335"/>
              <a:gd name="connsiteX16" fmla="*/ 1364874 w 1937271"/>
              <a:gd name="connsiteY16" fmla="*/ 590948 h 1913335"/>
              <a:gd name="connsiteX17" fmla="*/ 1357730 w 1937271"/>
              <a:gd name="connsiteY17" fmla="*/ 643334 h 1913335"/>
              <a:gd name="connsiteX18" fmla="*/ 1312487 w 1937271"/>
              <a:gd name="connsiteY18" fmla="*/ 719535 h 1913335"/>
              <a:gd name="connsiteX19" fmla="*/ 1305343 w 1937271"/>
              <a:gd name="connsiteY19" fmla="*/ 762398 h 1913335"/>
              <a:gd name="connsiteX20" fmla="*/ 1288674 w 1937271"/>
              <a:gd name="connsiteY20" fmla="*/ 779066 h 1913335"/>
              <a:gd name="connsiteX21" fmla="*/ 1288674 w 1937271"/>
              <a:gd name="connsiteY21" fmla="*/ 812404 h 1913335"/>
              <a:gd name="connsiteX22" fmla="*/ 1263799 w 1937271"/>
              <a:gd name="connsiteY22" fmla="*/ 846398 h 1913335"/>
              <a:gd name="connsiteX23" fmla="*/ 1248193 w 1937271"/>
              <a:gd name="connsiteY23" fmla="*/ 860029 h 1913335"/>
              <a:gd name="connsiteX24" fmla="*/ 1231524 w 1937271"/>
              <a:gd name="connsiteY24" fmla="*/ 874316 h 1913335"/>
              <a:gd name="connsiteX25" fmla="*/ 1195805 w 1937271"/>
              <a:gd name="connsiteY25" fmla="*/ 900510 h 1913335"/>
              <a:gd name="connsiteX26" fmla="*/ 1131180 w 1937271"/>
              <a:gd name="connsiteY26" fmla="*/ 964730 h 1913335"/>
              <a:gd name="connsiteX27" fmla="*/ 1129130 w 1937271"/>
              <a:gd name="connsiteY27" fmla="*/ 1010048 h 1913335"/>
              <a:gd name="connsiteX28" fmla="*/ 1113404 w 1937271"/>
              <a:gd name="connsiteY28" fmla="*/ 1035248 h 1913335"/>
              <a:gd name="connsiteX29" fmla="*/ 1070494 w 1937271"/>
              <a:gd name="connsiteY29" fmla="*/ 1067335 h 1913335"/>
              <a:gd name="connsiteX30" fmla="*/ 1043405 w 1937271"/>
              <a:gd name="connsiteY30" fmla="*/ 1083866 h 1913335"/>
              <a:gd name="connsiteX31" fmla="*/ 1000543 w 1937271"/>
              <a:gd name="connsiteY31" fmla="*/ 1121966 h 1913335"/>
              <a:gd name="connsiteX32" fmla="*/ 913897 w 1937271"/>
              <a:gd name="connsiteY32" fmla="*/ 1212191 h 1913335"/>
              <a:gd name="connsiteX33" fmla="*/ 950111 w 1937271"/>
              <a:gd name="connsiteY33" fmla="*/ 1209174 h 1913335"/>
              <a:gd name="connsiteX34" fmla="*/ 959165 w 1937271"/>
              <a:gd name="connsiteY34" fmla="*/ 1227280 h 1913335"/>
              <a:gd name="connsiteX35" fmla="*/ 877683 w 1937271"/>
              <a:gd name="connsiteY35" fmla="*/ 1314796 h 1913335"/>
              <a:gd name="connsiteX36" fmla="*/ 850051 w 1937271"/>
              <a:gd name="connsiteY36" fmla="*/ 1360064 h 1913335"/>
              <a:gd name="connsiteX37" fmla="*/ 781113 w 1937271"/>
              <a:gd name="connsiteY37" fmla="*/ 1399295 h 1913335"/>
              <a:gd name="connsiteX38" fmla="*/ 681525 w 1937271"/>
              <a:gd name="connsiteY38" fmla="*/ 1465687 h 1913335"/>
              <a:gd name="connsiteX39" fmla="*/ 619543 w 1937271"/>
              <a:gd name="connsiteY39" fmla="*/ 1555354 h 1913335"/>
              <a:gd name="connsiteX40" fmla="*/ 609097 w 1937271"/>
              <a:gd name="connsiteY40" fmla="*/ 1587909 h 1913335"/>
              <a:gd name="connsiteX41" fmla="*/ 524598 w 1937271"/>
              <a:gd name="connsiteY41" fmla="*/ 1661846 h 1913335"/>
              <a:gd name="connsiteX42" fmla="*/ 485367 w 1937271"/>
              <a:gd name="connsiteY42" fmla="*/ 1707113 h 1913335"/>
              <a:gd name="connsiteX43" fmla="*/ 434064 w 1937271"/>
              <a:gd name="connsiteY43" fmla="*/ 1722202 h 1913335"/>
              <a:gd name="connsiteX44" fmla="*/ 382761 w 1937271"/>
              <a:gd name="connsiteY44" fmla="*/ 1728238 h 1913335"/>
              <a:gd name="connsiteX45" fmla="*/ 313350 w 1937271"/>
              <a:gd name="connsiteY45" fmla="*/ 1758417 h 1913335"/>
              <a:gd name="connsiteX46" fmla="*/ 216780 w 1937271"/>
              <a:gd name="connsiteY46" fmla="*/ 1761434 h 1913335"/>
              <a:gd name="connsiteX47" fmla="*/ 123228 w 1937271"/>
              <a:gd name="connsiteY47" fmla="*/ 1779541 h 1913335"/>
              <a:gd name="connsiteX48" fmla="*/ 14586 w 1937271"/>
              <a:gd name="connsiteY48" fmla="*/ 1791612 h 1913335"/>
              <a:gd name="connsiteX49" fmla="*/ 35711 w 1937271"/>
              <a:gd name="connsiteY49" fmla="*/ 1815755 h 1913335"/>
              <a:gd name="connsiteX50" fmla="*/ 119480 w 1937271"/>
              <a:gd name="connsiteY50" fmla="*/ 1867298 h 1913335"/>
              <a:gd name="connsiteX51" fmla="*/ 186155 w 1937271"/>
              <a:gd name="connsiteY51" fmla="*/ 1898254 h 1913335"/>
              <a:gd name="connsiteX52" fmla="*/ 367130 w 1937271"/>
              <a:gd name="connsiteY52" fmla="*/ 1903016 h 1913335"/>
              <a:gd name="connsiteX53" fmla="*/ 550487 w 1937271"/>
              <a:gd name="connsiteY53" fmla="*/ 1836342 h 1913335"/>
              <a:gd name="connsiteX54" fmla="*/ 724318 w 1937271"/>
              <a:gd name="connsiteY54" fmla="*/ 1774429 h 1913335"/>
              <a:gd name="connsiteX55" fmla="*/ 786230 w 1937271"/>
              <a:gd name="connsiteY55" fmla="*/ 1664891 h 1913335"/>
              <a:gd name="connsiteX56" fmla="*/ 1095791 w 1937271"/>
              <a:gd name="connsiteY56" fmla="*/ 1500583 h 1913335"/>
              <a:gd name="connsiteX57" fmla="*/ 1513910 w 1937271"/>
              <a:gd name="connsiteY57" fmla="*/ 1414298 h 1913335"/>
              <a:gd name="connsiteX58" fmla="*/ 1715616 w 1937271"/>
              <a:gd name="connsiteY58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64912 w 1937271"/>
              <a:gd name="connsiteY3" fmla="*/ 186135 h 1913335"/>
              <a:gd name="connsiteX4" fmla="*/ 1683962 w 1937271"/>
              <a:gd name="connsiteY4" fmla="*/ 131366 h 1913335"/>
              <a:gd name="connsiteX5" fmla="*/ 1669674 w 1937271"/>
              <a:gd name="connsiteY5" fmla="*/ 83741 h 1913335"/>
              <a:gd name="connsiteX6" fmla="*/ 1691106 w 1937271"/>
              <a:gd name="connsiteY6" fmla="*/ 48023 h 1913335"/>
              <a:gd name="connsiteX7" fmla="*/ 1576805 w 1937271"/>
              <a:gd name="connsiteY7" fmla="*/ 5159 h 1913335"/>
              <a:gd name="connsiteX8" fmla="*/ 1533943 w 1937271"/>
              <a:gd name="connsiteY8" fmla="*/ 78979 h 1913335"/>
              <a:gd name="connsiteX9" fmla="*/ 1495843 w 1937271"/>
              <a:gd name="connsiteY9" fmla="*/ 107554 h 1913335"/>
              <a:gd name="connsiteX10" fmla="*/ 1502987 w 1937271"/>
              <a:gd name="connsiteY10" fmla="*/ 240904 h 1913335"/>
              <a:gd name="connsiteX11" fmla="*/ 1491080 w 1937271"/>
              <a:gd name="connsiteY11" fmla="*/ 309959 h 1913335"/>
              <a:gd name="connsiteX12" fmla="*/ 1472030 w 1937271"/>
              <a:gd name="connsiteY12" fmla="*/ 333773 h 1913335"/>
              <a:gd name="connsiteX13" fmla="*/ 1448218 w 1937271"/>
              <a:gd name="connsiteY13" fmla="*/ 357585 h 1913335"/>
              <a:gd name="connsiteX14" fmla="*/ 1436312 w 1937271"/>
              <a:gd name="connsiteY14" fmla="*/ 402829 h 1913335"/>
              <a:gd name="connsiteX15" fmla="*/ 1426787 w 1937271"/>
              <a:gd name="connsiteY15" fmla="*/ 450454 h 1913335"/>
              <a:gd name="connsiteX16" fmla="*/ 1412499 w 1937271"/>
              <a:gd name="connsiteY16" fmla="*/ 502840 h 1913335"/>
              <a:gd name="connsiteX17" fmla="*/ 1364874 w 1937271"/>
              <a:gd name="connsiteY17" fmla="*/ 590948 h 1913335"/>
              <a:gd name="connsiteX18" fmla="*/ 1357730 w 1937271"/>
              <a:gd name="connsiteY18" fmla="*/ 643334 h 1913335"/>
              <a:gd name="connsiteX19" fmla="*/ 1312487 w 1937271"/>
              <a:gd name="connsiteY19" fmla="*/ 719535 h 1913335"/>
              <a:gd name="connsiteX20" fmla="*/ 1305343 w 1937271"/>
              <a:gd name="connsiteY20" fmla="*/ 762398 h 1913335"/>
              <a:gd name="connsiteX21" fmla="*/ 1288674 w 1937271"/>
              <a:gd name="connsiteY21" fmla="*/ 779066 h 1913335"/>
              <a:gd name="connsiteX22" fmla="*/ 1288674 w 1937271"/>
              <a:gd name="connsiteY22" fmla="*/ 812404 h 1913335"/>
              <a:gd name="connsiteX23" fmla="*/ 1263799 w 1937271"/>
              <a:gd name="connsiteY23" fmla="*/ 846398 h 1913335"/>
              <a:gd name="connsiteX24" fmla="*/ 1248193 w 1937271"/>
              <a:gd name="connsiteY24" fmla="*/ 860029 h 1913335"/>
              <a:gd name="connsiteX25" fmla="*/ 1231524 w 1937271"/>
              <a:gd name="connsiteY25" fmla="*/ 874316 h 1913335"/>
              <a:gd name="connsiteX26" fmla="*/ 1195805 w 1937271"/>
              <a:gd name="connsiteY26" fmla="*/ 900510 h 1913335"/>
              <a:gd name="connsiteX27" fmla="*/ 1131180 w 1937271"/>
              <a:gd name="connsiteY27" fmla="*/ 964730 h 1913335"/>
              <a:gd name="connsiteX28" fmla="*/ 1129130 w 1937271"/>
              <a:gd name="connsiteY28" fmla="*/ 1010048 h 1913335"/>
              <a:gd name="connsiteX29" fmla="*/ 1113404 w 1937271"/>
              <a:gd name="connsiteY29" fmla="*/ 1035248 h 1913335"/>
              <a:gd name="connsiteX30" fmla="*/ 1070494 w 1937271"/>
              <a:gd name="connsiteY30" fmla="*/ 1067335 h 1913335"/>
              <a:gd name="connsiteX31" fmla="*/ 1043405 w 1937271"/>
              <a:gd name="connsiteY31" fmla="*/ 1083866 h 1913335"/>
              <a:gd name="connsiteX32" fmla="*/ 1000543 w 1937271"/>
              <a:gd name="connsiteY32" fmla="*/ 1121966 h 1913335"/>
              <a:gd name="connsiteX33" fmla="*/ 913897 w 1937271"/>
              <a:gd name="connsiteY33" fmla="*/ 1212191 h 1913335"/>
              <a:gd name="connsiteX34" fmla="*/ 950111 w 1937271"/>
              <a:gd name="connsiteY34" fmla="*/ 1209174 h 1913335"/>
              <a:gd name="connsiteX35" fmla="*/ 959165 w 1937271"/>
              <a:gd name="connsiteY35" fmla="*/ 1227280 h 1913335"/>
              <a:gd name="connsiteX36" fmla="*/ 877683 w 1937271"/>
              <a:gd name="connsiteY36" fmla="*/ 1314796 h 1913335"/>
              <a:gd name="connsiteX37" fmla="*/ 850051 w 1937271"/>
              <a:gd name="connsiteY37" fmla="*/ 1360064 h 1913335"/>
              <a:gd name="connsiteX38" fmla="*/ 781113 w 1937271"/>
              <a:gd name="connsiteY38" fmla="*/ 1399295 h 1913335"/>
              <a:gd name="connsiteX39" fmla="*/ 681525 w 1937271"/>
              <a:gd name="connsiteY39" fmla="*/ 1465687 h 1913335"/>
              <a:gd name="connsiteX40" fmla="*/ 619543 w 1937271"/>
              <a:gd name="connsiteY40" fmla="*/ 1555354 h 1913335"/>
              <a:gd name="connsiteX41" fmla="*/ 609097 w 1937271"/>
              <a:gd name="connsiteY41" fmla="*/ 1587909 h 1913335"/>
              <a:gd name="connsiteX42" fmla="*/ 524598 w 1937271"/>
              <a:gd name="connsiteY42" fmla="*/ 1661846 h 1913335"/>
              <a:gd name="connsiteX43" fmla="*/ 485367 w 1937271"/>
              <a:gd name="connsiteY43" fmla="*/ 1707113 h 1913335"/>
              <a:gd name="connsiteX44" fmla="*/ 434064 w 1937271"/>
              <a:gd name="connsiteY44" fmla="*/ 1722202 h 1913335"/>
              <a:gd name="connsiteX45" fmla="*/ 382761 w 1937271"/>
              <a:gd name="connsiteY45" fmla="*/ 1728238 h 1913335"/>
              <a:gd name="connsiteX46" fmla="*/ 313350 w 1937271"/>
              <a:gd name="connsiteY46" fmla="*/ 1758417 h 1913335"/>
              <a:gd name="connsiteX47" fmla="*/ 216780 w 1937271"/>
              <a:gd name="connsiteY47" fmla="*/ 1761434 h 1913335"/>
              <a:gd name="connsiteX48" fmla="*/ 123228 w 1937271"/>
              <a:gd name="connsiteY48" fmla="*/ 1779541 h 1913335"/>
              <a:gd name="connsiteX49" fmla="*/ 14586 w 1937271"/>
              <a:gd name="connsiteY49" fmla="*/ 1791612 h 1913335"/>
              <a:gd name="connsiteX50" fmla="*/ 35711 w 1937271"/>
              <a:gd name="connsiteY50" fmla="*/ 1815755 h 1913335"/>
              <a:gd name="connsiteX51" fmla="*/ 119480 w 1937271"/>
              <a:gd name="connsiteY51" fmla="*/ 1867298 h 1913335"/>
              <a:gd name="connsiteX52" fmla="*/ 186155 w 1937271"/>
              <a:gd name="connsiteY52" fmla="*/ 1898254 h 1913335"/>
              <a:gd name="connsiteX53" fmla="*/ 367130 w 1937271"/>
              <a:gd name="connsiteY53" fmla="*/ 1903016 h 1913335"/>
              <a:gd name="connsiteX54" fmla="*/ 550487 w 1937271"/>
              <a:gd name="connsiteY54" fmla="*/ 1836342 h 1913335"/>
              <a:gd name="connsiteX55" fmla="*/ 724318 w 1937271"/>
              <a:gd name="connsiteY55" fmla="*/ 1774429 h 1913335"/>
              <a:gd name="connsiteX56" fmla="*/ 786230 w 1937271"/>
              <a:gd name="connsiteY56" fmla="*/ 1664891 h 1913335"/>
              <a:gd name="connsiteX57" fmla="*/ 1095791 w 1937271"/>
              <a:gd name="connsiteY57" fmla="*/ 1500583 h 1913335"/>
              <a:gd name="connsiteX58" fmla="*/ 1513910 w 1937271"/>
              <a:gd name="connsiteY58" fmla="*/ 1414298 h 1913335"/>
              <a:gd name="connsiteX59" fmla="*/ 1715616 w 1937271"/>
              <a:gd name="connsiteY59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72055 w 1937271"/>
              <a:gd name="connsiteY3" fmla="*/ 224235 h 1913335"/>
              <a:gd name="connsiteX4" fmla="*/ 1664912 w 1937271"/>
              <a:gd name="connsiteY4" fmla="*/ 186135 h 1913335"/>
              <a:gd name="connsiteX5" fmla="*/ 1683962 w 1937271"/>
              <a:gd name="connsiteY5" fmla="*/ 131366 h 1913335"/>
              <a:gd name="connsiteX6" fmla="*/ 1669674 w 1937271"/>
              <a:gd name="connsiteY6" fmla="*/ 83741 h 1913335"/>
              <a:gd name="connsiteX7" fmla="*/ 1691106 w 1937271"/>
              <a:gd name="connsiteY7" fmla="*/ 48023 h 1913335"/>
              <a:gd name="connsiteX8" fmla="*/ 1576805 w 1937271"/>
              <a:gd name="connsiteY8" fmla="*/ 5159 h 1913335"/>
              <a:gd name="connsiteX9" fmla="*/ 1533943 w 1937271"/>
              <a:gd name="connsiteY9" fmla="*/ 78979 h 1913335"/>
              <a:gd name="connsiteX10" fmla="*/ 1495843 w 1937271"/>
              <a:gd name="connsiteY10" fmla="*/ 107554 h 1913335"/>
              <a:gd name="connsiteX11" fmla="*/ 1502987 w 1937271"/>
              <a:gd name="connsiteY11" fmla="*/ 240904 h 1913335"/>
              <a:gd name="connsiteX12" fmla="*/ 1491080 w 1937271"/>
              <a:gd name="connsiteY12" fmla="*/ 309959 h 1913335"/>
              <a:gd name="connsiteX13" fmla="*/ 1472030 w 1937271"/>
              <a:gd name="connsiteY13" fmla="*/ 333773 h 1913335"/>
              <a:gd name="connsiteX14" fmla="*/ 1448218 w 1937271"/>
              <a:gd name="connsiteY14" fmla="*/ 357585 h 1913335"/>
              <a:gd name="connsiteX15" fmla="*/ 1436312 w 1937271"/>
              <a:gd name="connsiteY15" fmla="*/ 402829 h 1913335"/>
              <a:gd name="connsiteX16" fmla="*/ 1426787 w 1937271"/>
              <a:gd name="connsiteY16" fmla="*/ 450454 h 1913335"/>
              <a:gd name="connsiteX17" fmla="*/ 1412499 w 1937271"/>
              <a:gd name="connsiteY17" fmla="*/ 502840 h 1913335"/>
              <a:gd name="connsiteX18" fmla="*/ 1364874 w 1937271"/>
              <a:gd name="connsiteY18" fmla="*/ 590948 h 1913335"/>
              <a:gd name="connsiteX19" fmla="*/ 1357730 w 1937271"/>
              <a:gd name="connsiteY19" fmla="*/ 643334 h 1913335"/>
              <a:gd name="connsiteX20" fmla="*/ 1312487 w 1937271"/>
              <a:gd name="connsiteY20" fmla="*/ 719535 h 1913335"/>
              <a:gd name="connsiteX21" fmla="*/ 1305343 w 1937271"/>
              <a:gd name="connsiteY21" fmla="*/ 762398 h 1913335"/>
              <a:gd name="connsiteX22" fmla="*/ 1288674 w 1937271"/>
              <a:gd name="connsiteY22" fmla="*/ 779066 h 1913335"/>
              <a:gd name="connsiteX23" fmla="*/ 1288674 w 1937271"/>
              <a:gd name="connsiteY23" fmla="*/ 812404 h 1913335"/>
              <a:gd name="connsiteX24" fmla="*/ 1263799 w 1937271"/>
              <a:gd name="connsiteY24" fmla="*/ 846398 h 1913335"/>
              <a:gd name="connsiteX25" fmla="*/ 1248193 w 1937271"/>
              <a:gd name="connsiteY25" fmla="*/ 860029 h 1913335"/>
              <a:gd name="connsiteX26" fmla="*/ 1231524 w 1937271"/>
              <a:gd name="connsiteY26" fmla="*/ 874316 h 1913335"/>
              <a:gd name="connsiteX27" fmla="*/ 1195805 w 1937271"/>
              <a:gd name="connsiteY27" fmla="*/ 900510 h 1913335"/>
              <a:gd name="connsiteX28" fmla="*/ 1131180 w 1937271"/>
              <a:gd name="connsiteY28" fmla="*/ 964730 h 1913335"/>
              <a:gd name="connsiteX29" fmla="*/ 1129130 w 1937271"/>
              <a:gd name="connsiteY29" fmla="*/ 1010048 h 1913335"/>
              <a:gd name="connsiteX30" fmla="*/ 1113404 w 1937271"/>
              <a:gd name="connsiteY30" fmla="*/ 1035248 h 1913335"/>
              <a:gd name="connsiteX31" fmla="*/ 1070494 w 1937271"/>
              <a:gd name="connsiteY31" fmla="*/ 1067335 h 1913335"/>
              <a:gd name="connsiteX32" fmla="*/ 1043405 w 1937271"/>
              <a:gd name="connsiteY32" fmla="*/ 1083866 h 1913335"/>
              <a:gd name="connsiteX33" fmla="*/ 1000543 w 1937271"/>
              <a:gd name="connsiteY33" fmla="*/ 1121966 h 1913335"/>
              <a:gd name="connsiteX34" fmla="*/ 913897 w 1937271"/>
              <a:gd name="connsiteY34" fmla="*/ 1212191 h 1913335"/>
              <a:gd name="connsiteX35" fmla="*/ 950111 w 1937271"/>
              <a:gd name="connsiteY35" fmla="*/ 1209174 h 1913335"/>
              <a:gd name="connsiteX36" fmla="*/ 959165 w 1937271"/>
              <a:gd name="connsiteY36" fmla="*/ 1227280 h 1913335"/>
              <a:gd name="connsiteX37" fmla="*/ 877683 w 1937271"/>
              <a:gd name="connsiteY37" fmla="*/ 1314796 h 1913335"/>
              <a:gd name="connsiteX38" fmla="*/ 850051 w 1937271"/>
              <a:gd name="connsiteY38" fmla="*/ 1360064 h 1913335"/>
              <a:gd name="connsiteX39" fmla="*/ 781113 w 1937271"/>
              <a:gd name="connsiteY39" fmla="*/ 1399295 h 1913335"/>
              <a:gd name="connsiteX40" fmla="*/ 681525 w 1937271"/>
              <a:gd name="connsiteY40" fmla="*/ 1465687 h 1913335"/>
              <a:gd name="connsiteX41" fmla="*/ 619543 w 1937271"/>
              <a:gd name="connsiteY41" fmla="*/ 1555354 h 1913335"/>
              <a:gd name="connsiteX42" fmla="*/ 609097 w 1937271"/>
              <a:gd name="connsiteY42" fmla="*/ 1587909 h 1913335"/>
              <a:gd name="connsiteX43" fmla="*/ 524598 w 1937271"/>
              <a:gd name="connsiteY43" fmla="*/ 1661846 h 1913335"/>
              <a:gd name="connsiteX44" fmla="*/ 485367 w 1937271"/>
              <a:gd name="connsiteY44" fmla="*/ 1707113 h 1913335"/>
              <a:gd name="connsiteX45" fmla="*/ 434064 w 1937271"/>
              <a:gd name="connsiteY45" fmla="*/ 1722202 h 1913335"/>
              <a:gd name="connsiteX46" fmla="*/ 382761 w 1937271"/>
              <a:gd name="connsiteY46" fmla="*/ 1728238 h 1913335"/>
              <a:gd name="connsiteX47" fmla="*/ 313350 w 1937271"/>
              <a:gd name="connsiteY47" fmla="*/ 1758417 h 1913335"/>
              <a:gd name="connsiteX48" fmla="*/ 216780 w 1937271"/>
              <a:gd name="connsiteY48" fmla="*/ 1761434 h 1913335"/>
              <a:gd name="connsiteX49" fmla="*/ 123228 w 1937271"/>
              <a:gd name="connsiteY49" fmla="*/ 1779541 h 1913335"/>
              <a:gd name="connsiteX50" fmla="*/ 14586 w 1937271"/>
              <a:gd name="connsiteY50" fmla="*/ 1791612 h 1913335"/>
              <a:gd name="connsiteX51" fmla="*/ 35711 w 1937271"/>
              <a:gd name="connsiteY51" fmla="*/ 1815755 h 1913335"/>
              <a:gd name="connsiteX52" fmla="*/ 119480 w 1937271"/>
              <a:gd name="connsiteY52" fmla="*/ 1867298 h 1913335"/>
              <a:gd name="connsiteX53" fmla="*/ 186155 w 1937271"/>
              <a:gd name="connsiteY53" fmla="*/ 1898254 h 1913335"/>
              <a:gd name="connsiteX54" fmla="*/ 367130 w 1937271"/>
              <a:gd name="connsiteY54" fmla="*/ 1903016 h 1913335"/>
              <a:gd name="connsiteX55" fmla="*/ 550487 w 1937271"/>
              <a:gd name="connsiteY55" fmla="*/ 1836342 h 1913335"/>
              <a:gd name="connsiteX56" fmla="*/ 724318 w 1937271"/>
              <a:gd name="connsiteY56" fmla="*/ 1774429 h 1913335"/>
              <a:gd name="connsiteX57" fmla="*/ 786230 w 1937271"/>
              <a:gd name="connsiteY57" fmla="*/ 1664891 h 1913335"/>
              <a:gd name="connsiteX58" fmla="*/ 1095791 w 1937271"/>
              <a:gd name="connsiteY58" fmla="*/ 1500583 h 1913335"/>
              <a:gd name="connsiteX59" fmla="*/ 1513910 w 1937271"/>
              <a:gd name="connsiteY59" fmla="*/ 1414298 h 1913335"/>
              <a:gd name="connsiteX60" fmla="*/ 1715616 w 1937271"/>
              <a:gd name="connsiteY60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224235 h 1913335"/>
              <a:gd name="connsiteX5" fmla="*/ 1664912 w 1937271"/>
              <a:gd name="connsiteY5" fmla="*/ 186135 h 1913335"/>
              <a:gd name="connsiteX6" fmla="*/ 1683962 w 1937271"/>
              <a:gd name="connsiteY6" fmla="*/ 131366 h 1913335"/>
              <a:gd name="connsiteX7" fmla="*/ 1669674 w 1937271"/>
              <a:gd name="connsiteY7" fmla="*/ 83741 h 1913335"/>
              <a:gd name="connsiteX8" fmla="*/ 1691106 w 1937271"/>
              <a:gd name="connsiteY8" fmla="*/ 48023 h 1913335"/>
              <a:gd name="connsiteX9" fmla="*/ 1576805 w 1937271"/>
              <a:gd name="connsiteY9" fmla="*/ 5159 h 1913335"/>
              <a:gd name="connsiteX10" fmla="*/ 1533943 w 1937271"/>
              <a:gd name="connsiteY10" fmla="*/ 78979 h 1913335"/>
              <a:gd name="connsiteX11" fmla="*/ 1495843 w 1937271"/>
              <a:gd name="connsiteY11" fmla="*/ 107554 h 1913335"/>
              <a:gd name="connsiteX12" fmla="*/ 1502987 w 1937271"/>
              <a:gd name="connsiteY12" fmla="*/ 240904 h 1913335"/>
              <a:gd name="connsiteX13" fmla="*/ 1491080 w 1937271"/>
              <a:gd name="connsiteY13" fmla="*/ 309959 h 1913335"/>
              <a:gd name="connsiteX14" fmla="*/ 1472030 w 1937271"/>
              <a:gd name="connsiteY14" fmla="*/ 333773 h 1913335"/>
              <a:gd name="connsiteX15" fmla="*/ 1448218 w 1937271"/>
              <a:gd name="connsiteY15" fmla="*/ 357585 h 1913335"/>
              <a:gd name="connsiteX16" fmla="*/ 1436312 w 1937271"/>
              <a:gd name="connsiteY16" fmla="*/ 402829 h 1913335"/>
              <a:gd name="connsiteX17" fmla="*/ 1426787 w 1937271"/>
              <a:gd name="connsiteY17" fmla="*/ 450454 h 1913335"/>
              <a:gd name="connsiteX18" fmla="*/ 1412499 w 1937271"/>
              <a:gd name="connsiteY18" fmla="*/ 502840 h 1913335"/>
              <a:gd name="connsiteX19" fmla="*/ 1364874 w 1937271"/>
              <a:gd name="connsiteY19" fmla="*/ 590948 h 1913335"/>
              <a:gd name="connsiteX20" fmla="*/ 1357730 w 1937271"/>
              <a:gd name="connsiteY20" fmla="*/ 643334 h 1913335"/>
              <a:gd name="connsiteX21" fmla="*/ 1312487 w 1937271"/>
              <a:gd name="connsiteY21" fmla="*/ 719535 h 1913335"/>
              <a:gd name="connsiteX22" fmla="*/ 1305343 w 1937271"/>
              <a:gd name="connsiteY22" fmla="*/ 762398 h 1913335"/>
              <a:gd name="connsiteX23" fmla="*/ 1288674 w 1937271"/>
              <a:gd name="connsiteY23" fmla="*/ 779066 h 1913335"/>
              <a:gd name="connsiteX24" fmla="*/ 1288674 w 1937271"/>
              <a:gd name="connsiteY24" fmla="*/ 812404 h 1913335"/>
              <a:gd name="connsiteX25" fmla="*/ 1263799 w 1937271"/>
              <a:gd name="connsiteY25" fmla="*/ 846398 h 1913335"/>
              <a:gd name="connsiteX26" fmla="*/ 1248193 w 1937271"/>
              <a:gd name="connsiteY26" fmla="*/ 860029 h 1913335"/>
              <a:gd name="connsiteX27" fmla="*/ 1231524 w 1937271"/>
              <a:gd name="connsiteY27" fmla="*/ 874316 h 1913335"/>
              <a:gd name="connsiteX28" fmla="*/ 1195805 w 1937271"/>
              <a:gd name="connsiteY28" fmla="*/ 900510 h 1913335"/>
              <a:gd name="connsiteX29" fmla="*/ 1131180 w 1937271"/>
              <a:gd name="connsiteY29" fmla="*/ 964730 h 1913335"/>
              <a:gd name="connsiteX30" fmla="*/ 1129130 w 1937271"/>
              <a:gd name="connsiteY30" fmla="*/ 1010048 h 1913335"/>
              <a:gd name="connsiteX31" fmla="*/ 1113404 w 1937271"/>
              <a:gd name="connsiteY31" fmla="*/ 1035248 h 1913335"/>
              <a:gd name="connsiteX32" fmla="*/ 1070494 w 1937271"/>
              <a:gd name="connsiteY32" fmla="*/ 1067335 h 1913335"/>
              <a:gd name="connsiteX33" fmla="*/ 1043405 w 1937271"/>
              <a:gd name="connsiteY33" fmla="*/ 1083866 h 1913335"/>
              <a:gd name="connsiteX34" fmla="*/ 1000543 w 1937271"/>
              <a:gd name="connsiteY34" fmla="*/ 1121966 h 1913335"/>
              <a:gd name="connsiteX35" fmla="*/ 913897 w 1937271"/>
              <a:gd name="connsiteY35" fmla="*/ 1212191 h 1913335"/>
              <a:gd name="connsiteX36" fmla="*/ 950111 w 1937271"/>
              <a:gd name="connsiteY36" fmla="*/ 1209174 h 1913335"/>
              <a:gd name="connsiteX37" fmla="*/ 959165 w 1937271"/>
              <a:gd name="connsiteY37" fmla="*/ 1227280 h 1913335"/>
              <a:gd name="connsiteX38" fmla="*/ 877683 w 1937271"/>
              <a:gd name="connsiteY38" fmla="*/ 1314796 h 1913335"/>
              <a:gd name="connsiteX39" fmla="*/ 850051 w 1937271"/>
              <a:gd name="connsiteY39" fmla="*/ 1360064 h 1913335"/>
              <a:gd name="connsiteX40" fmla="*/ 781113 w 1937271"/>
              <a:gd name="connsiteY40" fmla="*/ 1399295 h 1913335"/>
              <a:gd name="connsiteX41" fmla="*/ 681525 w 1937271"/>
              <a:gd name="connsiteY41" fmla="*/ 1465687 h 1913335"/>
              <a:gd name="connsiteX42" fmla="*/ 619543 w 1937271"/>
              <a:gd name="connsiteY42" fmla="*/ 1555354 h 1913335"/>
              <a:gd name="connsiteX43" fmla="*/ 609097 w 1937271"/>
              <a:gd name="connsiteY43" fmla="*/ 1587909 h 1913335"/>
              <a:gd name="connsiteX44" fmla="*/ 524598 w 1937271"/>
              <a:gd name="connsiteY44" fmla="*/ 1661846 h 1913335"/>
              <a:gd name="connsiteX45" fmla="*/ 485367 w 1937271"/>
              <a:gd name="connsiteY45" fmla="*/ 1707113 h 1913335"/>
              <a:gd name="connsiteX46" fmla="*/ 434064 w 1937271"/>
              <a:gd name="connsiteY46" fmla="*/ 1722202 h 1913335"/>
              <a:gd name="connsiteX47" fmla="*/ 382761 w 1937271"/>
              <a:gd name="connsiteY47" fmla="*/ 1728238 h 1913335"/>
              <a:gd name="connsiteX48" fmla="*/ 313350 w 1937271"/>
              <a:gd name="connsiteY48" fmla="*/ 1758417 h 1913335"/>
              <a:gd name="connsiteX49" fmla="*/ 216780 w 1937271"/>
              <a:gd name="connsiteY49" fmla="*/ 1761434 h 1913335"/>
              <a:gd name="connsiteX50" fmla="*/ 123228 w 1937271"/>
              <a:gd name="connsiteY50" fmla="*/ 1779541 h 1913335"/>
              <a:gd name="connsiteX51" fmla="*/ 14586 w 1937271"/>
              <a:gd name="connsiteY51" fmla="*/ 1791612 h 1913335"/>
              <a:gd name="connsiteX52" fmla="*/ 35711 w 1937271"/>
              <a:gd name="connsiteY52" fmla="*/ 1815755 h 1913335"/>
              <a:gd name="connsiteX53" fmla="*/ 119480 w 1937271"/>
              <a:gd name="connsiteY53" fmla="*/ 1867298 h 1913335"/>
              <a:gd name="connsiteX54" fmla="*/ 186155 w 1937271"/>
              <a:gd name="connsiteY54" fmla="*/ 1898254 h 1913335"/>
              <a:gd name="connsiteX55" fmla="*/ 367130 w 1937271"/>
              <a:gd name="connsiteY55" fmla="*/ 1903016 h 1913335"/>
              <a:gd name="connsiteX56" fmla="*/ 550487 w 1937271"/>
              <a:gd name="connsiteY56" fmla="*/ 1836342 h 1913335"/>
              <a:gd name="connsiteX57" fmla="*/ 724318 w 1937271"/>
              <a:gd name="connsiteY57" fmla="*/ 1774429 h 1913335"/>
              <a:gd name="connsiteX58" fmla="*/ 786230 w 1937271"/>
              <a:gd name="connsiteY58" fmla="*/ 1664891 h 1913335"/>
              <a:gd name="connsiteX59" fmla="*/ 1095791 w 1937271"/>
              <a:gd name="connsiteY59" fmla="*/ 1500583 h 1913335"/>
              <a:gd name="connsiteX60" fmla="*/ 1513910 w 1937271"/>
              <a:gd name="connsiteY60" fmla="*/ 1414298 h 1913335"/>
              <a:gd name="connsiteX61" fmla="*/ 1715616 w 1937271"/>
              <a:gd name="connsiteY61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307579 h 1913335"/>
              <a:gd name="connsiteX5" fmla="*/ 1672055 w 1937271"/>
              <a:gd name="connsiteY5" fmla="*/ 224235 h 1913335"/>
              <a:gd name="connsiteX6" fmla="*/ 1664912 w 1937271"/>
              <a:gd name="connsiteY6" fmla="*/ 186135 h 1913335"/>
              <a:gd name="connsiteX7" fmla="*/ 1683962 w 1937271"/>
              <a:gd name="connsiteY7" fmla="*/ 131366 h 1913335"/>
              <a:gd name="connsiteX8" fmla="*/ 1669674 w 1937271"/>
              <a:gd name="connsiteY8" fmla="*/ 83741 h 1913335"/>
              <a:gd name="connsiteX9" fmla="*/ 1691106 w 1937271"/>
              <a:gd name="connsiteY9" fmla="*/ 48023 h 1913335"/>
              <a:gd name="connsiteX10" fmla="*/ 1576805 w 1937271"/>
              <a:gd name="connsiteY10" fmla="*/ 5159 h 1913335"/>
              <a:gd name="connsiteX11" fmla="*/ 1533943 w 1937271"/>
              <a:gd name="connsiteY11" fmla="*/ 78979 h 1913335"/>
              <a:gd name="connsiteX12" fmla="*/ 1495843 w 1937271"/>
              <a:gd name="connsiteY12" fmla="*/ 107554 h 1913335"/>
              <a:gd name="connsiteX13" fmla="*/ 1502987 w 1937271"/>
              <a:gd name="connsiteY13" fmla="*/ 240904 h 1913335"/>
              <a:gd name="connsiteX14" fmla="*/ 1491080 w 1937271"/>
              <a:gd name="connsiteY14" fmla="*/ 309959 h 1913335"/>
              <a:gd name="connsiteX15" fmla="*/ 1472030 w 1937271"/>
              <a:gd name="connsiteY15" fmla="*/ 333773 h 1913335"/>
              <a:gd name="connsiteX16" fmla="*/ 1448218 w 1937271"/>
              <a:gd name="connsiteY16" fmla="*/ 357585 h 1913335"/>
              <a:gd name="connsiteX17" fmla="*/ 1436312 w 1937271"/>
              <a:gd name="connsiteY17" fmla="*/ 402829 h 1913335"/>
              <a:gd name="connsiteX18" fmla="*/ 1426787 w 1937271"/>
              <a:gd name="connsiteY18" fmla="*/ 450454 h 1913335"/>
              <a:gd name="connsiteX19" fmla="*/ 1412499 w 1937271"/>
              <a:gd name="connsiteY19" fmla="*/ 502840 h 1913335"/>
              <a:gd name="connsiteX20" fmla="*/ 1364874 w 1937271"/>
              <a:gd name="connsiteY20" fmla="*/ 590948 h 1913335"/>
              <a:gd name="connsiteX21" fmla="*/ 1357730 w 1937271"/>
              <a:gd name="connsiteY21" fmla="*/ 643334 h 1913335"/>
              <a:gd name="connsiteX22" fmla="*/ 1312487 w 1937271"/>
              <a:gd name="connsiteY22" fmla="*/ 719535 h 1913335"/>
              <a:gd name="connsiteX23" fmla="*/ 1305343 w 1937271"/>
              <a:gd name="connsiteY23" fmla="*/ 762398 h 1913335"/>
              <a:gd name="connsiteX24" fmla="*/ 1288674 w 1937271"/>
              <a:gd name="connsiteY24" fmla="*/ 779066 h 1913335"/>
              <a:gd name="connsiteX25" fmla="*/ 1288674 w 1937271"/>
              <a:gd name="connsiteY25" fmla="*/ 812404 h 1913335"/>
              <a:gd name="connsiteX26" fmla="*/ 1263799 w 1937271"/>
              <a:gd name="connsiteY26" fmla="*/ 846398 h 1913335"/>
              <a:gd name="connsiteX27" fmla="*/ 1248193 w 1937271"/>
              <a:gd name="connsiteY27" fmla="*/ 860029 h 1913335"/>
              <a:gd name="connsiteX28" fmla="*/ 1231524 w 1937271"/>
              <a:gd name="connsiteY28" fmla="*/ 874316 h 1913335"/>
              <a:gd name="connsiteX29" fmla="*/ 1195805 w 1937271"/>
              <a:gd name="connsiteY29" fmla="*/ 900510 h 1913335"/>
              <a:gd name="connsiteX30" fmla="*/ 1131180 w 1937271"/>
              <a:gd name="connsiteY30" fmla="*/ 964730 h 1913335"/>
              <a:gd name="connsiteX31" fmla="*/ 1129130 w 1937271"/>
              <a:gd name="connsiteY31" fmla="*/ 1010048 h 1913335"/>
              <a:gd name="connsiteX32" fmla="*/ 1113404 w 1937271"/>
              <a:gd name="connsiteY32" fmla="*/ 1035248 h 1913335"/>
              <a:gd name="connsiteX33" fmla="*/ 1070494 w 1937271"/>
              <a:gd name="connsiteY33" fmla="*/ 1067335 h 1913335"/>
              <a:gd name="connsiteX34" fmla="*/ 1043405 w 1937271"/>
              <a:gd name="connsiteY34" fmla="*/ 1083866 h 1913335"/>
              <a:gd name="connsiteX35" fmla="*/ 1000543 w 1937271"/>
              <a:gd name="connsiteY35" fmla="*/ 1121966 h 1913335"/>
              <a:gd name="connsiteX36" fmla="*/ 913897 w 1937271"/>
              <a:gd name="connsiteY36" fmla="*/ 1212191 h 1913335"/>
              <a:gd name="connsiteX37" fmla="*/ 950111 w 1937271"/>
              <a:gd name="connsiteY37" fmla="*/ 1209174 h 1913335"/>
              <a:gd name="connsiteX38" fmla="*/ 959165 w 1937271"/>
              <a:gd name="connsiteY38" fmla="*/ 1227280 h 1913335"/>
              <a:gd name="connsiteX39" fmla="*/ 877683 w 1937271"/>
              <a:gd name="connsiteY39" fmla="*/ 1314796 h 1913335"/>
              <a:gd name="connsiteX40" fmla="*/ 850051 w 1937271"/>
              <a:gd name="connsiteY40" fmla="*/ 1360064 h 1913335"/>
              <a:gd name="connsiteX41" fmla="*/ 781113 w 1937271"/>
              <a:gd name="connsiteY41" fmla="*/ 1399295 h 1913335"/>
              <a:gd name="connsiteX42" fmla="*/ 681525 w 1937271"/>
              <a:gd name="connsiteY42" fmla="*/ 1465687 h 1913335"/>
              <a:gd name="connsiteX43" fmla="*/ 619543 w 1937271"/>
              <a:gd name="connsiteY43" fmla="*/ 1555354 h 1913335"/>
              <a:gd name="connsiteX44" fmla="*/ 609097 w 1937271"/>
              <a:gd name="connsiteY44" fmla="*/ 1587909 h 1913335"/>
              <a:gd name="connsiteX45" fmla="*/ 524598 w 1937271"/>
              <a:gd name="connsiteY45" fmla="*/ 1661846 h 1913335"/>
              <a:gd name="connsiteX46" fmla="*/ 485367 w 1937271"/>
              <a:gd name="connsiteY46" fmla="*/ 1707113 h 1913335"/>
              <a:gd name="connsiteX47" fmla="*/ 434064 w 1937271"/>
              <a:gd name="connsiteY47" fmla="*/ 1722202 h 1913335"/>
              <a:gd name="connsiteX48" fmla="*/ 382761 w 1937271"/>
              <a:gd name="connsiteY48" fmla="*/ 1728238 h 1913335"/>
              <a:gd name="connsiteX49" fmla="*/ 313350 w 1937271"/>
              <a:gd name="connsiteY49" fmla="*/ 1758417 h 1913335"/>
              <a:gd name="connsiteX50" fmla="*/ 216780 w 1937271"/>
              <a:gd name="connsiteY50" fmla="*/ 1761434 h 1913335"/>
              <a:gd name="connsiteX51" fmla="*/ 123228 w 1937271"/>
              <a:gd name="connsiteY51" fmla="*/ 1779541 h 1913335"/>
              <a:gd name="connsiteX52" fmla="*/ 14586 w 1937271"/>
              <a:gd name="connsiteY52" fmla="*/ 1791612 h 1913335"/>
              <a:gd name="connsiteX53" fmla="*/ 35711 w 1937271"/>
              <a:gd name="connsiteY53" fmla="*/ 1815755 h 1913335"/>
              <a:gd name="connsiteX54" fmla="*/ 119480 w 1937271"/>
              <a:gd name="connsiteY54" fmla="*/ 1867298 h 1913335"/>
              <a:gd name="connsiteX55" fmla="*/ 186155 w 1937271"/>
              <a:gd name="connsiteY55" fmla="*/ 1898254 h 1913335"/>
              <a:gd name="connsiteX56" fmla="*/ 367130 w 1937271"/>
              <a:gd name="connsiteY56" fmla="*/ 1903016 h 1913335"/>
              <a:gd name="connsiteX57" fmla="*/ 550487 w 1937271"/>
              <a:gd name="connsiteY57" fmla="*/ 1836342 h 1913335"/>
              <a:gd name="connsiteX58" fmla="*/ 724318 w 1937271"/>
              <a:gd name="connsiteY58" fmla="*/ 1774429 h 1913335"/>
              <a:gd name="connsiteX59" fmla="*/ 786230 w 1937271"/>
              <a:gd name="connsiteY59" fmla="*/ 1664891 h 1913335"/>
              <a:gd name="connsiteX60" fmla="*/ 1095791 w 1937271"/>
              <a:gd name="connsiteY60" fmla="*/ 1500583 h 1913335"/>
              <a:gd name="connsiteX61" fmla="*/ 1513910 w 1937271"/>
              <a:gd name="connsiteY61" fmla="*/ 1414298 h 1913335"/>
              <a:gd name="connsiteX62" fmla="*/ 1715616 w 1937271"/>
              <a:gd name="connsiteY62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307579 h 1913335"/>
              <a:gd name="connsiteX5" fmla="*/ 1672055 w 1937271"/>
              <a:gd name="connsiteY5" fmla="*/ 224235 h 1913335"/>
              <a:gd name="connsiteX6" fmla="*/ 1664912 w 1937271"/>
              <a:gd name="connsiteY6" fmla="*/ 186135 h 1913335"/>
              <a:gd name="connsiteX7" fmla="*/ 1683962 w 1937271"/>
              <a:gd name="connsiteY7" fmla="*/ 131366 h 1913335"/>
              <a:gd name="connsiteX8" fmla="*/ 1669674 w 1937271"/>
              <a:gd name="connsiteY8" fmla="*/ 83741 h 1913335"/>
              <a:gd name="connsiteX9" fmla="*/ 1691106 w 1937271"/>
              <a:gd name="connsiteY9" fmla="*/ 48023 h 1913335"/>
              <a:gd name="connsiteX10" fmla="*/ 1576805 w 1937271"/>
              <a:gd name="connsiteY10" fmla="*/ 5159 h 1913335"/>
              <a:gd name="connsiteX11" fmla="*/ 1533943 w 1937271"/>
              <a:gd name="connsiteY11" fmla="*/ 78979 h 1913335"/>
              <a:gd name="connsiteX12" fmla="*/ 1495843 w 1937271"/>
              <a:gd name="connsiteY12" fmla="*/ 107554 h 1913335"/>
              <a:gd name="connsiteX13" fmla="*/ 1502987 w 1937271"/>
              <a:gd name="connsiteY13" fmla="*/ 240904 h 1913335"/>
              <a:gd name="connsiteX14" fmla="*/ 1491080 w 1937271"/>
              <a:gd name="connsiteY14" fmla="*/ 309959 h 1913335"/>
              <a:gd name="connsiteX15" fmla="*/ 1472030 w 1937271"/>
              <a:gd name="connsiteY15" fmla="*/ 333773 h 1913335"/>
              <a:gd name="connsiteX16" fmla="*/ 1448218 w 1937271"/>
              <a:gd name="connsiteY16" fmla="*/ 357585 h 1913335"/>
              <a:gd name="connsiteX17" fmla="*/ 1436312 w 1937271"/>
              <a:gd name="connsiteY17" fmla="*/ 402829 h 1913335"/>
              <a:gd name="connsiteX18" fmla="*/ 1426787 w 1937271"/>
              <a:gd name="connsiteY18" fmla="*/ 450454 h 1913335"/>
              <a:gd name="connsiteX19" fmla="*/ 1412499 w 1937271"/>
              <a:gd name="connsiteY19" fmla="*/ 502840 h 1913335"/>
              <a:gd name="connsiteX20" fmla="*/ 1364874 w 1937271"/>
              <a:gd name="connsiteY20" fmla="*/ 590948 h 1913335"/>
              <a:gd name="connsiteX21" fmla="*/ 1357730 w 1937271"/>
              <a:gd name="connsiteY21" fmla="*/ 643334 h 1913335"/>
              <a:gd name="connsiteX22" fmla="*/ 1312487 w 1937271"/>
              <a:gd name="connsiteY22" fmla="*/ 719535 h 1913335"/>
              <a:gd name="connsiteX23" fmla="*/ 1305343 w 1937271"/>
              <a:gd name="connsiteY23" fmla="*/ 762398 h 1913335"/>
              <a:gd name="connsiteX24" fmla="*/ 1288674 w 1937271"/>
              <a:gd name="connsiteY24" fmla="*/ 779066 h 1913335"/>
              <a:gd name="connsiteX25" fmla="*/ 1288674 w 1937271"/>
              <a:gd name="connsiteY25" fmla="*/ 812404 h 1913335"/>
              <a:gd name="connsiteX26" fmla="*/ 1263799 w 1937271"/>
              <a:gd name="connsiteY26" fmla="*/ 846398 h 1913335"/>
              <a:gd name="connsiteX27" fmla="*/ 1248193 w 1937271"/>
              <a:gd name="connsiteY27" fmla="*/ 860029 h 1913335"/>
              <a:gd name="connsiteX28" fmla="*/ 1231524 w 1937271"/>
              <a:gd name="connsiteY28" fmla="*/ 874316 h 1913335"/>
              <a:gd name="connsiteX29" fmla="*/ 1195805 w 1937271"/>
              <a:gd name="connsiteY29" fmla="*/ 900510 h 1913335"/>
              <a:gd name="connsiteX30" fmla="*/ 1131180 w 1937271"/>
              <a:gd name="connsiteY30" fmla="*/ 964730 h 1913335"/>
              <a:gd name="connsiteX31" fmla="*/ 1129130 w 1937271"/>
              <a:gd name="connsiteY31" fmla="*/ 1010048 h 1913335"/>
              <a:gd name="connsiteX32" fmla="*/ 1113404 w 1937271"/>
              <a:gd name="connsiteY32" fmla="*/ 1035248 h 1913335"/>
              <a:gd name="connsiteX33" fmla="*/ 1070494 w 1937271"/>
              <a:gd name="connsiteY33" fmla="*/ 1067335 h 1913335"/>
              <a:gd name="connsiteX34" fmla="*/ 1043405 w 1937271"/>
              <a:gd name="connsiteY34" fmla="*/ 1083866 h 1913335"/>
              <a:gd name="connsiteX35" fmla="*/ 1000543 w 1937271"/>
              <a:gd name="connsiteY35" fmla="*/ 1121966 h 1913335"/>
              <a:gd name="connsiteX36" fmla="*/ 913897 w 1937271"/>
              <a:gd name="connsiteY36" fmla="*/ 1212191 h 1913335"/>
              <a:gd name="connsiteX37" fmla="*/ 950111 w 1937271"/>
              <a:gd name="connsiteY37" fmla="*/ 1209174 h 1913335"/>
              <a:gd name="connsiteX38" fmla="*/ 959165 w 1937271"/>
              <a:gd name="connsiteY38" fmla="*/ 1227280 h 1913335"/>
              <a:gd name="connsiteX39" fmla="*/ 917199 w 1937271"/>
              <a:gd name="connsiteY39" fmla="*/ 1288654 h 1913335"/>
              <a:gd name="connsiteX40" fmla="*/ 877683 w 1937271"/>
              <a:gd name="connsiteY40" fmla="*/ 1314796 h 1913335"/>
              <a:gd name="connsiteX41" fmla="*/ 850051 w 1937271"/>
              <a:gd name="connsiteY41" fmla="*/ 1360064 h 1913335"/>
              <a:gd name="connsiteX42" fmla="*/ 781113 w 1937271"/>
              <a:gd name="connsiteY42" fmla="*/ 1399295 h 1913335"/>
              <a:gd name="connsiteX43" fmla="*/ 681525 w 1937271"/>
              <a:gd name="connsiteY43" fmla="*/ 1465687 h 1913335"/>
              <a:gd name="connsiteX44" fmla="*/ 619543 w 1937271"/>
              <a:gd name="connsiteY44" fmla="*/ 1555354 h 1913335"/>
              <a:gd name="connsiteX45" fmla="*/ 609097 w 1937271"/>
              <a:gd name="connsiteY45" fmla="*/ 1587909 h 1913335"/>
              <a:gd name="connsiteX46" fmla="*/ 524598 w 1937271"/>
              <a:gd name="connsiteY46" fmla="*/ 1661846 h 1913335"/>
              <a:gd name="connsiteX47" fmla="*/ 485367 w 1937271"/>
              <a:gd name="connsiteY47" fmla="*/ 1707113 h 1913335"/>
              <a:gd name="connsiteX48" fmla="*/ 434064 w 1937271"/>
              <a:gd name="connsiteY48" fmla="*/ 1722202 h 1913335"/>
              <a:gd name="connsiteX49" fmla="*/ 382761 w 1937271"/>
              <a:gd name="connsiteY49" fmla="*/ 1728238 h 1913335"/>
              <a:gd name="connsiteX50" fmla="*/ 313350 w 1937271"/>
              <a:gd name="connsiteY50" fmla="*/ 1758417 h 1913335"/>
              <a:gd name="connsiteX51" fmla="*/ 216780 w 1937271"/>
              <a:gd name="connsiteY51" fmla="*/ 1761434 h 1913335"/>
              <a:gd name="connsiteX52" fmla="*/ 123228 w 1937271"/>
              <a:gd name="connsiteY52" fmla="*/ 1779541 h 1913335"/>
              <a:gd name="connsiteX53" fmla="*/ 14586 w 1937271"/>
              <a:gd name="connsiteY53" fmla="*/ 1791612 h 1913335"/>
              <a:gd name="connsiteX54" fmla="*/ 35711 w 1937271"/>
              <a:gd name="connsiteY54" fmla="*/ 1815755 h 1913335"/>
              <a:gd name="connsiteX55" fmla="*/ 119480 w 1937271"/>
              <a:gd name="connsiteY55" fmla="*/ 1867298 h 1913335"/>
              <a:gd name="connsiteX56" fmla="*/ 186155 w 1937271"/>
              <a:gd name="connsiteY56" fmla="*/ 1898254 h 1913335"/>
              <a:gd name="connsiteX57" fmla="*/ 367130 w 1937271"/>
              <a:gd name="connsiteY57" fmla="*/ 1903016 h 1913335"/>
              <a:gd name="connsiteX58" fmla="*/ 550487 w 1937271"/>
              <a:gd name="connsiteY58" fmla="*/ 1836342 h 1913335"/>
              <a:gd name="connsiteX59" fmla="*/ 724318 w 1937271"/>
              <a:gd name="connsiteY59" fmla="*/ 1774429 h 1913335"/>
              <a:gd name="connsiteX60" fmla="*/ 786230 w 1937271"/>
              <a:gd name="connsiteY60" fmla="*/ 1664891 h 1913335"/>
              <a:gd name="connsiteX61" fmla="*/ 1095791 w 1937271"/>
              <a:gd name="connsiteY61" fmla="*/ 1500583 h 1913335"/>
              <a:gd name="connsiteX62" fmla="*/ 1513910 w 1937271"/>
              <a:gd name="connsiteY62" fmla="*/ 1414298 h 1913335"/>
              <a:gd name="connsiteX63" fmla="*/ 1715616 w 1937271"/>
              <a:gd name="connsiteY63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307579 h 1913335"/>
              <a:gd name="connsiteX5" fmla="*/ 1672055 w 1937271"/>
              <a:gd name="connsiteY5" fmla="*/ 224235 h 1913335"/>
              <a:gd name="connsiteX6" fmla="*/ 1664912 w 1937271"/>
              <a:gd name="connsiteY6" fmla="*/ 186135 h 1913335"/>
              <a:gd name="connsiteX7" fmla="*/ 1683962 w 1937271"/>
              <a:gd name="connsiteY7" fmla="*/ 131366 h 1913335"/>
              <a:gd name="connsiteX8" fmla="*/ 1669674 w 1937271"/>
              <a:gd name="connsiteY8" fmla="*/ 83741 h 1913335"/>
              <a:gd name="connsiteX9" fmla="*/ 1691106 w 1937271"/>
              <a:gd name="connsiteY9" fmla="*/ 48023 h 1913335"/>
              <a:gd name="connsiteX10" fmla="*/ 1576805 w 1937271"/>
              <a:gd name="connsiteY10" fmla="*/ 5159 h 1913335"/>
              <a:gd name="connsiteX11" fmla="*/ 1533943 w 1937271"/>
              <a:gd name="connsiteY11" fmla="*/ 78979 h 1913335"/>
              <a:gd name="connsiteX12" fmla="*/ 1495843 w 1937271"/>
              <a:gd name="connsiteY12" fmla="*/ 107554 h 1913335"/>
              <a:gd name="connsiteX13" fmla="*/ 1502987 w 1937271"/>
              <a:gd name="connsiteY13" fmla="*/ 240904 h 1913335"/>
              <a:gd name="connsiteX14" fmla="*/ 1491080 w 1937271"/>
              <a:gd name="connsiteY14" fmla="*/ 309959 h 1913335"/>
              <a:gd name="connsiteX15" fmla="*/ 1472030 w 1937271"/>
              <a:gd name="connsiteY15" fmla="*/ 333773 h 1913335"/>
              <a:gd name="connsiteX16" fmla="*/ 1448218 w 1937271"/>
              <a:gd name="connsiteY16" fmla="*/ 357585 h 1913335"/>
              <a:gd name="connsiteX17" fmla="*/ 1436312 w 1937271"/>
              <a:gd name="connsiteY17" fmla="*/ 402829 h 1913335"/>
              <a:gd name="connsiteX18" fmla="*/ 1426787 w 1937271"/>
              <a:gd name="connsiteY18" fmla="*/ 450454 h 1913335"/>
              <a:gd name="connsiteX19" fmla="*/ 1412499 w 1937271"/>
              <a:gd name="connsiteY19" fmla="*/ 502840 h 1913335"/>
              <a:gd name="connsiteX20" fmla="*/ 1364874 w 1937271"/>
              <a:gd name="connsiteY20" fmla="*/ 590948 h 1913335"/>
              <a:gd name="connsiteX21" fmla="*/ 1357730 w 1937271"/>
              <a:gd name="connsiteY21" fmla="*/ 643334 h 1913335"/>
              <a:gd name="connsiteX22" fmla="*/ 1312487 w 1937271"/>
              <a:gd name="connsiteY22" fmla="*/ 719535 h 1913335"/>
              <a:gd name="connsiteX23" fmla="*/ 1305343 w 1937271"/>
              <a:gd name="connsiteY23" fmla="*/ 762398 h 1913335"/>
              <a:gd name="connsiteX24" fmla="*/ 1288674 w 1937271"/>
              <a:gd name="connsiteY24" fmla="*/ 779066 h 1913335"/>
              <a:gd name="connsiteX25" fmla="*/ 1288674 w 1937271"/>
              <a:gd name="connsiteY25" fmla="*/ 812404 h 1913335"/>
              <a:gd name="connsiteX26" fmla="*/ 1263799 w 1937271"/>
              <a:gd name="connsiteY26" fmla="*/ 846398 h 1913335"/>
              <a:gd name="connsiteX27" fmla="*/ 1248193 w 1937271"/>
              <a:gd name="connsiteY27" fmla="*/ 860029 h 1913335"/>
              <a:gd name="connsiteX28" fmla="*/ 1231524 w 1937271"/>
              <a:gd name="connsiteY28" fmla="*/ 874316 h 1913335"/>
              <a:gd name="connsiteX29" fmla="*/ 1195805 w 1937271"/>
              <a:gd name="connsiteY29" fmla="*/ 900510 h 1913335"/>
              <a:gd name="connsiteX30" fmla="*/ 1131180 w 1937271"/>
              <a:gd name="connsiteY30" fmla="*/ 964730 h 1913335"/>
              <a:gd name="connsiteX31" fmla="*/ 1129130 w 1937271"/>
              <a:gd name="connsiteY31" fmla="*/ 1010048 h 1913335"/>
              <a:gd name="connsiteX32" fmla="*/ 1113404 w 1937271"/>
              <a:gd name="connsiteY32" fmla="*/ 1035248 h 1913335"/>
              <a:gd name="connsiteX33" fmla="*/ 1070494 w 1937271"/>
              <a:gd name="connsiteY33" fmla="*/ 1067335 h 1913335"/>
              <a:gd name="connsiteX34" fmla="*/ 1043405 w 1937271"/>
              <a:gd name="connsiteY34" fmla="*/ 1083866 h 1913335"/>
              <a:gd name="connsiteX35" fmla="*/ 1000543 w 1937271"/>
              <a:gd name="connsiteY35" fmla="*/ 1121966 h 1913335"/>
              <a:gd name="connsiteX36" fmla="*/ 913897 w 1937271"/>
              <a:gd name="connsiteY36" fmla="*/ 1212191 h 1913335"/>
              <a:gd name="connsiteX37" fmla="*/ 950111 w 1937271"/>
              <a:gd name="connsiteY37" fmla="*/ 1209174 h 1913335"/>
              <a:gd name="connsiteX38" fmla="*/ 959165 w 1937271"/>
              <a:gd name="connsiteY38" fmla="*/ 1227280 h 1913335"/>
              <a:gd name="connsiteX39" fmla="*/ 917199 w 1937271"/>
              <a:gd name="connsiteY39" fmla="*/ 1288654 h 1913335"/>
              <a:gd name="connsiteX40" fmla="*/ 906258 w 1937271"/>
              <a:gd name="connsiteY40" fmla="*/ 1300509 h 1913335"/>
              <a:gd name="connsiteX41" fmla="*/ 850051 w 1937271"/>
              <a:gd name="connsiteY41" fmla="*/ 1360064 h 1913335"/>
              <a:gd name="connsiteX42" fmla="*/ 781113 w 1937271"/>
              <a:gd name="connsiteY42" fmla="*/ 1399295 h 1913335"/>
              <a:gd name="connsiteX43" fmla="*/ 681525 w 1937271"/>
              <a:gd name="connsiteY43" fmla="*/ 1465687 h 1913335"/>
              <a:gd name="connsiteX44" fmla="*/ 619543 w 1937271"/>
              <a:gd name="connsiteY44" fmla="*/ 1555354 h 1913335"/>
              <a:gd name="connsiteX45" fmla="*/ 609097 w 1937271"/>
              <a:gd name="connsiteY45" fmla="*/ 1587909 h 1913335"/>
              <a:gd name="connsiteX46" fmla="*/ 524598 w 1937271"/>
              <a:gd name="connsiteY46" fmla="*/ 1661846 h 1913335"/>
              <a:gd name="connsiteX47" fmla="*/ 485367 w 1937271"/>
              <a:gd name="connsiteY47" fmla="*/ 1707113 h 1913335"/>
              <a:gd name="connsiteX48" fmla="*/ 434064 w 1937271"/>
              <a:gd name="connsiteY48" fmla="*/ 1722202 h 1913335"/>
              <a:gd name="connsiteX49" fmla="*/ 382761 w 1937271"/>
              <a:gd name="connsiteY49" fmla="*/ 1728238 h 1913335"/>
              <a:gd name="connsiteX50" fmla="*/ 313350 w 1937271"/>
              <a:gd name="connsiteY50" fmla="*/ 1758417 h 1913335"/>
              <a:gd name="connsiteX51" fmla="*/ 216780 w 1937271"/>
              <a:gd name="connsiteY51" fmla="*/ 1761434 h 1913335"/>
              <a:gd name="connsiteX52" fmla="*/ 123228 w 1937271"/>
              <a:gd name="connsiteY52" fmla="*/ 1779541 h 1913335"/>
              <a:gd name="connsiteX53" fmla="*/ 14586 w 1937271"/>
              <a:gd name="connsiteY53" fmla="*/ 1791612 h 1913335"/>
              <a:gd name="connsiteX54" fmla="*/ 35711 w 1937271"/>
              <a:gd name="connsiteY54" fmla="*/ 1815755 h 1913335"/>
              <a:gd name="connsiteX55" fmla="*/ 119480 w 1937271"/>
              <a:gd name="connsiteY55" fmla="*/ 1867298 h 1913335"/>
              <a:gd name="connsiteX56" fmla="*/ 186155 w 1937271"/>
              <a:gd name="connsiteY56" fmla="*/ 1898254 h 1913335"/>
              <a:gd name="connsiteX57" fmla="*/ 367130 w 1937271"/>
              <a:gd name="connsiteY57" fmla="*/ 1903016 h 1913335"/>
              <a:gd name="connsiteX58" fmla="*/ 550487 w 1937271"/>
              <a:gd name="connsiteY58" fmla="*/ 1836342 h 1913335"/>
              <a:gd name="connsiteX59" fmla="*/ 724318 w 1937271"/>
              <a:gd name="connsiteY59" fmla="*/ 1774429 h 1913335"/>
              <a:gd name="connsiteX60" fmla="*/ 786230 w 1937271"/>
              <a:gd name="connsiteY60" fmla="*/ 1664891 h 1913335"/>
              <a:gd name="connsiteX61" fmla="*/ 1095791 w 1937271"/>
              <a:gd name="connsiteY61" fmla="*/ 1500583 h 1913335"/>
              <a:gd name="connsiteX62" fmla="*/ 1513910 w 1937271"/>
              <a:gd name="connsiteY62" fmla="*/ 1414298 h 1913335"/>
              <a:gd name="connsiteX63" fmla="*/ 1715616 w 1937271"/>
              <a:gd name="connsiteY63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307579 h 1913335"/>
              <a:gd name="connsiteX5" fmla="*/ 1672055 w 1937271"/>
              <a:gd name="connsiteY5" fmla="*/ 224235 h 1913335"/>
              <a:gd name="connsiteX6" fmla="*/ 1664912 w 1937271"/>
              <a:gd name="connsiteY6" fmla="*/ 186135 h 1913335"/>
              <a:gd name="connsiteX7" fmla="*/ 1683962 w 1937271"/>
              <a:gd name="connsiteY7" fmla="*/ 131366 h 1913335"/>
              <a:gd name="connsiteX8" fmla="*/ 1669674 w 1937271"/>
              <a:gd name="connsiteY8" fmla="*/ 83741 h 1913335"/>
              <a:gd name="connsiteX9" fmla="*/ 1691106 w 1937271"/>
              <a:gd name="connsiteY9" fmla="*/ 48023 h 1913335"/>
              <a:gd name="connsiteX10" fmla="*/ 1576805 w 1937271"/>
              <a:gd name="connsiteY10" fmla="*/ 5159 h 1913335"/>
              <a:gd name="connsiteX11" fmla="*/ 1533943 w 1937271"/>
              <a:gd name="connsiteY11" fmla="*/ 78979 h 1913335"/>
              <a:gd name="connsiteX12" fmla="*/ 1495843 w 1937271"/>
              <a:gd name="connsiteY12" fmla="*/ 107554 h 1913335"/>
              <a:gd name="connsiteX13" fmla="*/ 1502987 w 1937271"/>
              <a:gd name="connsiteY13" fmla="*/ 240904 h 1913335"/>
              <a:gd name="connsiteX14" fmla="*/ 1491080 w 1937271"/>
              <a:gd name="connsiteY14" fmla="*/ 309959 h 1913335"/>
              <a:gd name="connsiteX15" fmla="*/ 1472030 w 1937271"/>
              <a:gd name="connsiteY15" fmla="*/ 333773 h 1913335"/>
              <a:gd name="connsiteX16" fmla="*/ 1448218 w 1937271"/>
              <a:gd name="connsiteY16" fmla="*/ 357585 h 1913335"/>
              <a:gd name="connsiteX17" fmla="*/ 1436312 w 1937271"/>
              <a:gd name="connsiteY17" fmla="*/ 402829 h 1913335"/>
              <a:gd name="connsiteX18" fmla="*/ 1426787 w 1937271"/>
              <a:gd name="connsiteY18" fmla="*/ 450454 h 1913335"/>
              <a:gd name="connsiteX19" fmla="*/ 1412499 w 1937271"/>
              <a:gd name="connsiteY19" fmla="*/ 502840 h 1913335"/>
              <a:gd name="connsiteX20" fmla="*/ 1364874 w 1937271"/>
              <a:gd name="connsiteY20" fmla="*/ 590948 h 1913335"/>
              <a:gd name="connsiteX21" fmla="*/ 1357730 w 1937271"/>
              <a:gd name="connsiteY21" fmla="*/ 643334 h 1913335"/>
              <a:gd name="connsiteX22" fmla="*/ 1312487 w 1937271"/>
              <a:gd name="connsiteY22" fmla="*/ 719535 h 1913335"/>
              <a:gd name="connsiteX23" fmla="*/ 1305343 w 1937271"/>
              <a:gd name="connsiteY23" fmla="*/ 762398 h 1913335"/>
              <a:gd name="connsiteX24" fmla="*/ 1288674 w 1937271"/>
              <a:gd name="connsiteY24" fmla="*/ 779066 h 1913335"/>
              <a:gd name="connsiteX25" fmla="*/ 1288674 w 1937271"/>
              <a:gd name="connsiteY25" fmla="*/ 812404 h 1913335"/>
              <a:gd name="connsiteX26" fmla="*/ 1263799 w 1937271"/>
              <a:gd name="connsiteY26" fmla="*/ 846398 h 1913335"/>
              <a:gd name="connsiteX27" fmla="*/ 1248193 w 1937271"/>
              <a:gd name="connsiteY27" fmla="*/ 860029 h 1913335"/>
              <a:gd name="connsiteX28" fmla="*/ 1231524 w 1937271"/>
              <a:gd name="connsiteY28" fmla="*/ 874316 h 1913335"/>
              <a:gd name="connsiteX29" fmla="*/ 1195805 w 1937271"/>
              <a:gd name="connsiteY29" fmla="*/ 900510 h 1913335"/>
              <a:gd name="connsiteX30" fmla="*/ 1131180 w 1937271"/>
              <a:gd name="connsiteY30" fmla="*/ 964730 h 1913335"/>
              <a:gd name="connsiteX31" fmla="*/ 1129130 w 1937271"/>
              <a:gd name="connsiteY31" fmla="*/ 1010048 h 1913335"/>
              <a:gd name="connsiteX32" fmla="*/ 1113404 w 1937271"/>
              <a:gd name="connsiteY32" fmla="*/ 1035248 h 1913335"/>
              <a:gd name="connsiteX33" fmla="*/ 1070494 w 1937271"/>
              <a:gd name="connsiteY33" fmla="*/ 1067335 h 1913335"/>
              <a:gd name="connsiteX34" fmla="*/ 1043405 w 1937271"/>
              <a:gd name="connsiteY34" fmla="*/ 1083866 h 1913335"/>
              <a:gd name="connsiteX35" fmla="*/ 1000543 w 1937271"/>
              <a:gd name="connsiteY35" fmla="*/ 1121966 h 1913335"/>
              <a:gd name="connsiteX36" fmla="*/ 913897 w 1937271"/>
              <a:gd name="connsiteY36" fmla="*/ 1212191 h 1913335"/>
              <a:gd name="connsiteX37" fmla="*/ 950111 w 1937271"/>
              <a:gd name="connsiteY37" fmla="*/ 1209174 h 1913335"/>
              <a:gd name="connsiteX38" fmla="*/ 959165 w 1937271"/>
              <a:gd name="connsiteY38" fmla="*/ 1227280 h 1913335"/>
              <a:gd name="connsiteX39" fmla="*/ 933868 w 1937271"/>
              <a:gd name="connsiteY39" fmla="*/ 1257698 h 1913335"/>
              <a:gd name="connsiteX40" fmla="*/ 917199 w 1937271"/>
              <a:gd name="connsiteY40" fmla="*/ 1288654 h 1913335"/>
              <a:gd name="connsiteX41" fmla="*/ 906258 w 1937271"/>
              <a:gd name="connsiteY41" fmla="*/ 1300509 h 1913335"/>
              <a:gd name="connsiteX42" fmla="*/ 850051 w 1937271"/>
              <a:gd name="connsiteY42" fmla="*/ 1360064 h 1913335"/>
              <a:gd name="connsiteX43" fmla="*/ 781113 w 1937271"/>
              <a:gd name="connsiteY43" fmla="*/ 1399295 h 1913335"/>
              <a:gd name="connsiteX44" fmla="*/ 681525 w 1937271"/>
              <a:gd name="connsiteY44" fmla="*/ 1465687 h 1913335"/>
              <a:gd name="connsiteX45" fmla="*/ 619543 w 1937271"/>
              <a:gd name="connsiteY45" fmla="*/ 1555354 h 1913335"/>
              <a:gd name="connsiteX46" fmla="*/ 609097 w 1937271"/>
              <a:gd name="connsiteY46" fmla="*/ 1587909 h 1913335"/>
              <a:gd name="connsiteX47" fmla="*/ 524598 w 1937271"/>
              <a:gd name="connsiteY47" fmla="*/ 1661846 h 1913335"/>
              <a:gd name="connsiteX48" fmla="*/ 485367 w 1937271"/>
              <a:gd name="connsiteY48" fmla="*/ 1707113 h 1913335"/>
              <a:gd name="connsiteX49" fmla="*/ 434064 w 1937271"/>
              <a:gd name="connsiteY49" fmla="*/ 1722202 h 1913335"/>
              <a:gd name="connsiteX50" fmla="*/ 382761 w 1937271"/>
              <a:gd name="connsiteY50" fmla="*/ 1728238 h 1913335"/>
              <a:gd name="connsiteX51" fmla="*/ 313350 w 1937271"/>
              <a:gd name="connsiteY51" fmla="*/ 1758417 h 1913335"/>
              <a:gd name="connsiteX52" fmla="*/ 216780 w 1937271"/>
              <a:gd name="connsiteY52" fmla="*/ 1761434 h 1913335"/>
              <a:gd name="connsiteX53" fmla="*/ 123228 w 1937271"/>
              <a:gd name="connsiteY53" fmla="*/ 1779541 h 1913335"/>
              <a:gd name="connsiteX54" fmla="*/ 14586 w 1937271"/>
              <a:gd name="connsiteY54" fmla="*/ 1791612 h 1913335"/>
              <a:gd name="connsiteX55" fmla="*/ 35711 w 1937271"/>
              <a:gd name="connsiteY55" fmla="*/ 1815755 h 1913335"/>
              <a:gd name="connsiteX56" fmla="*/ 119480 w 1937271"/>
              <a:gd name="connsiteY56" fmla="*/ 1867298 h 1913335"/>
              <a:gd name="connsiteX57" fmla="*/ 186155 w 1937271"/>
              <a:gd name="connsiteY57" fmla="*/ 1898254 h 1913335"/>
              <a:gd name="connsiteX58" fmla="*/ 367130 w 1937271"/>
              <a:gd name="connsiteY58" fmla="*/ 1903016 h 1913335"/>
              <a:gd name="connsiteX59" fmla="*/ 550487 w 1937271"/>
              <a:gd name="connsiteY59" fmla="*/ 1836342 h 1913335"/>
              <a:gd name="connsiteX60" fmla="*/ 724318 w 1937271"/>
              <a:gd name="connsiteY60" fmla="*/ 1774429 h 1913335"/>
              <a:gd name="connsiteX61" fmla="*/ 786230 w 1937271"/>
              <a:gd name="connsiteY61" fmla="*/ 1664891 h 1913335"/>
              <a:gd name="connsiteX62" fmla="*/ 1095791 w 1937271"/>
              <a:gd name="connsiteY62" fmla="*/ 1500583 h 1913335"/>
              <a:gd name="connsiteX63" fmla="*/ 1513910 w 1937271"/>
              <a:gd name="connsiteY63" fmla="*/ 1414298 h 1913335"/>
              <a:gd name="connsiteX64" fmla="*/ 1715616 w 1937271"/>
              <a:gd name="connsiteY64" fmla="*/ 1136392 h 1913335"/>
              <a:gd name="connsiteX0" fmla="*/ 1715616 w 1937271"/>
              <a:gd name="connsiteY0" fmla="*/ 1136392 h 1913335"/>
              <a:gd name="connsiteX1" fmla="*/ 1859984 w 1937271"/>
              <a:gd name="connsiteY1" fmla="*/ 1106569 h 1913335"/>
              <a:gd name="connsiteX2" fmla="*/ 1657768 w 1937271"/>
              <a:gd name="connsiteY2" fmla="*/ 640954 h 1913335"/>
              <a:gd name="connsiteX3" fmla="*/ 1657768 w 1937271"/>
              <a:gd name="connsiteY3" fmla="*/ 443310 h 1913335"/>
              <a:gd name="connsiteX4" fmla="*/ 1672055 w 1937271"/>
              <a:gd name="connsiteY4" fmla="*/ 307579 h 1913335"/>
              <a:gd name="connsiteX5" fmla="*/ 1672055 w 1937271"/>
              <a:gd name="connsiteY5" fmla="*/ 224235 h 1913335"/>
              <a:gd name="connsiteX6" fmla="*/ 1664912 w 1937271"/>
              <a:gd name="connsiteY6" fmla="*/ 186135 h 1913335"/>
              <a:gd name="connsiteX7" fmla="*/ 1683962 w 1937271"/>
              <a:gd name="connsiteY7" fmla="*/ 131366 h 1913335"/>
              <a:gd name="connsiteX8" fmla="*/ 1669674 w 1937271"/>
              <a:gd name="connsiteY8" fmla="*/ 83741 h 1913335"/>
              <a:gd name="connsiteX9" fmla="*/ 1691106 w 1937271"/>
              <a:gd name="connsiteY9" fmla="*/ 48023 h 1913335"/>
              <a:gd name="connsiteX10" fmla="*/ 1576805 w 1937271"/>
              <a:gd name="connsiteY10" fmla="*/ 5159 h 1913335"/>
              <a:gd name="connsiteX11" fmla="*/ 1533943 w 1937271"/>
              <a:gd name="connsiteY11" fmla="*/ 78979 h 1913335"/>
              <a:gd name="connsiteX12" fmla="*/ 1495843 w 1937271"/>
              <a:gd name="connsiteY12" fmla="*/ 107554 h 1913335"/>
              <a:gd name="connsiteX13" fmla="*/ 1502987 w 1937271"/>
              <a:gd name="connsiteY13" fmla="*/ 240904 h 1913335"/>
              <a:gd name="connsiteX14" fmla="*/ 1491080 w 1937271"/>
              <a:gd name="connsiteY14" fmla="*/ 309959 h 1913335"/>
              <a:gd name="connsiteX15" fmla="*/ 1472030 w 1937271"/>
              <a:gd name="connsiteY15" fmla="*/ 333773 h 1913335"/>
              <a:gd name="connsiteX16" fmla="*/ 1448218 w 1937271"/>
              <a:gd name="connsiteY16" fmla="*/ 357585 h 1913335"/>
              <a:gd name="connsiteX17" fmla="*/ 1436312 w 1937271"/>
              <a:gd name="connsiteY17" fmla="*/ 402829 h 1913335"/>
              <a:gd name="connsiteX18" fmla="*/ 1426787 w 1937271"/>
              <a:gd name="connsiteY18" fmla="*/ 450454 h 1913335"/>
              <a:gd name="connsiteX19" fmla="*/ 1412499 w 1937271"/>
              <a:gd name="connsiteY19" fmla="*/ 502840 h 1913335"/>
              <a:gd name="connsiteX20" fmla="*/ 1364874 w 1937271"/>
              <a:gd name="connsiteY20" fmla="*/ 590948 h 1913335"/>
              <a:gd name="connsiteX21" fmla="*/ 1357730 w 1937271"/>
              <a:gd name="connsiteY21" fmla="*/ 643334 h 1913335"/>
              <a:gd name="connsiteX22" fmla="*/ 1312487 w 1937271"/>
              <a:gd name="connsiteY22" fmla="*/ 719535 h 1913335"/>
              <a:gd name="connsiteX23" fmla="*/ 1305343 w 1937271"/>
              <a:gd name="connsiteY23" fmla="*/ 762398 h 1913335"/>
              <a:gd name="connsiteX24" fmla="*/ 1288674 w 1937271"/>
              <a:gd name="connsiteY24" fmla="*/ 779066 h 1913335"/>
              <a:gd name="connsiteX25" fmla="*/ 1288674 w 1937271"/>
              <a:gd name="connsiteY25" fmla="*/ 812404 h 1913335"/>
              <a:gd name="connsiteX26" fmla="*/ 1263799 w 1937271"/>
              <a:gd name="connsiteY26" fmla="*/ 846398 h 1913335"/>
              <a:gd name="connsiteX27" fmla="*/ 1248193 w 1937271"/>
              <a:gd name="connsiteY27" fmla="*/ 860029 h 1913335"/>
              <a:gd name="connsiteX28" fmla="*/ 1231524 w 1937271"/>
              <a:gd name="connsiteY28" fmla="*/ 874316 h 1913335"/>
              <a:gd name="connsiteX29" fmla="*/ 1195805 w 1937271"/>
              <a:gd name="connsiteY29" fmla="*/ 900510 h 1913335"/>
              <a:gd name="connsiteX30" fmla="*/ 1131180 w 1937271"/>
              <a:gd name="connsiteY30" fmla="*/ 964730 h 1913335"/>
              <a:gd name="connsiteX31" fmla="*/ 1129130 w 1937271"/>
              <a:gd name="connsiteY31" fmla="*/ 1010048 h 1913335"/>
              <a:gd name="connsiteX32" fmla="*/ 1113404 w 1937271"/>
              <a:gd name="connsiteY32" fmla="*/ 1035248 h 1913335"/>
              <a:gd name="connsiteX33" fmla="*/ 1070494 w 1937271"/>
              <a:gd name="connsiteY33" fmla="*/ 1067335 h 1913335"/>
              <a:gd name="connsiteX34" fmla="*/ 1043405 w 1937271"/>
              <a:gd name="connsiteY34" fmla="*/ 1083866 h 1913335"/>
              <a:gd name="connsiteX35" fmla="*/ 1000543 w 1937271"/>
              <a:gd name="connsiteY35" fmla="*/ 1121966 h 1913335"/>
              <a:gd name="connsiteX36" fmla="*/ 913897 w 1937271"/>
              <a:gd name="connsiteY36" fmla="*/ 1212191 h 1913335"/>
              <a:gd name="connsiteX37" fmla="*/ 950111 w 1937271"/>
              <a:gd name="connsiteY37" fmla="*/ 1209174 h 1913335"/>
              <a:gd name="connsiteX38" fmla="*/ 959165 w 1937271"/>
              <a:gd name="connsiteY38" fmla="*/ 1227280 h 1913335"/>
              <a:gd name="connsiteX39" fmla="*/ 933868 w 1937271"/>
              <a:gd name="connsiteY39" fmla="*/ 1257698 h 1913335"/>
              <a:gd name="connsiteX40" fmla="*/ 917199 w 1937271"/>
              <a:gd name="connsiteY40" fmla="*/ 1288654 h 1913335"/>
              <a:gd name="connsiteX41" fmla="*/ 906258 w 1937271"/>
              <a:gd name="connsiteY41" fmla="*/ 1300509 h 1913335"/>
              <a:gd name="connsiteX42" fmla="*/ 874337 w 1937271"/>
              <a:gd name="connsiteY42" fmla="*/ 1321991 h 1913335"/>
              <a:gd name="connsiteX43" fmla="*/ 850051 w 1937271"/>
              <a:gd name="connsiteY43" fmla="*/ 1360064 h 1913335"/>
              <a:gd name="connsiteX44" fmla="*/ 781113 w 1937271"/>
              <a:gd name="connsiteY44" fmla="*/ 1399295 h 1913335"/>
              <a:gd name="connsiteX45" fmla="*/ 681525 w 1937271"/>
              <a:gd name="connsiteY45" fmla="*/ 1465687 h 1913335"/>
              <a:gd name="connsiteX46" fmla="*/ 619543 w 1937271"/>
              <a:gd name="connsiteY46" fmla="*/ 1555354 h 1913335"/>
              <a:gd name="connsiteX47" fmla="*/ 609097 w 1937271"/>
              <a:gd name="connsiteY47" fmla="*/ 1587909 h 1913335"/>
              <a:gd name="connsiteX48" fmla="*/ 524598 w 1937271"/>
              <a:gd name="connsiteY48" fmla="*/ 1661846 h 1913335"/>
              <a:gd name="connsiteX49" fmla="*/ 485367 w 1937271"/>
              <a:gd name="connsiteY49" fmla="*/ 1707113 h 1913335"/>
              <a:gd name="connsiteX50" fmla="*/ 434064 w 1937271"/>
              <a:gd name="connsiteY50" fmla="*/ 1722202 h 1913335"/>
              <a:gd name="connsiteX51" fmla="*/ 382761 w 1937271"/>
              <a:gd name="connsiteY51" fmla="*/ 1728238 h 1913335"/>
              <a:gd name="connsiteX52" fmla="*/ 313350 w 1937271"/>
              <a:gd name="connsiteY52" fmla="*/ 1758417 h 1913335"/>
              <a:gd name="connsiteX53" fmla="*/ 216780 w 1937271"/>
              <a:gd name="connsiteY53" fmla="*/ 1761434 h 1913335"/>
              <a:gd name="connsiteX54" fmla="*/ 123228 w 1937271"/>
              <a:gd name="connsiteY54" fmla="*/ 1779541 h 1913335"/>
              <a:gd name="connsiteX55" fmla="*/ 14586 w 1937271"/>
              <a:gd name="connsiteY55" fmla="*/ 1791612 h 1913335"/>
              <a:gd name="connsiteX56" fmla="*/ 35711 w 1937271"/>
              <a:gd name="connsiteY56" fmla="*/ 1815755 h 1913335"/>
              <a:gd name="connsiteX57" fmla="*/ 119480 w 1937271"/>
              <a:gd name="connsiteY57" fmla="*/ 1867298 h 1913335"/>
              <a:gd name="connsiteX58" fmla="*/ 186155 w 1937271"/>
              <a:gd name="connsiteY58" fmla="*/ 1898254 h 1913335"/>
              <a:gd name="connsiteX59" fmla="*/ 367130 w 1937271"/>
              <a:gd name="connsiteY59" fmla="*/ 1903016 h 1913335"/>
              <a:gd name="connsiteX60" fmla="*/ 550487 w 1937271"/>
              <a:gd name="connsiteY60" fmla="*/ 1836342 h 1913335"/>
              <a:gd name="connsiteX61" fmla="*/ 724318 w 1937271"/>
              <a:gd name="connsiteY61" fmla="*/ 1774429 h 1913335"/>
              <a:gd name="connsiteX62" fmla="*/ 786230 w 1937271"/>
              <a:gd name="connsiteY62" fmla="*/ 1664891 h 1913335"/>
              <a:gd name="connsiteX63" fmla="*/ 1095791 w 1937271"/>
              <a:gd name="connsiteY63" fmla="*/ 1500583 h 1913335"/>
              <a:gd name="connsiteX64" fmla="*/ 1513910 w 1937271"/>
              <a:gd name="connsiteY64" fmla="*/ 1414298 h 1913335"/>
              <a:gd name="connsiteX65" fmla="*/ 1715616 w 1937271"/>
              <a:gd name="connsiteY65" fmla="*/ 1136392 h 1913335"/>
              <a:gd name="connsiteX0" fmla="*/ 1715616 w 1937271"/>
              <a:gd name="connsiteY0" fmla="*/ 1133217 h 1910160"/>
              <a:gd name="connsiteX1" fmla="*/ 1859984 w 1937271"/>
              <a:gd name="connsiteY1" fmla="*/ 1103394 h 1910160"/>
              <a:gd name="connsiteX2" fmla="*/ 1657768 w 1937271"/>
              <a:gd name="connsiteY2" fmla="*/ 637779 h 1910160"/>
              <a:gd name="connsiteX3" fmla="*/ 1657768 w 1937271"/>
              <a:gd name="connsiteY3" fmla="*/ 440135 h 1910160"/>
              <a:gd name="connsiteX4" fmla="*/ 1672055 w 1937271"/>
              <a:gd name="connsiteY4" fmla="*/ 304404 h 1910160"/>
              <a:gd name="connsiteX5" fmla="*/ 1672055 w 1937271"/>
              <a:gd name="connsiteY5" fmla="*/ 221060 h 1910160"/>
              <a:gd name="connsiteX6" fmla="*/ 1664912 w 1937271"/>
              <a:gd name="connsiteY6" fmla="*/ 182960 h 1910160"/>
              <a:gd name="connsiteX7" fmla="*/ 1683962 w 1937271"/>
              <a:gd name="connsiteY7" fmla="*/ 128191 h 1910160"/>
              <a:gd name="connsiteX8" fmla="*/ 1669674 w 1937271"/>
              <a:gd name="connsiteY8" fmla="*/ 80566 h 1910160"/>
              <a:gd name="connsiteX9" fmla="*/ 1691106 w 1937271"/>
              <a:gd name="connsiteY9" fmla="*/ 44848 h 1910160"/>
              <a:gd name="connsiteX10" fmla="*/ 1576805 w 1937271"/>
              <a:gd name="connsiteY10" fmla="*/ 1984 h 1910160"/>
              <a:gd name="connsiteX11" fmla="*/ 1536324 w 1937271"/>
              <a:gd name="connsiteY11" fmla="*/ 56754 h 1910160"/>
              <a:gd name="connsiteX12" fmla="*/ 1495843 w 1937271"/>
              <a:gd name="connsiteY12" fmla="*/ 104379 h 1910160"/>
              <a:gd name="connsiteX13" fmla="*/ 1502987 w 1937271"/>
              <a:gd name="connsiteY13" fmla="*/ 237729 h 1910160"/>
              <a:gd name="connsiteX14" fmla="*/ 1491080 w 1937271"/>
              <a:gd name="connsiteY14" fmla="*/ 306784 h 1910160"/>
              <a:gd name="connsiteX15" fmla="*/ 1472030 w 1937271"/>
              <a:gd name="connsiteY15" fmla="*/ 330598 h 1910160"/>
              <a:gd name="connsiteX16" fmla="*/ 1448218 w 1937271"/>
              <a:gd name="connsiteY16" fmla="*/ 354410 h 1910160"/>
              <a:gd name="connsiteX17" fmla="*/ 1436312 w 1937271"/>
              <a:gd name="connsiteY17" fmla="*/ 399654 h 1910160"/>
              <a:gd name="connsiteX18" fmla="*/ 1426787 w 1937271"/>
              <a:gd name="connsiteY18" fmla="*/ 447279 h 1910160"/>
              <a:gd name="connsiteX19" fmla="*/ 1412499 w 1937271"/>
              <a:gd name="connsiteY19" fmla="*/ 499665 h 1910160"/>
              <a:gd name="connsiteX20" fmla="*/ 1364874 w 1937271"/>
              <a:gd name="connsiteY20" fmla="*/ 587773 h 1910160"/>
              <a:gd name="connsiteX21" fmla="*/ 1357730 w 1937271"/>
              <a:gd name="connsiteY21" fmla="*/ 640159 h 1910160"/>
              <a:gd name="connsiteX22" fmla="*/ 1312487 w 1937271"/>
              <a:gd name="connsiteY22" fmla="*/ 716360 h 1910160"/>
              <a:gd name="connsiteX23" fmla="*/ 1305343 w 1937271"/>
              <a:gd name="connsiteY23" fmla="*/ 759223 h 1910160"/>
              <a:gd name="connsiteX24" fmla="*/ 1288674 w 1937271"/>
              <a:gd name="connsiteY24" fmla="*/ 775891 h 1910160"/>
              <a:gd name="connsiteX25" fmla="*/ 1288674 w 1937271"/>
              <a:gd name="connsiteY25" fmla="*/ 809229 h 1910160"/>
              <a:gd name="connsiteX26" fmla="*/ 1263799 w 1937271"/>
              <a:gd name="connsiteY26" fmla="*/ 843223 h 1910160"/>
              <a:gd name="connsiteX27" fmla="*/ 1248193 w 1937271"/>
              <a:gd name="connsiteY27" fmla="*/ 856854 h 1910160"/>
              <a:gd name="connsiteX28" fmla="*/ 1231524 w 1937271"/>
              <a:gd name="connsiteY28" fmla="*/ 871141 h 1910160"/>
              <a:gd name="connsiteX29" fmla="*/ 1195805 w 1937271"/>
              <a:gd name="connsiteY29" fmla="*/ 897335 h 1910160"/>
              <a:gd name="connsiteX30" fmla="*/ 1131180 w 1937271"/>
              <a:gd name="connsiteY30" fmla="*/ 961555 h 1910160"/>
              <a:gd name="connsiteX31" fmla="*/ 1129130 w 1937271"/>
              <a:gd name="connsiteY31" fmla="*/ 1006873 h 1910160"/>
              <a:gd name="connsiteX32" fmla="*/ 1113404 w 1937271"/>
              <a:gd name="connsiteY32" fmla="*/ 1032073 h 1910160"/>
              <a:gd name="connsiteX33" fmla="*/ 1070494 w 1937271"/>
              <a:gd name="connsiteY33" fmla="*/ 1064160 h 1910160"/>
              <a:gd name="connsiteX34" fmla="*/ 1043405 w 1937271"/>
              <a:gd name="connsiteY34" fmla="*/ 1080691 h 1910160"/>
              <a:gd name="connsiteX35" fmla="*/ 1000543 w 1937271"/>
              <a:gd name="connsiteY35" fmla="*/ 1118791 h 1910160"/>
              <a:gd name="connsiteX36" fmla="*/ 913897 w 1937271"/>
              <a:gd name="connsiteY36" fmla="*/ 1209016 h 1910160"/>
              <a:gd name="connsiteX37" fmla="*/ 950111 w 1937271"/>
              <a:gd name="connsiteY37" fmla="*/ 1205999 h 1910160"/>
              <a:gd name="connsiteX38" fmla="*/ 959165 w 1937271"/>
              <a:gd name="connsiteY38" fmla="*/ 1224105 h 1910160"/>
              <a:gd name="connsiteX39" fmla="*/ 933868 w 1937271"/>
              <a:gd name="connsiteY39" fmla="*/ 1254523 h 1910160"/>
              <a:gd name="connsiteX40" fmla="*/ 917199 w 1937271"/>
              <a:gd name="connsiteY40" fmla="*/ 1285479 h 1910160"/>
              <a:gd name="connsiteX41" fmla="*/ 906258 w 1937271"/>
              <a:gd name="connsiteY41" fmla="*/ 1297334 h 1910160"/>
              <a:gd name="connsiteX42" fmla="*/ 874337 w 1937271"/>
              <a:gd name="connsiteY42" fmla="*/ 1318816 h 1910160"/>
              <a:gd name="connsiteX43" fmla="*/ 850051 w 1937271"/>
              <a:gd name="connsiteY43" fmla="*/ 1356889 h 1910160"/>
              <a:gd name="connsiteX44" fmla="*/ 781113 w 1937271"/>
              <a:gd name="connsiteY44" fmla="*/ 1396120 h 1910160"/>
              <a:gd name="connsiteX45" fmla="*/ 681525 w 1937271"/>
              <a:gd name="connsiteY45" fmla="*/ 1462512 h 1910160"/>
              <a:gd name="connsiteX46" fmla="*/ 619543 w 1937271"/>
              <a:gd name="connsiteY46" fmla="*/ 1552179 h 1910160"/>
              <a:gd name="connsiteX47" fmla="*/ 609097 w 1937271"/>
              <a:gd name="connsiteY47" fmla="*/ 1584734 h 1910160"/>
              <a:gd name="connsiteX48" fmla="*/ 524598 w 1937271"/>
              <a:gd name="connsiteY48" fmla="*/ 1658671 h 1910160"/>
              <a:gd name="connsiteX49" fmla="*/ 485367 w 1937271"/>
              <a:gd name="connsiteY49" fmla="*/ 1703938 h 1910160"/>
              <a:gd name="connsiteX50" fmla="*/ 434064 w 1937271"/>
              <a:gd name="connsiteY50" fmla="*/ 1719027 h 1910160"/>
              <a:gd name="connsiteX51" fmla="*/ 382761 w 1937271"/>
              <a:gd name="connsiteY51" fmla="*/ 1725063 h 1910160"/>
              <a:gd name="connsiteX52" fmla="*/ 313350 w 1937271"/>
              <a:gd name="connsiteY52" fmla="*/ 1755242 h 1910160"/>
              <a:gd name="connsiteX53" fmla="*/ 216780 w 1937271"/>
              <a:gd name="connsiteY53" fmla="*/ 1758259 h 1910160"/>
              <a:gd name="connsiteX54" fmla="*/ 123228 w 1937271"/>
              <a:gd name="connsiteY54" fmla="*/ 1776366 h 1910160"/>
              <a:gd name="connsiteX55" fmla="*/ 14586 w 1937271"/>
              <a:gd name="connsiteY55" fmla="*/ 1788437 h 1910160"/>
              <a:gd name="connsiteX56" fmla="*/ 35711 w 1937271"/>
              <a:gd name="connsiteY56" fmla="*/ 1812580 h 1910160"/>
              <a:gd name="connsiteX57" fmla="*/ 119480 w 1937271"/>
              <a:gd name="connsiteY57" fmla="*/ 1864123 h 1910160"/>
              <a:gd name="connsiteX58" fmla="*/ 186155 w 1937271"/>
              <a:gd name="connsiteY58" fmla="*/ 1895079 h 1910160"/>
              <a:gd name="connsiteX59" fmla="*/ 367130 w 1937271"/>
              <a:gd name="connsiteY59" fmla="*/ 1899841 h 1910160"/>
              <a:gd name="connsiteX60" fmla="*/ 550487 w 1937271"/>
              <a:gd name="connsiteY60" fmla="*/ 1833167 h 1910160"/>
              <a:gd name="connsiteX61" fmla="*/ 724318 w 1937271"/>
              <a:gd name="connsiteY61" fmla="*/ 1771254 h 1910160"/>
              <a:gd name="connsiteX62" fmla="*/ 786230 w 1937271"/>
              <a:gd name="connsiteY62" fmla="*/ 1661716 h 1910160"/>
              <a:gd name="connsiteX63" fmla="*/ 1095791 w 1937271"/>
              <a:gd name="connsiteY63" fmla="*/ 1497408 h 1910160"/>
              <a:gd name="connsiteX64" fmla="*/ 1513910 w 1937271"/>
              <a:gd name="connsiteY64" fmla="*/ 1411123 h 1910160"/>
              <a:gd name="connsiteX65" fmla="*/ 1715616 w 1937271"/>
              <a:gd name="connsiteY65" fmla="*/ 1133217 h 1910160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57768 w 1937271"/>
              <a:gd name="connsiteY3" fmla="*/ 447676 h 1917701"/>
              <a:gd name="connsiteX4" fmla="*/ 1672055 w 1937271"/>
              <a:gd name="connsiteY4" fmla="*/ 311945 h 1917701"/>
              <a:gd name="connsiteX5" fmla="*/ 1672055 w 1937271"/>
              <a:gd name="connsiteY5" fmla="*/ 228601 h 1917701"/>
              <a:gd name="connsiteX6" fmla="*/ 1664912 w 1937271"/>
              <a:gd name="connsiteY6" fmla="*/ 190501 h 1917701"/>
              <a:gd name="connsiteX7" fmla="*/ 1683962 w 1937271"/>
              <a:gd name="connsiteY7" fmla="*/ 135732 h 1917701"/>
              <a:gd name="connsiteX8" fmla="*/ 1669674 w 1937271"/>
              <a:gd name="connsiteY8" fmla="*/ 88107 h 1917701"/>
              <a:gd name="connsiteX9" fmla="*/ 1691106 w 1937271"/>
              <a:gd name="connsiteY9" fmla="*/ 52389 h 1917701"/>
              <a:gd name="connsiteX10" fmla="*/ 1648243 w 1937271"/>
              <a:gd name="connsiteY10" fmla="*/ 7144 h 1917701"/>
              <a:gd name="connsiteX11" fmla="*/ 1576805 w 1937271"/>
              <a:gd name="connsiteY11" fmla="*/ 9525 h 1917701"/>
              <a:gd name="connsiteX12" fmla="*/ 1536324 w 1937271"/>
              <a:gd name="connsiteY12" fmla="*/ 64295 h 1917701"/>
              <a:gd name="connsiteX13" fmla="*/ 1495843 w 1937271"/>
              <a:gd name="connsiteY13" fmla="*/ 111920 h 1917701"/>
              <a:gd name="connsiteX14" fmla="*/ 1502987 w 1937271"/>
              <a:gd name="connsiteY14" fmla="*/ 245270 h 1917701"/>
              <a:gd name="connsiteX15" fmla="*/ 1491080 w 1937271"/>
              <a:gd name="connsiteY15" fmla="*/ 314325 h 1917701"/>
              <a:gd name="connsiteX16" fmla="*/ 1472030 w 1937271"/>
              <a:gd name="connsiteY16" fmla="*/ 338139 h 1917701"/>
              <a:gd name="connsiteX17" fmla="*/ 1448218 w 1937271"/>
              <a:gd name="connsiteY17" fmla="*/ 361951 h 1917701"/>
              <a:gd name="connsiteX18" fmla="*/ 1436312 w 1937271"/>
              <a:gd name="connsiteY18" fmla="*/ 407195 h 1917701"/>
              <a:gd name="connsiteX19" fmla="*/ 1426787 w 1937271"/>
              <a:gd name="connsiteY19" fmla="*/ 454820 h 1917701"/>
              <a:gd name="connsiteX20" fmla="*/ 1412499 w 1937271"/>
              <a:gd name="connsiteY20" fmla="*/ 507206 h 1917701"/>
              <a:gd name="connsiteX21" fmla="*/ 1364874 w 1937271"/>
              <a:gd name="connsiteY21" fmla="*/ 595314 h 1917701"/>
              <a:gd name="connsiteX22" fmla="*/ 1357730 w 1937271"/>
              <a:gd name="connsiteY22" fmla="*/ 647700 h 1917701"/>
              <a:gd name="connsiteX23" fmla="*/ 1312487 w 1937271"/>
              <a:gd name="connsiteY23" fmla="*/ 723901 h 1917701"/>
              <a:gd name="connsiteX24" fmla="*/ 1305343 w 1937271"/>
              <a:gd name="connsiteY24" fmla="*/ 766764 h 1917701"/>
              <a:gd name="connsiteX25" fmla="*/ 1288674 w 1937271"/>
              <a:gd name="connsiteY25" fmla="*/ 783432 h 1917701"/>
              <a:gd name="connsiteX26" fmla="*/ 1288674 w 1937271"/>
              <a:gd name="connsiteY26" fmla="*/ 816770 h 1917701"/>
              <a:gd name="connsiteX27" fmla="*/ 1263799 w 1937271"/>
              <a:gd name="connsiteY27" fmla="*/ 850764 h 1917701"/>
              <a:gd name="connsiteX28" fmla="*/ 1248193 w 1937271"/>
              <a:gd name="connsiteY28" fmla="*/ 864395 h 1917701"/>
              <a:gd name="connsiteX29" fmla="*/ 1231524 w 1937271"/>
              <a:gd name="connsiteY29" fmla="*/ 878682 h 1917701"/>
              <a:gd name="connsiteX30" fmla="*/ 1195805 w 1937271"/>
              <a:gd name="connsiteY30" fmla="*/ 904876 h 1917701"/>
              <a:gd name="connsiteX31" fmla="*/ 1131180 w 1937271"/>
              <a:gd name="connsiteY31" fmla="*/ 969096 h 1917701"/>
              <a:gd name="connsiteX32" fmla="*/ 1129130 w 1937271"/>
              <a:gd name="connsiteY32" fmla="*/ 1014414 h 1917701"/>
              <a:gd name="connsiteX33" fmla="*/ 1113404 w 1937271"/>
              <a:gd name="connsiteY33" fmla="*/ 1039614 h 1917701"/>
              <a:gd name="connsiteX34" fmla="*/ 1070494 w 1937271"/>
              <a:gd name="connsiteY34" fmla="*/ 1071701 h 1917701"/>
              <a:gd name="connsiteX35" fmla="*/ 1043405 w 1937271"/>
              <a:gd name="connsiteY35" fmla="*/ 1088232 h 1917701"/>
              <a:gd name="connsiteX36" fmla="*/ 1000543 w 1937271"/>
              <a:gd name="connsiteY36" fmla="*/ 1126332 h 1917701"/>
              <a:gd name="connsiteX37" fmla="*/ 913897 w 1937271"/>
              <a:gd name="connsiteY37" fmla="*/ 1216557 h 1917701"/>
              <a:gd name="connsiteX38" fmla="*/ 950111 w 1937271"/>
              <a:gd name="connsiteY38" fmla="*/ 1213540 h 1917701"/>
              <a:gd name="connsiteX39" fmla="*/ 959165 w 1937271"/>
              <a:gd name="connsiteY39" fmla="*/ 1231646 h 1917701"/>
              <a:gd name="connsiteX40" fmla="*/ 933868 w 1937271"/>
              <a:gd name="connsiteY40" fmla="*/ 1262064 h 1917701"/>
              <a:gd name="connsiteX41" fmla="*/ 917199 w 1937271"/>
              <a:gd name="connsiteY41" fmla="*/ 1293020 h 1917701"/>
              <a:gd name="connsiteX42" fmla="*/ 906258 w 1937271"/>
              <a:gd name="connsiteY42" fmla="*/ 1304875 h 1917701"/>
              <a:gd name="connsiteX43" fmla="*/ 874337 w 1937271"/>
              <a:gd name="connsiteY43" fmla="*/ 1326357 h 1917701"/>
              <a:gd name="connsiteX44" fmla="*/ 850051 w 1937271"/>
              <a:gd name="connsiteY44" fmla="*/ 1364430 h 1917701"/>
              <a:gd name="connsiteX45" fmla="*/ 781113 w 1937271"/>
              <a:gd name="connsiteY45" fmla="*/ 1403661 h 1917701"/>
              <a:gd name="connsiteX46" fmla="*/ 681525 w 1937271"/>
              <a:gd name="connsiteY46" fmla="*/ 1470053 h 1917701"/>
              <a:gd name="connsiteX47" fmla="*/ 619543 w 1937271"/>
              <a:gd name="connsiteY47" fmla="*/ 1559720 h 1917701"/>
              <a:gd name="connsiteX48" fmla="*/ 609097 w 1937271"/>
              <a:gd name="connsiteY48" fmla="*/ 1592275 h 1917701"/>
              <a:gd name="connsiteX49" fmla="*/ 524598 w 1937271"/>
              <a:gd name="connsiteY49" fmla="*/ 1666212 h 1917701"/>
              <a:gd name="connsiteX50" fmla="*/ 485367 w 1937271"/>
              <a:gd name="connsiteY50" fmla="*/ 1711479 h 1917701"/>
              <a:gd name="connsiteX51" fmla="*/ 434064 w 1937271"/>
              <a:gd name="connsiteY51" fmla="*/ 1726568 h 1917701"/>
              <a:gd name="connsiteX52" fmla="*/ 382761 w 1937271"/>
              <a:gd name="connsiteY52" fmla="*/ 1732604 h 1917701"/>
              <a:gd name="connsiteX53" fmla="*/ 313350 w 1937271"/>
              <a:gd name="connsiteY53" fmla="*/ 1762783 h 1917701"/>
              <a:gd name="connsiteX54" fmla="*/ 216780 w 1937271"/>
              <a:gd name="connsiteY54" fmla="*/ 1765800 h 1917701"/>
              <a:gd name="connsiteX55" fmla="*/ 123228 w 1937271"/>
              <a:gd name="connsiteY55" fmla="*/ 1783907 h 1917701"/>
              <a:gd name="connsiteX56" fmla="*/ 14586 w 1937271"/>
              <a:gd name="connsiteY56" fmla="*/ 1795978 h 1917701"/>
              <a:gd name="connsiteX57" fmla="*/ 35711 w 1937271"/>
              <a:gd name="connsiteY57" fmla="*/ 1820121 h 1917701"/>
              <a:gd name="connsiteX58" fmla="*/ 119480 w 1937271"/>
              <a:gd name="connsiteY58" fmla="*/ 1871664 h 1917701"/>
              <a:gd name="connsiteX59" fmla="*/ 186155 w 1937271"/>
              <a:gd name="connsiteY59" fmla="*/ 1902620 h 1917701"/>
              <a:gd name="connsiteX60" fmla="*/ 367130 w 1937271"/>
              <a:gd name="connsiteY60" fmla="*/ 1907382 h 1917701"/>
              <a:gd name="connsiteX61" fmla="*/ 550487 w 1937271"/>
              <a:gd name="connsiteY61" fmla="*/ 1840708 h 1917701"/>
              <a:gd name="connsiteX62" fmla="*/ 724318 w 1937271"/>
              <a:gd name="connsiteY62" fmla="*/ 1778795 h 1917701"/>
              <a:gd name="connsiteX63" fmla="*/ 786230 w 1937271"/>
              <a:gd name="connsiteY63" fmla="*/ 1669257 h 1917701"/>
              <a:gd name="connsiteX64" fmla="*/ 1095791 w 1937271"/>
              <a:gd name="connsiteY64" fmla="*/ 1504949 h 1917701"/>
              <a:gd name="connsiteX65" fmla="*/ 1513910 w 1937271"/>
              <a:gd name="connsiteY65" fmla="*/ 1418664 h 1917701"/>
              <a:gd name="connsiteX66" fmla="*/ 1715616 w 1937271"/>
              <a:gd name="connsiteY66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36337 w 1937271"/>
              <a:gd name="connsiteY3" fmla="*/ 490539 h 1917701"/>
              <a:gd name="connsiteX4" fmla="*/ 1657768 w 1937271"/>
              <a:gd name="connsiteY4" fmla="*/ 447676 h 1917701"/>
              <a:gd name="connsiteX5" fmla="*/ 1672055 w 1937271"/>
              <a:gd name="connsiteY5" fmla="*/ 311945 h 1917701"/>
              <a:gd name="connsiteX6" fmla="*/ 1672055 w 1937271"/>
              <a:gd name="connsiteY6" fmla="*/ 228601 h 1917701"/>
              <a:gd name="connsiteX7" fmla="*/ 1664912 w 1937271"/>
              <a:gd name="connsiteY7" fmla="*/ 190501 h 1917701"/>
              <a:gd name="connsiteX8" fmla="*/ 1683962 w 1937271"/>
              <a:gd name="connsiteY8" fmla="*/ 135732 h 1917701"/>
              <a:gd name="connsiteX9" fmla="*/ 1669674 w 1937271"/>
              <a:gd name="connsiteY9" fmla="*/ 88107 h 1917701"/>
              <a:gd name="connsiteX10" fmla="*/ 1691106 w 1937271"/>
              <a:gd name="connsiteY10" fmla="*/ 52389 h 1917701"/>
              <a:gd name="connsiteX11" fmla="*/ 1648243 w 1937271"/>
              <a:gd name="connsiteY11" fmla="*/ 7144 h 1917701"/>
              <a:gd name="connsiteX12" fmla="*/ 1576805 w 1937271"/>
              <a:gd name="connsiteY12" fmla="*/ 9525 h 1917701"/>
              <a:gd name="connsiteX13" fmla="*/ 1536324 w 1937271"/>
              <a:gd name="connsiteY13" fmla="*/ 64295 h 1917701"/>
              <a:gd name="connsiteX14" fmla="*/ 1495843 w 1937271"/>
              <a:gd name="connsiteY14" fmla="*/ 111920 h 1917701"/>
              <a:gd name="connsiteX15" fmla="*/ 1502987 w 1937271"/>
              <a:gd name="connsiteY15" fmla="*/ 245270 h 1917701"/>
              <a:gd name="connsiteX16" fmla="*/ 1491080 w 1937271"/>
              <a:gd name="connsiteY16" fmla="*/ 314325 h 1917701"/>
              <a:gd name="connsiteX17" fmla="*/ 1472030 w 1937271"/>
              <a:gd name="connsiteY17" fmla="*/ 338139 h 1917701"/>
              <a:gd name="connsiteX18" fmla="*/ 1448218 w 1937271"/>
              <a:gd name="connsiteY18" fmla="*/ 361951 h 1917701"/>
              <a:gd name="connsiteX19" fmla="*/ 1436312 w 1937271"/>
              <a:gd name="connsiteY19" fmla="*/ 407195 h 1917701"/>
              <a:gd name="connsiteX20" fmla="*/ 1426787 w 1937271"/>
              <a:gd name="connsiteY20" fmla="*/ 454820 h 1917701"/>
              <a:gd name="connsiteX21" fmla="*/ 1412499 w 1937271"/>
              <a:gd name="connsiteY21" fmla="*/ 507206 h 1917701"/>
              <a:gd name="connsiteX22" fmla="*/ 1364874 w 1937271"/>
              <a:gd name="connsiteY22" fmla="*/ 595314 h 1917701"/>
              <a:gd name="connsiteX23" fmla="*/ 1357730 w 1937271"/>
              <a:gd name="connsiteY23" fmla="*/ 647700 h 1917701"/>
              <a:gd name="connsiteX24" fmla="*/ 1312487 w 1937271"/>
              <a:gd name="connsiteY24" fmla="*/ 723901 h 1917701"/>
              <a:gd name="connsiteX25" fmla="*/ 1305343 w 1937271"/>
              <a:gd name="connsiteY25" fmla="*/ 766764 h 1917701"/>
              <a:gd name="connsiteX26" fmla="*/ 1288674 w 1937271"/>
              <a:gd name="connsiteY26" fmla="*/ 783432 h 1917701"/>
              <a:gd name="connsiteX27" fmla="*/ 1288674 w 1937271"/>
              <a:gd name="connsiteY27" fmla="*/ 816770 h 1917701"/>
              <a:gd name="connsiteX28" fmla="*/ 1263799 w 1937271"/>
              <a:gd name="connsiteY28" fmla="*/ 850764 h 1917701"/>
              <a:gd name="connsiteX29" fmla="*/ 1248193 w 1937271"/>
              <a:gd name="connsiteY29" fmla="*/ 864395 h 1917701"/>
              <a:gd name="connsiteX30" fmla="*/ 1231524 w 1937271"/>
              <a:gd name="connsiteY30" fmla="*/ 878682 h 1917701"/>
              <a:gd name="connsiteX31" fmla="*/ 1195805 w 1937271"/>
              <a:gd name="connsiteY31" fmla="*/ 904876 h 1917701"/>
              <a:gd name="connsiteX32" fmla="*/ 1131180 w 1937271"/>
              <a:gd name="connsiteY32" fmla="*/ 969096 h 1917701"/>
              <a:gd name="connsiteX33" fmla="*/ 1129130 w 1937271"/>
              <a:gd name="connsiteY33" fmla="*/ 1014414 h 1917701"/>
              <a:gd name="connsiteX34" fmla="*/ 1113404 w 1937271"/>
              <a:gd name="connsiteY34" fmla="*/ 1039614 h 1917701"/>
              <a:gd name="connsiteX35" fmla="*/ 1070494 w 1937271"/>
              <a:gd name="connsiteY35" fmla="*/ 1071701 h 1917701"/>
              <a:gd name="connsiteX36" fmla="*/ 1043405 w 1937271"/>
              <a:gd name="connsiteY36" fmla="*/ 1088232 h 1917701"/>
              <a:gd name="connsiteX37" fmla="*/ 1000543 w 1937271"/>
              <a:gd name="connsiteY37" fmla="*/ 1126332 h 1917701"/>
              <a:gd name="connsiteX38" fmla="*/ 913897 w 1937271"/>
              <a:gd name="connsiteY38" fmla="*/ 1216557 h 1917701"/>
              <a:gd name="connsiteX39" fmla="*/ 950111 w 1937271"/>
              <a:gd name="connsiteY39" fmla="*/ 1213540 h 1917701"/>
              <a:gd name="connsiteX40" fmla="*/ 959165 w 1937271"/>
              <a:gd name="connsiteY40" fmla="*/ 1231646 h 1917701"/>
              <a:gd name="connsiteX41" fmla="*/ 933868 w 1937271"/>
              <a:gd name="connsiteY41" fmla="*/ 1262064 h 1917701"/>
              <a:gd name="connsiteX42" fmla="*/ 917199 w 1937271"/>
              <a:gd name="connsiteY42" fmla="*/ 1293020 h 1917701"/>
              <a:gd name="connsiteX43" fmla="*/ 906258 w 1937271"/>
              <a:gd name="connsiteY43" fmla="*/ 1304875 h 1917701"/>
              <a:gd name="connsiteX44" fmla="*/ 874337 w 1937271"/>
              <a:gd name="connsiteY44" fmla="*/ 1326357 h 1917701"/>
              <a:gd name="connsiteX45" fmla="*/ 850051 w 1937271"/>
              <a:gd name="connsiteY45" fmla="*/ 1364430 h 1917701"/>
              <a:gd name="connsiteX46" fmla="*/ 781113 w 1937271"/>
              <a:gd name="connsiteY46" fmla="*/ 1403661 h 1917701"/>
              <a:gd name="connsiteX47" fmla="*/ 681525 w 1937271"/>
              <a:gd name="connsiteY47" fmla="*/ 1470053 h 1917701"/>
              <a:gd name="connsiteX48" fmla="*/ 619543 w 1937271"/>
              <a:gd name="connsiteY48" fmla="*/ 1559720 h 1917701"/>
              <a:gd name="connsiteX49" fmla="*/ 609097 w 1937271"/>
              <a:gd name="connsiteY49" fmla="*/ 1592275 h 1917701"/>
              <a:gd name="connsiteX50" fmla="*/ 524598 w 1937271"/>
              <a:gd name="connsiteY50" fmla="*/ 1666212 h 1917701"/>
              <a:gd name="connsiteX51" fmla="*/ 485367 w 1937271"/>
              <a:gd name="connsiteY51" fmla="*/ 1711479 h 1917701"/>
              <a:gd name="connsiteX52" fmla="*/ 434064 w 1937271"/>
              <a:gd name="connsiteY52" fmla="*/ 1726568 h 1917701"/>
              <a:gd name="connsiteX53" fmla="*/ 382761 w 1937271"/>
              <a:gd name="connsiteY53" fmla="*/ 1732604 h 1917701"/>
              <a:gd name="connsiteX54" fmla="*/ 313350 w 1937271"/>
              <a:gd name="connsiteY54" fmla="*/ 1762783 h 1917701"/>
              <a:gd name="connsiteX55" fmla="*/ 216780 w 1937271"/>
              <a:gd name="connsiteY55" fmla="*/ 1765800 h 1917701"/>
              <a:gd name="connsiteX56" fmla="*/ 123228 w 1937271"/>
              <a:gd name="connsiteY56" fmla="*/ 1783907 h 1917701"/>
              <a:gd name="connsiteX57" fmla="*/ 14586 w 1937271"/>
              <a:gd name="connsiteY57" fmla="*/ 1795978 h 1917701"/>
              <a:gd name="connsiteX58" fmla="*/ 35711 w 1937271"/>
              <a:gd name="connsiteY58" fmla="*/ 1820121 h 1917701"/>
              <a:gd name="connsiteX59" fmla="*/ 119480 w 1937271"/>
              <a:gd name="connsiteY59" fmla="*/ 1871664 h 1917701"/>
              <a:gd name="connsiteX60" fmla="*/ 186155 w 1937271"/>
              <a:gd name="connsiteY60" fmla="*/ 1902620 h 1917701"/>
              <a:gd name="connsiteX61" fmla="*/ 367130 w 1937271"/>
              <a:gd name="connsiteY61" fmla="*/ 1907382 h 1917701"/>
              <a:gd name="connsiteX62" fmla="*/ 550487 w 1937271"/>
              <a:gd name="connsiteY62" fmla="*/ 1840708 h 1917701"/>
              <a:gd name="connsiteX63" fmla="*/ 724318 w 1937271"/>
              <a:gd name="connsiteY63" fmla="*/ 1778795 h 1917701"/>
              <a:gd name="connsiteX64" fmla="*/ 786230 w 1937271"/>
              <a:gd name="connsiteY64" fmla="*/ 1669257 h 1917701"/>
              <a:gd name="connsiteX65" fmla="*/ 1095791 w 1937271"/>
              <a:gd name="connsiteY65" fmla="*/ 1504949 h 1917701"/>
              <a:gd name="connsiteX66" fmla="*/ 1513910 w 1937271"/>
              <a:gd name="connsiteY66" fmla="*/ 1418664 h 1917701"/>
              <a:gd name="connsiteX67" fmla="*/ 1715616 w 1937271"/>
              <a:gd name="connsiteY67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43480 w 1937271"/>
              <a:gd name="connsiteY3" fmla="*/ 559595 h 1917701"/>
              <a:gd name="connsiteX4" fmla="*/ 1636337 w 1937271"/>
              <a:gd name="connsiteY4" fmla="*/ 490539 h 1917701"/>
              <a:gd name="connsiteX5" fmla="*/ 1657768 w 1937271"/>
              <a:gd name="connsiteY5" fmla="*/ 447676 h 1917701"/>
              <a:gd name="connsiteX6" fmla="*/ 1672055 w 1937271"/>
              <a:gd name="connsiteY6" fmla="*/ 311945 h 1917701"/>
              <a:gd name="connsiteX7" fmla="*/ 1672055 w 1937271"/>
              <a:gd name="connsiteY7" fmla="*/ 228601 h 1917701"/>
              <a:gd name="connsiteX8" fmla="*/ 1664912 w 1937271"/>
              <a:gd name="connsiteY8" fmla="*/ 190501 h 1917701"/>
              <a:gd name="connsiteX9" fmla="*/ 1683962 w 1937271"/>
              <a:gd name="connsiteY9" fmla="*/ 135732 h 1917701"/>
              <a:gd name="connsiteX10" fmla="*/ 1669674 w 1937271"/>
              <a:gd name="connsiteY10" fmla="*/ 88107 h 1917701"/>
              <a:gd name="connsiteX11" fmla="*/ 1691106 w 1937271"/>
              <a:gd name="connsiteY11" fmla="*/ 52389 h 1917701"/>
              <a:gd name="connsiteX12" fmla="*/ 1648243 w 1937271"/>
              <a:gd name="connsiteY12" fmla="*/ 7144 h 1917701"/>
              <a:gd name="connsiteX13" fmla="*/ 1576805 w 1937271"/>
              <a:gd name="connsiteY13" fmla="*/ 9525 h 1917701"/>
              <a:gd name="connsiteX14" fmla="*/ 1536324 w 1937271"/>
              <a:gd name="connsiteY14" fmla="*/ 64295 h 1917701"/>
              <a:gd name="connsiteX15" fmla="*/ 1495843 w 1937271"/>
              <a:gd name="connsiteY15" fmla="*/ 111920 h 1917701"/>
              <a:gd name="connsiteX16" fmla="*/ 1502987 w 1937271"/>
              <a:gd name="connsiteY16" fmla="*/ 245270 h 1917701"/>
              <a:gd name="connsiteX17" fmla="*/ 1491080 w 1937271"/>
              <a:gd name="connsiteY17" fmla="*/ 314325 h 1917701"/>
              <a:gd name="connsiteX18" fmla="*/ 1472030 w 1937271"/>
              <a:gd name="connsiteY18" fmla="*/ 338139 h 1917701"/>
              <a:gd name="connsiteX19" fmla="*/ 1448218 w 1937271"/>
              <a:gd name="connsiteY19" fmla="*/ 361951 h 1917701"/>
              <a:gd name="connsiteX20" fmla="*/ 1436312 w 1937271"/>
              <a:gd name="connsiteY20" fmla="*/ 407195 h 1917701"/>
              <a:gd name="connsiteX21" fmla="*/ 1426787 w 1937271"/>
              <a:gd name="connsiteY21" fmla="*/ 454820 h 1917701"/>
              <a:gd name="connsiteX22" fmla="*/ 1412499 w 1937271"/>
              <a:gd name="connsiteY22" fmla="*/ 507206 h 1917701"/>
              <a:gd name="connsiteX23" fmla="*/ 1364874 w 1937271"/>
              <a:gd name="connsiteY23" fmla="*/ 595314 h 1917701"/>
              <a:gd name="connsiteX24" fmla="*/ 1357730 w 1937271"/>
              <a:gd name="connsiteY24" fmla="*/ 647700 h 1917701"/>
              <a:gd name="connsiteX25" fmla="*/ 1312487 w 1937271"/>
              <a:gd name="connsiteY25" fmla="*/ 723901 h 1917701"/>
              <a:gd name="connsiteX26" fmla="*/ 1305343 w 1937271"/>
              <a:gd name="connsiteY26" fmla="*/ 766764 h 1917701"/>
              <a:gd name="connsiteX27" fmla="*/ 1288674 w 1937271"/>
              <a:gd name="connsiteY27" fmla="*/ 783432 h 1917701"/>
              <a:gd name="connsiteX28" fmla="*/ 1288674 w 1937271"/>
              <a:gd name="connsiteY28" fmla="*/ 816770 h 1917701"/>
              <a:gd name="connsiteX29" fmla="*/ 1263799 w 1937271"/>
              <a:gd name="connsiteY29" fmla="*/ 850764 h 1917701"/>
              <a:gd name="connsiteX30" fmla="*/ 1248193 w 1937271"/>
              <a:gd name="connsiteY30" fmla="*/ 864395 h 1917701"/>
              <a:gd name="connsiteX31" fmla="*/ 1231524 w 1937271"/>
              <a:gd name="connsiteY31" fmla="*/ 878682 h 1917701"/>
              <a:gd name="connsiteX32" fmla="*/ 1195805 w 1937271"/>
              <a:gd name="connsiteY32" fmla="*/ 904876 h 1917701"/>
              <a:gd name="connsiteX33" fmla="*/ 1131180 w 1937271"/>
              <a:gd name="connsiteY33" fmla="*/ 969096 h 1917701"/>
              <a:gd name="connsiteX34" fmla="*/ 1129130 w 1937271"/>
              <a:gd name="connsiteY34" fmla="*/ 1014414 h 1917701"/>
              <a:gd name="connsiteX35" fmla="*/ 1113404 w 1937271"/>
              <a:gd name="connsiteY35" fmla="*/ 1039614 h 1917701"/>
              <a:gd name="connsiteX36" fmla="*/ 1070494 w 1937271"/>
              <a:gd name="connsiteY36" fmla="*/ 1071701 h 1917701"/>
              <a:gd name="connsiteX37" fmla="*/ 1043405 w 1937271"/>
              <a:gd name="connsiteY37" fmla="*/ 1088232 h 1917701"/>
              <a:gd name="connsiteX38" fmla="*/ 1000543 w 1937271"/>
              <a:gd name="connsiteY38" fmla="*/ 1126332 h 1917701"/>
              <a:gd name="connsiteX39" fmla="*/ 913897 w 1937271"/>
              <a:gd name="connsiteY39" fmla="*/ 1216557 h 1917701"/>
              <a:gd name="connsiteX40" fmla="*/ 950111 w 1937271"/>
              <a:gd name="connsiteY40" fmla="*/ 1213540 h 1917701"/>
              <a:gd name="connsiteX41" fmla="*/ 959165 w 1937271"/>
              <a:gd name="connsiteY41" fmla="*/ 1231646 h 1917701"/>
              <a:gd name="connsiteX42" fmla="*/ 933868 w 1937271"/>
              <a:gd name="connsiteY42" fmla="*/ 1262064 h 1917701"/>
              <a:gd name="connsiteX43" fmla="*/ 917199 w 1937271"/>
              <a:gd name="connsiteY43" fmla="*/ 1293020 h 1917701"/>
              <a:gd name="connsiteX44" fmla="*/ 906258 w 1937271"/>
              <a:gd name="connsiteY44" fmla="*/ 1304875 h 1917701"/>
              <a:gd name="connsiteX45" fmla="*/ 874337 w 1937271"/>
              <a:gd name="connsiteY45" fmla="*/ 1326357 h 1917701"/>
              <a:gd name="connsiteX46" fmla="*/ 850051 w 1937271"/>
              <a:gd name="connsiteY46" fmla="*/ 1364430 h 1917701"/>
              <a:gd name="connsiteX47" fmla="*/ 781113 w 1937271"/>
              <a:gd name="connsiteY47" fmla="*/ 1403661 h 1917701"/>
              <a:gd name="connsiteX48" fmla="*/ 681525 w 1937271"/>
              <a:gd name="connsiteY48" fmla="*/ 1470053 h 1917701"/>
              <a:gd name="connsiteX49" fmla="*/ 619543 w 1937271"/>
              <a:gd name="connsiteY49" fmla="*/ 1559720 h 1917701"/>
              <a:gd name="connsiteX50" fmla="*/ 609097 w 1937271"/>
              <a:gd name="connsiteY50" fmla="*/ 1592275 h 1917701"/>
              <a:gd name="connsiteX51" fmla="*/ 524598 w 1937271"/>
              <a:gd name="connsiteY51" fmla="*/ 1666212 h 1917701"/>
              <a:gd name="connsiteX52" fmla="*/ 485367 w 1937271"/>
              <a:gd name="connsiteY52" fmla="*/ 1711479 h 1917701"/>
              <a:gd name="connsiteX53" fmla="*/ 434064 w 1937271"/>
              <a:gd name="connsiteY53" fmla="*/ 1726568 h 1917701"/>
              <a:gd name="connsiteX54" fmla="*/ 382761 w 1937271"/>
              <a:gd name="connsiteY54" fmla="*/ 1732604 h 1917701"/>
              <a:gd name="connsiteX55" fmla="*/ 313350 w 1937271"/>
              <a:gd name="connsiteY55" fmla="*/ 1762783 h 1917701"/>
              <a:gd name="connsiteX56" fmla="*/ 216780 w 1937271"/>
              <a:gd name="connsiteY56" fmla="*/ 1765800 h 1917701"/>
              <a:gd name="connsiteX57" fmla="*/ 123228 w 1937271"/>
              <a:gd name="connsiteY57" fmla="*/ 1783907 h 1917701"/>
              <a:gd name="connsiteX58" fmla="*/ 14586 w 1937271"/>
              <a:gd name="connsiteY58" fmla="*/ 1795978 h 1917701"/>
              <a:gd name="connsiteX59" fmla="*/ 35711 w 1937271"/>
              <a:gd name="connsiteY59" fmla="*/ 1820121 h 1917701"/>
              <a:gd name="connsiteX60" fmla="*/ 119480 w 1937271"/>
              <a:gd name="connsiteY60" fmla="*/ 1871664 h 1917701"/>
              <a:gd name="connsiteX61" fmla="*/ 186155 w 1937271"/>
              <a:gd name="connsiteY61" fmla="*/ 1902620 h 1917701"/>
              <a:gd name="connsiteX62" fmla="*/ 367130 w 1937271"/>
              <a:gd name="connsiteY62" fmla="*/ 1907382 h 1917701"/>
              <a:gd name="connsiteX63" fmla="*/ 550487 w 1937271"/>
              <a:gd name="connsiteY63" fmla="*/ 1840708 h 1917701"/>
              <a:gd name="connsiteX64" fmla="*/ 724318 w 1937271"/>
              <a:gd name="connsiteY64" fmla="*/ 1778795 h 1917701"/>
              <a:gd name="connsiteX65" fmla="*/ 786230 w 1937271"/>
              <a:gd name="connsiteY65" fmla="*/ 1669257 h 1917701"/>
              <a:gd name="connsiteX66" fmla="*/ 1095791 w 1937271"/>
              <a:gd name="connsiteY66" fmla="*/ 1504949 h 1917701"/>
              <a:gd name="connsiteX67" fmla="*/ 1513910 w 1937271"/>
              <a:gd name="connsiteY67" fmla="*/ 1418664 h 1917701"/>
              <a:gd name="connsiteX68" fmla="*/ 1715616 w 1937271"/>
              <a:gd name="connsiteY68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43480 w 1937271"/>
              <a:gd name="connsiteY3" fmla="*/ 559595 h 1917701"/>
              <a:gd name="connsiteX4" fmla="*/ 1636337 w 1937271"/>
              <a:gd name="connsiteY4" fmla="*/ 490539 h 1917701"/>
              <a:gd name="connsiteX5" fmla="*/ 1657768 w 1937271"/>
              <a:gd name="connsiteY5" fmla="*/ 447676 h 1917701"/>
              <a:gd name="connsiteX6" fmla="*/ 1660149 w 1937271"/>
              <a:gd name="connsiteY6" fmla="*/ 335757 h 1917701"/>
              <a:gd name="connsiteX7" fmla="*/ 1672055 w 1937271"/>
              <a:gd name="connsiteY7" fmla="*/ 311945 h 1917701"/>
              <a:gd name="connsiteX8" fmla="*/ 1672055 w 1937271"/>
              <a:gd name="connsiteY8" fmla="*/ 228601 h 1917701"/>
              <a:gd name="connsiteX9" fmla="*/ 1664912 w 1937271"/>
              <a:gd name="connsiteY9" fmla="*/ 190501 h 1917701"/>
              <a:gd name="connsiteX10" fmla="*/ 1683962 w 1937271"/>
              <a:gd name="connsiteY10" fmla="*/ 135732 h 1917701"/>
              <a:gd name="connsiteX11" fmla="*/ 1669674 w 1937271"/>
              <a:gd name="connsiteY11" fmla="*/ 88107 h 1917701"/>
              <a:gd name="connsiteX12" fmla="*/ 1691106 w 1937271"/>
              <a:gd name="connsiteY12" fmla="*/ 52389 h 1917701"/>
              <a:gd name="connsiteX13" fmla="*/ 1648243 w 1937271"/>
              <a:gd name="connsiteY13" fmla="*/ 7144 h 1917701"/>
              <a:gd name="connsiteX14" fmla="*/ 1576805 w 1937271"/>
              <a:gd name="connsiteY14" fmla="*/ 9525 h 1917701"/>
              <a:gd name="connsiteX15" fmla="*/ 1536324 w 1937271"/>
              <a:gd name="connsiteY15" fmla="*/ 64295 h 1917701"/>
              <a:gd name="connsiteX16" fmla="*/ 1495843 w 1937271"/>
              <a:gd name="connsiteY16" fmla="*/ 111920 h 1917701"/>
              <a:gd name="connsiteX17" fmla="*/ 1502987 w 1937271"/>
              <a:gd name="connsiteY17" fmla="*/ 245270 h 1917701"/>
              <a:gd name="connsiteX18" fmla="*/ 1491080 w 1937271"/>
              <a:gd name="connsiteY18" fmla="*/ 314325 h 1917701"/>
              <a:gd name="connsiteX19" fmla="*/ 1472030 w 1937271"/>
              <a:gd name="connsiteY19" fmla="*/ 338139 h 1917701"/>
              <a:gd name="connsiteX20" fmla="*/ 1448218 w 1937271"/>
              <a:gd name="connsiteY20" fmla="*/ 361951 h 1917701"/>
              <a:gd name="connsiteX21" fmla="*/ 1436312 w 1937271"/>
              <a:gd name="connsiteY21" fmla="*/ 407195 h 1917701"/>
              <a:gd name="connsiteX22" fmla="*/ 1426787 w 1937271"/>
              <a:gd name="connsiteY22" fmla="*/ 454820 h 1917701"/>
              <a:gd name="connsiteX23" fmla="*/ 1412499 w 1937271"/>
              <a:gd name="connsiteY23" fmla="*/ 507206 h 1917701"/>
              <a:gd name="connsiteX24" fmla="*/ 1364874 w 1937271"/>
              <a:gd name="connsiteY24" fmla="*/ 595314 h 1917701"/>
              <a:gd name="connsiteX25" fmla="*/ 1357730 w 1937271"/>
              <a:gd name="connsiteY25" fmla="*/ 647700 h 1917701"/>
              <a:gd name="connsiteX26" fmla="*/ 1312487 w 1937271"/>
              <a:gd name="connsiteY26" fmla="*/ 723901 h 1917701"/>
              <a:gd name="connsiteX27" fmla="*/ 1305343 w 1937271"/>
              <a:gd name="connsiteY27" fmla="*/ 766764 h 1917701"/>
              <a:gd name="connsiteX28" fmla="*/ 1288674 w 1937271"/>
              <a:gd name="connsiteY28" fmla="*/ 783432 h 1917701"/>
              <a:gd name="connsiteX29" fmla="*/ 1288674 w 1937271"/>
              <a:gd name="connsiteY29" fmla="*/ 816770 h 1917701"/>
              <a:gd name="connsiteX30" fmla="*/ 1263799 w 1937271"/>
              <a:gd name="connsiteY30" fmla="*/ 850764 h 1917701"/>
              <a:gd name="connsiteX31" fmla="*/ 1248193 w 1937271"/>
              <a:gd name="connsiteY31" fmla="*/ 864395 h 1917701"/>
              <a:gd name="connsiteX32" fmla="*/ 1231524 w 1937271"/>
              <a:gd name="connsiteY32" fmla="*/ 878682 h 1917701"/>
              <a:gd name="connsiteX33" fmla="*/ 1195805 w 1937271"/>
              <a:gd name="connsiteY33" fmla="*/ 904876 h 1917701"/>
              <a:gd name="connsiteX34" fmla="*/ 1131180 w 1937271"/>
              <a:gd name="connsiteY34" fmla="*/ 969096 h 1917701"/>
              <a:gd name="connsiteX35" fmla="*/ 1129130 w 1937271"/>
              <a:gd name="connsiteY35" fmla="*/ 1014414 h 1917701"/>
              <a:gd name="connsiteX36" fmla="*/ 1113404 w 1937271"/>
              <a:gd name="connsiteY36" fmla="*/ 1039614 h 1917701"/>
              <a:gd name="connsiteX37" fmla="*/ 1070494 w 1937271"/>
              <a:gd name="connsiteY37" fmla="*/ 1071701 h 1917701"/>
              <a:gd name="connsiteX38" fmla="*/ 1043405 w 1937271"/>
              <a:gd name="connsiteY38" fmla="*/ 1088232 h 1917701"/>
              <a:gd name="connsiteX39" fmla="*/ 1000543 w 1937271"/>
              <a:gd name="connsiteY39" fmla="*/ 1126332 h 1917701"/>
              <a:gd name="connsiteX40" fmla="*/ 913897 w 1937271"/>
              <a:gd name="connsiteY40" fmla="*/ 1216557 h 1917701"/>
              <a:gd name="connsiteX41" fmla="*/ 950111 w 1937271"/>
              <a:gd name="connsiteY41" fmla="*/ 1213540 h 1917701"/>
              <a:gd name="connsiteX42" fmla="*/ 959165 w 1937271"/>
              <a:gd name="connsiteY42" fmla="*/ 1231646 h 1917701"/>
              <a:gd name="connsiteX43" fmla="*/ 933868 w 1937271"/>
              <a:gd name="connsiteY43" fmla="*/ 1262064 h 1917701"/>
              <a:gd name="connsiteX44" fmla="*/ 917199 w 1937271"/>
              <a:gd name="connsiteY44" fmla="*/ 1293020 h 1917701"/>
              <a:gd name="connsiteX45" fmla="*/ 906258 w 1937271"/>
              <a:gd name="connsiteY45" fmla="*/ 1304875 h 1917701"/>
              <a:gd name="connsiteX46" fmla="*/ 874337 w 1937271"/>
              <a:gd name="connsiteY46" fmla="*/ 1326357 h 1917701"/>
              <a:gd name="connsiteX47" fmla="*/ 850051 w 1937271"/>
              <a:gd name="connsiteY47" fmla="*/ 1364430 h 1917701"/>
              <a:gd name="connsiteX48" fmla="*/ 781113 w 1937271"/>
              <a:gd name="connsiteY48" fmla="*/ 1403661 h 1917701"/>
              <a:gd name="connsiteX49" fmla="*/ 681525 w 1937271"/>
              <a:gd name="connsiteY49" fmla="*/ 1470053 h 1917701"/>
              <a:gd name="connsiteX50" fmla="*/ 619543 w 1937271"/>
              <a:gd name="connsiteY50" fmla="*/ 1559720 h 1917701"/>
              <a:gd name="connsiteX51" fmla="*/ 609097 w 1937271"/>
              <a:gd name="connsiteY51" fmla="*/ 1592275 h 1917701"/>
              <a:gd name="connsiteX52" fmla="*/ 524598 w 1937271"/>
              <a:gd name="connsiteY52" fmla="*/ 1666212 h 1917701"/>
              <a:gd name="connsiteX53" fmla="*/ 485367 w 1937271"/>
              <a:gd name="connsiteY53" fmla="*/ 1711479 h 1917701"/>
              <a:gd name="connsiteX54" fmla="*/ 434064 w 1937271"/>
              <a:gd name="connsiteY54" fmla="*/ 1726568 h 1917701"/>
              <a:gd name="connsiteX55" fmla="*/ 382761 w 1937271"/>
              <a:gd name="connsiteY55" fmla="*/ 1732604 h 1917701"/>
              <a:gd name="connsiteX56" fmla="*/ 313350 w 1937271"/>
              <a:gd name="connsiteY56" fmla="*/ 1762783 h 1917701"/>
              <a:gd name="connsiteX57" fmla="*/ 216780 w 1937271"/>
              <a:gd name="connsiteY57" fmla="*/ 1765800 h 1917701"/>
              <a:gd name="connsiteX58" fmla="*/ 123228 w 1937271"/>
              <a:gd name="connsiteY58" fmla="*/ 1783907 h 1917701"/>
              <a:gd name="connsiteX59" fmla="*/ 14586 w 1937271"/>
              <a:gd name="connsiteY59" fmla="*/ 1795978 h 1917701"/>
              <a:gd name="connsiteX60" fmla="*/ 35711 w 1937271"/>
              <a:gd name="connsiteY60" fmla="*/ 1820121 h 1917701"/>
              <a:gd name="connsiteX61" fmla="*/ 119480 w 1937271"/>
              <a:gd name="connsiteY61" fmla="*/ 1871664 h 1917701"/>
              <a:gd name="connsiteX62" fmla="*/ 186155 w 1937271"/>
              <a:gd name="connsiteY62" fmla="*/ 1902620 h 1917701"/>
              <a:gd name="connsiteX63" fmla="*/ 367130 w 1937271"/>
              <a:gd name="connsiteY63" fmla="*/ 1907382 h 1917701"/>
              <a:gd name="connsiteX64" fmla="*/ 550487 w 1937271"/>
              <a:gd name="connsiteY64" fmla="*/ 1840708 h 1917701"/>
              <a:gd name="connsiteX65" fmla="*/ 724318 w 1937271"/>
              <a:gd name="connsiteY65" fmla="*/ 1778795 h 1917701"/>
              <a:gd name="connsiteX66" fmla="*/ 786230 w 1937271"/>
              <a:gd name="connsiteY66" fmla="*/ 1669257 h 1917701"/>
              <a:gd name="connsiteX67" fmla="*/ 1095791 w 1937271"/>
              <a:gd name="connsiteY67" fmla="*/ 1504949 h 1917701"/>
              <a:gd name="connsiteX68" fmla="*/ 1513910 w 1937271"/>
              <a:gd name="connsiteY68" fmla="*/ 1418664 h 1917701"/>
              <a:gd name="connsiteX69" fmla="*/ 1715616 w 1937271"/>
              <a:gd name="connsiteY69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43480 w 1937271"/>
              <a:gd name="connsiteY3" fmla="*/ 559595 h 1917701"/>
              <a:gd name="connsiteX4" fmla="*/ 1636337 w 1937271"/>
              <a:gd name="connsiteY4" fmla="*/ 490539 h 1917701"/>
              <a:gd name="connsiteX5" fmla="*/ 1657768 w 1937271"/>
              <a:gd name="connsiteY5" fmla="*/ 447676 h 1917701"/>
              <a:gd name="connsiteX6" fmla="*/ 1667293 w 1937271"/>
              <a:gd name="connsiteY6" fmla="*/ 371476 h 1917701"/>
              <a:gd name="connsiteX7" fmla="*/ 1660149 w 1937271"/>
              <a:gd name="connsiteY7" fmla="*/ 335757 h 1917701"/>
              <a:gd name="connsiteX8" fmla="*/ 1672055 w 1937271"/>
              <a:gd name="connsiteY8" fmla="*/ 311945 h 1917701"/>
              <a:gd name="connsiteX9" fmla="*/ 1672055 w 1937271"/>
              <a:gd name="connsiteY9" fmla="*/ 228601 h 1917701"/>
              <a:gd name="connsiteX10" fmla="*/ 1664912 w 1937271"/>
              <a:gd name="connsiteY10" fmla="*/ 190501 h 1917701"/>
              <a:gd name="connsiteX11" fmla="*/ 1683962 w 1937271"/>
              <a:gd name="connsiteY11" fmla="*/ 135732 h 1917701"/>
              <a:gd name="connsiteX12" fmla="*/ 1669674 w 1937271"/>
              <a:gd name="connsiteY12" fmla="*/ 88107 h 1917701"/>
              <a:gd name="connsiteX13" fmla="*/ 1691106 w 1937271"/>
              <a:gd name="connsiteY13" fmla="*/ 52389 h 1917701"/>
              <a:gd name="connsiteX14" fmla="*/ 1648243 w 1937271"/>
              <a:gd name="connsiteY14" fmla="*/ 7144 h 1917701"/>
              <a:gd name="connsiteX15" fmla="*/ 1576805 w 1937271"/>
              <a:gd name="connsiteY15" fmla="*/ 9525 h 1917701"/>
              <a:gd name="connsiteX16" fmla="*/ 1536324 w 1937271"/>
              <a:gd name="connsiteY16" fmla="*/ 64295 h 1917701"/>
              <a:gd name="connsiteX17" fmla="*/ 1495843 w 1937271"/>
              <a:gd name="connsiteY17" fmla="*/ 111920 h 1917701"/>
              <a:gd name="connsiteX18" fmla="*/ 1502987 w 1937271"/>
              <a:gd name="connsiteY18" fmla="*/ 245270 h 1917701"/>
              <a:gd name="connsiteX19" fmla="*/ 1491080 w 1937271"/>
              <a:gd name="connsiteY19" fmla="*/ 314325 h 1917701"/>
              <a:gd name="connsiteX20" fmla="*/ 1472030 w 1937271"/>
              <a:gd name="connsiteY20" fmla="*/ 338139 h 1917701"/>
              <a:gd name="connsiteX21" fmla="*/ 1448218 w 1937271"/>
              <a:gd name="connsiteY21" fmla="*/ 361951 h 1917701"/>
              <a:gd name="connsiteX22" fmla="*/ 1436312 w 1937271"/>
              <a:gd name="connsiteY22" fmla="*/ 407195 h 1917701"/>
              <a:gd name="connsiteX23" fmla="*/ 1426787 w 1937271"/>
              <a:gd name="connsiteY23" fmla="*/ 454820 h 1917701"/>
              <a:gd name="connsiteX24" fmla="*/ 1412499 w 1937271"/>
              <a:gd name="connsiteY24" fmla="*/ 507206 h 1917701"/>
              <a:gd name="connsiteX25" fmla="*/ 1364874 w 1937271"/>
              <a:gd name="connsiteY25" fmla="*/ 595314 h 1917701"/>
              <a:gd name="connsiteX26" fmla="*/ 1357730 w 1937271"/>
              <a:gd name="connsiteY26" fmla="*/ 647700 h 1917701"/>
              <a:gd name="connsiteX27" fmla="*/ 1312487 w 1937271"/>
              <a:gd name="connsiteY27" fmla="*/ 723901 h 1917701"/>
              <a:gd name="connsiteX28" fmla="*/ 1305343 w 1937271"/>
              <a:gd name="connsiteY28" fmla="*/ 766764 h 1917701"/>
              <a:gd name="connsiteX29" fmla="*/ 1288674 w 1937271"/>
              <a:gd name="connsiteY29" fmla="*/ 783432 h 1917701"/>
              <a:gd name="connsiteX30" fmla="*/ 1288674 w 1937271"/>
              <a:gd name="connsiteY30" fmla="*/ 816770 h 1917701"/>
              <a:gd name="connsiteX31" fmla="*/ 1263799 w 1937271"/>
              <a:gd name="connsiteY31" fmla="*/ 850764 h 1917701"/>
              <a:gd name="connsiteX32" fmla="*/ 1248193 w 1937271"/>
              <a:gd name="connsiteY32" fmla="*/ 864395 h 1917701"/>
              <a:gd name="connsiteX33" fmla="*/ 1231524 w 1937271"/>
              <a:gd name="connsiteY33" fmla="*/ 878682 h 1917701"/>
              <a:gd name="connsiteX34" fmla="*/ 1195805 w 1937271"/>
              <a:gd name="connsiteY34" fmla="*/ 904876 h 1917701"/>
              <a:gd name="connsiteX35" fmla="*/ 1131180 w 1937271"/>
              <a:gd name="connsiteY35" fmla="*/ 969096 h 1917701"/>
              <a:gd name="connsiteX36" fmla="*/ 1129130 w 1937271"/>
              <a:gd name="connsiteY36" fmla="*/ 1014414 h 1917701"/>
              <a:gd name="connsiteX37" fmla="*/ 1113404 w 1937271"/>
              <a:gd name="connsiteY37" fmla="*/ 1039614 h 1917701"/>
              <a:gd name="connsiteX38" fmla="*/ 1070494 w 1937271"/>
              <a:gd name="connsiteY38" fmla="*/ 1071701 h 1917701"/>
              <a:gd name="connsiteX39" fmla="*/ 1043405 w 1937271"/>
              <a:gd name="connsiteY39" fmla="*/ 1088232 h 1917701"/>
              <a:gd name="connsiteX40" fmla="*/ 1000543 w 1937271"/>
              <a:gd name="connsiteY40" fmla="*/ 1126332 h 1917701"/>
              <a:gd name="connsiteX41" fmla="*/ 913897 w 1937271"/>
              <a:gd name="connsiteY41" fmla="*/ 1216557 h 1917701"/>
              <a:gd name="connsiteX42" fmla="*/ 950111 w 1937271"/>
              <a:gd name="connsiteY42" fmla="*/ 1213540 h 1917701"/>
              <a:gd name="connsiteX43" fmla="*/ 959165 w 1937271"/>
              <a:gd name="connsiteY43" fmla="*/ 1231646 h 1917701"/>
              <a:gd name="connsiteX44" fmla="*/ 933868 w 1937271"/>
              <a:gd name="connsiteY44" fmla="*/ 1262064 h 1917701"/>
              <a:gd name="connsiteX45" fmla="*/ 917199 w 1937271"/>
              <a:gd name="connsiteY45" fmla="*/ 1293020 h 1917701"/>
              <a:gd name="connsiteX46" fmla="*/ 906258 w 1937271"/>
              <a:gd name="connsiteY46" fmla="*/ 1304875 h 1917701"/>
              <a:gd name="connsiteX47" fmla="*/ 874337 w 1937271"/>
              <a:gd name="connsiteY47" fmla="*/ 1326357 h 1917701"/>
              <a:gd name="connsiteX48" fmla="*/ 850051 w 1937271"/>
              <a:gd name="connsiteY48" fmla="*/ 1364430 h 1917701"/>
              <a:gd name="connsiteX49" fmla="*/ 781113 w 1937271"/>
              <a:gd name="connsiteY49" fmla="*/ 1403661 h 1917701"/>
              <a:gd name="connsiteX50" fmla="*/ 681525 w 1937271"/>
              <a:gd name="connsiteY50" fmla="*/ 1470053 h 1917701"/>
              <a:gd name="connsiteX51" fmla="*/ 619543 w 1937271"/>
              <a:gd name="connsiteY51" fmla="*/ 1559720 h 1917701"/>
              <a:gd name="connsiteX52" fmla="*/ 609097 w 1937271"/>
              <a:gd name="connsiteY52" fmla="*/ 1592275 h 1917701"/>
              <a:gd name="connsiteX53" fmla="*/ 524598 w 1937271"/>
              <a:gd name="connsiteY53" fmla="*/ 1666212 h 1917701"/>
              <a:gd name="connsiteX54" fmla="*/ 485367 w 1937271"/>
              <a:gd name="connsiteY54" fmla="*/ 1711479 h 1917701"/>
              <a:gd name="connsiteX55" fmla="*/ 434064 w 1937271"/>
              <a:gd name="connsiteY55" fmla="*/ 1726568 h 1917701"/>
              <a:gd name="connsiteX56" fmla="*/ 382761 w 1937271"/>
              <a:gd name="connsiteY56" fmla="*/ 1732604 h 1917701"/>
              <a:gd name="connsiteX57" fmla="*/ 313350 w 1937271"/>
              <a:gd name="connsiteY57" fmla="*/ 1762783 h 1917701"/>
              <a:gd name="connsiteX58" fmla="*/ 216780 w 1937271"/>
              <a:gd name="connsiteY58" fmla="*/ 1765800 h 1917701"/>
              <a:gd name="connsiteX59" fmla="*/ 123228 w 1937271"/>
              <a:gd name="connsiteY59" fmla="*/ 1783907 h 1917701"/>
              <a:gd name="connsiteX60" fmla="*/ 14586 w 1937271"/>
              <a:gd name="connsiteY60" fmla="*/ 1795978 h 1917701"/>
              <a:gd name="connsiteX61" fmla="*/ 35711 w 1937271"/>
              <a:gd name="connsiteY61" fmla="*/ 1820121 h 1917701"/>
              <a:gd name="connsiteX62" fmla="*/ 119480 w 1937271"/>
              <a:gd name="connsiteY62" fmla="*/ 1871664 h 1917701"/>
              <a:gd name="connsiteX63" fmla="*/ 186155 w 1937271"/>
              <a:gd name="connsiteY63" fmla="*/ 1902620 h 1917701"/>
              <a:gd name="connsiteX64" fmla="*/ 367130 w 1937271"/>
              <a:gd name="connsiteY64" fmla="*/ 1907382 h 1917701"/>
              <a:gd name="connsiteX65" fmla="*/ 550487 w 1937271"/>
              <a:gd name="connsiteY65" fmla="*/ 1840708 h 1917701"/>
              <a:gd name="connsiteX66" fmla="*/ 724318 w 1937271"/>
              <a:gd name="connsiteY66" fmla="*/ 1778795 h 1917701"/>
              <a:gd name="connsiteX67" fmla="*/ 786230 w 1937271"/>
              <a:gd name="connsiteY67" fmla="*/ 1669257 h 1917701"/>
              <a:gd name="connsiteX68" fmla="*/ 1095791 w 1937271"/>
              <a:gd name="connsiteY68" fmla="*/ 1504949 h 1917701"/>
              <a:gd name="connsiteX69" fmla="*/ 1513910 w 1937271"/>
              <a:gd name="connsiteY69" fmla="*/ 1418664 h 1917701"/>
              <a:gd name="connsiteX70" fmla="*/ 1715616 w 1937271"/>
              <a:gd name="connsiteY70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657768 w 1937271"/>
              <a:gd name="connsiteY2" fmla="*/ 645320 h 1917701"/>
              <a:gd name="connsiteX3" fmla="*/ 1643480 w 1937271"/>
              <a:gd name="connsiteY3" fmla="*/ 559595 h 1917701"/>
              <a:gd name="connsiteX4" fmla="*/ 1636337 w 1937271"/>
              <a:gd name="connsiteY4" fmla="*/ 490539 h 1917701"/>
              <a:gd name="connsiteX5" fmla="*/ 1657768 w 1937271"/>
              <a:gd name="connsiteY5" fmla="*/ 447676 h 1917701"/>
              <a:gd name="connsiteX6" fmla="*/ 1667293 w 1937271"/>
              <a:gd name="connsiteY6" fmla="*/ 371476 h 1917701"/>
              <a:gd name="connsiteX7" fmla="*/ 1660149 w 1937271"/>
              <a:gd name="connsiteY7" fmla="*/ 335757 h 1917701"/>
              <a:gd name="connsiteX8" fmla="*/ 1672055 w 1937271"/>
              <a:gd name="connsiteY8" fmla="*/ 311945 h 1917701"/>
              <a:gd name="connsiteX9" fmla="*/ 1660149 w 1937271"/>
              <a:gd name="connsiteY9" fmla="*/ 261939 h 1917701"/>
              <a:gd name="connsiteX10" fmla="*/ 1672055 w 1937271"/>
              <a:gd name="connsiteY10" fmla="*/ 228601 h 1917701"/>
              <a:gd name="connsiteX11" fmla="*/ 1664912 w 1937271"/>
              <a:gd name="connsiteY11" fmla="*/ 190501 h 1917701"/>
              <a:gd name="connsiteX12" fmla="*/ 1683962 w 1937271"/>
              <a:gd name="connsiteY12" fmla="*/ 135732 h 1917701"/>
              <a:gd name="connsiteX13" fmla="*/ 1669674 w 1937271"/>
              <a:gd name="connsiteY13" fmla="*/ 88107 h 1917701"/>
              <a:gd name="connsiteX14" fmla="*/ 1691106 w 1937271"/>
              <a:gd name="connsiteY14" fmla="*/ 52389 h 1917701"/>
              <a:gd name="connsiteX15" fmla="*/ 1648243 w 1937271"/>
              <a:gd name="connsiteY15" fmla="*/ 7144 h 1917701"/>
              <a:gd name="connsiteX16" fmla="*/ 1576805 w 1937271"/>
              <a:gd name="connsiteY16" fmla="*/ 9525 h 1917701"/>
              <a:gd name="connsiteX17" fmla="*/ 1536324 w 1937271"/>
              <a:gd name="connsiteY17" fmla="*/ 64295 h 1917701"/>
              <a:gd name="connsiteX18" fmla="*/ 1495843 w 1937271"/>
              <a:gd name="connsiteY18" fmla="*/ 111920 h 1917701"/>
              <a:gd name="connsiteX19" fmla="*/ 1502987 w 1937271"/>
              <a:gd name="connsiteY19" fmla="*/ 245270 h 1917701"/>
              <a:gd name="connsiteX20" fmla="*/ 1491080 w 1937271"/>
              <a:gd name="connsiteY20" fmla="*/ 314325 h 1917701"/>
              <a:gd name="connsiteX21" fmla="*/ 1472030 w 1937271"/>
              <a:gd name="connsiteY21" fmla="*/ 338139 h 1917701"/>
              <a:gd name="connsiteX22" fmla="*/ 1448218 w 1937271"/>
              <a:gd name="connsiteY22" fmla="*/ 361951 h 1917701"/>
              <a:gd name="connsiteX23" fmla="*/ 1436312 w 1937271"/>
              <a:gd name="connsiteY23" fmla="*/ 407195 h 1917701"/>
              <a:gd name="connsiteX24" fmla="*/ 1426787 w 1937271"/>
              <a:gd name="connsiteY24" fmla="*/ 454820 h 1917701"/>
              <a:gd name="connsiteX25" fmla="*/ 1412499 w 1937271"/>
              <a:gd name="connsiteY25" fmla="*/ 507206 h 1917701"/>
              <a:gd name="connsiteX26" fmla="*/ 1364874 w 1937271"/>
              <a:gd name="connsiteY26" fmla="*/ 595314 h 1917701"/>
              <a:gd name="connsiteX27" fmla="*/ 1357730 w 1937271"/>
              <a:gd name="connsiteY27" fmla="*/ 647700 h 1917701"/>
              <a:gd name="connsiteX28" fmla="*/ 1312487 w 1937271"/>
              <a:gd name="connsiteY28" fmla="*/ 723901 h 1917701"/>
              <a:gd name="connsiteX29" fmla="*/ 1305343 w 1937271"/>
              <a:gd name="connsiteY29" fmla="*/ 766764 h 1917701"/>
              <a:gd name="connsiteX30" fmla="*/ 1288674 w 1937271"/>
              <a:gd name="connsiteY30" fmla="*/ 783432 h 1917701"/>
              <a:gd name="connsiteX31" fmla="*/ 1288674 w 1937271"/>
              <a:gd name="connsiteY31" fmla="*/ 816770 h 1917701"/>
              <a:gd name="connsiteX32" fmla="*/ 1263799 w 1937271"/>
              <a:gd name="connsiteY32" fmla="*/ 850764 h 1917701"/>
              <a:gd name="connsiteX33" fmla="*/ 1248193 w 1937271"/>
              <a:gd name="connsiteY33" fmla="*/ 864395 h 1917701"/>
              <a:gd name="connsiteX34" fmla="*/ 1231524 w 1937271"/>
              <a:gd name="connsiteY34" fmla="*/ 878682 h 1917701"/>
              <a:gd name="connsiteX35" fmla="*/ 1195805 w 1937271"/>
              <a:gd name="connsiteY35" fmla="*/ 904876 h 1917701"/>
              <a:gd name="connsiteX36" fmla="*/ 1131180 w 1937271"/>
              <a:gd name="connsiteY36" fmla="*/ 969096 h 1917701"/>
              <a:gd name="connsiteX37" fmla="*/ 1129130 w 1937271"/>
              <a:gd name="connsiteY37" fmla="*/ 1014414 h 1917701"/>
              <a:gd name="connsiteX38" fmla="*/ 1113404 w 1937271"/>
              <a:gd name="connsiteY38" fmla="*/ 1039614 h 1917701"/>
              <a:gd name="connsiteX39" fmla="*/ 1070494 w 1937271"/>
              <a:gd name="connsiteY39" fmla="*/ 1071701 h 1917701"/>
              <a:gd name="connsiteX40" fmla="*/ 1043405 w 1937271"/>
              <a:gd name="connsiteY40" fmla="*/ 1088232 h 1917701"/>
              <a:gd name="connsiteX41" fmla="*/ 1000543 w 1937271"/>
              <a:gd name="connsiteY41" fmla="*/ 1126332 h 1917701"/>
              <a:gd name="connsiteX42" fmla="*/ 913897 w 1937271"/>
              <a:gd name="connsiteY42" fmla="*/ 1216557 h 1917701"/>
              <a:gd name="connsiteX43" fmla="*/ 950111 w 1937271"/>
              <a:gd name="connsiteY43" fmla="*/ 1213540 h 1917701"/>
              <a:gd name="connsiteX44" fmla="*/ 959165 w 1937271"/>
              <a:gd name="connsiteY44" fmla="*/ 1231646 h 1917701"/>
              <a:gd name="connsiteX45" fmla="*/ 933868 w 1937271"/>
              <a:gd name="connsiteY45" fmla="*/ 1262064 h 1917701"/>
              <a:gd name="connsiteX46" fmla="*/ 917199 w 1937271"/>
              <a:gd name="connsiteY46" fmla="*/ 1293020 h 1917701"/>
              <a:gd name="connsiteX47" fmla="*/ 906258 w 1937271"/>
              <a:gd name="connsiteY47" fmla="*/ 1304875 h 1917701"/>
              <a:gd name="connsiteX48" fmla="*/ 874337 w 1937271"/>
              <a:gd name="connsiteY48" fmla="*/ 1326357 h 1917701"/>
              <a:gd name="connsiteX49" fmla="*/ 850051 w 1937271"/>
              <a:gd name="connsiteY49" fmla="*/ 1364430 h 1917701"/>
              <a:gd name="connsiteX50" fmla="*/ 781113 w 1937271"/>
              <a:gd name="connsiteY50" fmla="*/ 1403661 h 1917701"/>
              <a:gd name="connsiteX51" fmla="*/ 681525 w 1937271"/>
              <a:gd name="connsiteY51" fmla="*/ 1470053 h 1917701"/>
              <a:gd name="connsiteX52" fmla="*/ 619543 w 1937271"/>
              <a:gd name="connsiteY52" fmla="*/ 1559720 h 1917701"/>
              <a:gd name="connsiteX53" fmla="*/ 609097 w 1937271"/>
              <a:gd name="connsiteY53" fmla="*/ 1592275 h 1917701"/>
              <a:gd name="connsiteX54" fmla="*/ 524598 w 1937271"/>
              <a:gd name="connsiteY54" fmla="*/ 1666212 h 1917701"/>
              <a:gd name="connsiteX55" fmla="*/ 485367 w 1937271"/>
              <a:gd name="connsiteY55" fmla="*/ 1711479 h 1917701"/>
              <a:gd name="connsiteX56" fmla="*/ 434064 w 1937271"/>
              <a:gd name="connsiteY56" fmla="*/ 1726568 h 1917701"/>
              <a:gd name="connsiteX57" fmla="*/ 382761 w 1937271"/>
              <a:gd name="connsiteY57" fmla="*/ 1732604 h 1917701"/>
              <a:gd name="connsiteX58" fmla="*/ 313350 w 1937271"/>
              <a:gd name="connsiteY58" fmla="*/ 1762783 h 1917701"/>
              <a:gd name="connsiteX59" fmla="*/ 216780 w 1937271"/>
              <a:gd name="connsiteY59" fmla="*/ 1765800 h 1917701"/>
              <a:gd name="connsiteX60" fmla="*/ 123228 w 1937271"/>
              <a:gd name="connsiteY60" fmla="*/ 1783907 h 1917701"/>
              <a:gd name="connsiteX61" fmla="*/ 14586 w 1937271"/>
              <a:gd name="connsiteY61" fmla="*/ 1795978 h 1917701"/>
              <a:gd name="connsiteX62" fmla="*/ 35711 w 1937271"/>
              <a:gd name="connsiteY62" fmla="*/ 1820121 h 1917701"/>
              <a:gd name="connsiteX63" fmla="*/ 119480 w 1937271"/>
              <a:gd name="connsiteY63" fmla="*/ 1871664 h 1917701"/>
              <a:gd name="connsiteX64" fmla="*/ 186155 w 1937271"/>
              <a:gd name="connsiteY64" fmla="*/ 1902620 h 1917701"/>
              <a:gd name="connsiteX65" fmla="*/ 367130 w 1937271"/>
              <a:gd name="connsiteY65" fmla="*/ 1907382 h 1917701"/>
              <a:gd name="connsiteX66" fmla="*/ 550487 w 1937271"/>
              <a:gd name="connsiteY66" fmla="*/ 1840708 h 1917701"/>
              <a:gd name="connsiteX67" fmla="*/ 724318 w 1937271"/>
              <a:gd name="connsiteY67" fmla="*/ 1778795 h 1917701"/>
              <a:gd name="connsiteX68" fmla="*/ 786230 w 1937271"/>
              <a:gd name="connsiteY68" fmla="*/ 1669257 h 1917701"/>
              <a:gd name="connsiteX69" fmla="*/ 1095791 w 1937271"/>
              <a:gd name="connsiteY69" fmla="*/ 1504949 h 1917701"/>
              <a:gd name="connsiteX70" fmla="*/ 1513910 w 1937271"/>
              <a:gd name="connsiteY70" fmla="*/ 1418664 h 1917701"/>
              <a:gd name="connsiteX71" fmla="*/ 1715616 w 1937271"/>
              <a:gd name="connsiteY71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588712 w 1937271"/>
              <a:gd name="connsiteY2" fmla="*/ 854870 h 1917701"/>
              <a:gd name="connsiteX3" fmla="*/ 1657768 w 1937271"/>
              <a:gd name="connsiteY3" fmla="*/ 645320 h 1917701"/>
              <a:gd name="connsiteX4" fmla="*/ 1643480 w 1937271"/>
              <a:gd name="connsiteY4" fmla="*/ 559595 h 1917701"/>
              <a:gd name="connsiteX5" fmla="*/ 1636337 w 1937271"/>
              <a:gd name="connsiteY5" fmla="*/ 490539 h 1917701"/>
              <a:gd name="connsiteX6" fmla="*/ 1657768 w 1937271"/>
              <a:gd name="connsiteY6" fmla="*/ 447676 h 1917701"/>
              <a:gd name="connsiteX7" fmla="*/ 1667293 w 1937271"/>
              <a:gd name="connsiteY7" fmla="*/ 371476 h 1917701"/>
              <a:gd name="connsiteX8" fmla="*/ 1660149 w 1937271"/>
              <a:gd name="connsiteY8" fmla="*/ 335757 h 1917701"/>
              <a:gd name="connsiteX9" fmla="*/ 1672055 w 1937271"/>
              <a:gd name="connsiteY9" fmla="*/ 311945 h 1917701"/>
              <a:gd name="connsiteX10" fmla="*/ 1660149 w 1937271"/>
              <a:gd name="connsiteY10" fmla="*/ 261939 h 1917701"/>
              <a:gd name="connsiteX11" fmla="*/ 1672055 w 1937271"/>
              <a:gd name="connsiteY11" fmla="*/ 228601 h 1917701"/>
              <a:gd name="connsiteX12" fmla="*/ 1664912 w 1937271"/>
              <a:gd name="connsiteY12" fmla="*/ 190501 h 1917701"/>
              <a:gd name="connsiteX13" fmla="*/ 1683962 w 1937271"/>
              <a:gd name="connsiteY13" fmla="*/ 135732 h 1917701"/>
              <a:gd name="connsiteX14" fmla="*/ 1669674 w 1937271"/>
              <a:gd name="connsiteY14" fmla="*/ 88107 h 1917701"/>
              <a:gd name="connsiteX15" fmla="*/ 1691106 w 1937271"/>
              <a:gd name="connsiteY15" fmla="*/ 52389 h 1917701"/>
              <a:gd name="connsiteX16" fmla="*/ 1648243 w 1937271"/>
              <a:gd name="connsiteY16" fmla="*/ 7144 h 1917701"/>
              <a:gd name="connsiteX17" fmla="*/ 1576805 w 1937271"/>
              <a:gd name="connsiteY17" fmla="*/ 9525 h 1917701"/>
              <a:gd name="connsiteX18" fmla="*/ 1536324 w 1937271"/>
              <a:gd name="connsiteY18" fmla="*/ 64295 h 1917701"/>
              <a:gd name="connsiteX19" fmla="*/ 1495843 w 1937271"/>
              <a:gd name="connsiteY19" fmla="*/ 111920 h 1917701"/>
              <a:gd name="connsiteX20" fmla="*/ 1502987 w 1937271"/>
              <a:gd name="connsiteY20" fmla="*/ 245270 h 1917701"/>
              <a:gd name="connsiteX21" fmla="*/ 1491080 w 1937271"/>
              <a:gd name="connsiteY21" fmla="*/ 314325 h 1917701"/>
              <a:gd name="connsiteX22" fmla="*/ 1472030 w 1937271"/>
              <a:gd name="connsiteY22" fmla="*/ 338139 h 1917701"/>
              <a:gd name="connsiteX23" fmla="*/ 1448218 w 1937271"/>
              <a:gd name="connsiteY23" fmla="*/ 361951 h 1917701"/>
              <a:gd name="connsiteX24" fmla="*/ 1436312 w 1937271"/>
              <a:gd name="connsiteY24" fmla="*/ 407195 h 1917701"/>
              <a:gd name="connsiteX25" fmla="*/ 1426787 w 1937271"/>
              <a:gd name="connsiteY25" fmla="*/ 454820 h 1917701"/>
              <a:gd name="connsiteX26" fmla="*/ 1412499 w 1937271"/>
              <a:gd name="connsiteY26" fmla="*/ 507206 h 1917701"/>
              <a:gd name="connsiteX27" fmla="*/ 1364874 w 1937271"/>
              <a:gd name="connsiteY27" fmla="*/ 595314 h 1917701"/>
              <a:gd name="connsiteX28" fmla="*/ 1357730 w 1937271"/>
              <a:gd name="connsiteY28" fmla="*/ 647700 h 1917701"/>
              <a:gd name="connsiteX29" fmla="*/ 1312487 w 1937271"/>
              <a:gd name="connsiteY29" fmla="*/ 723901 h 1917701"/>
              <a:gd name="connsiteX30" fmla="*/ 1305343 w 1937271"/>
              <a:gd name="connsiteY30" fmla="*/ 766764 h 1917701"/>
              <a:gd name="connsiteX31" fmla="*/ 1288674 w 1937271"/>
              <a:gd name="connsiteY31" fmla="*/ 783432 h 1917701"/>
              <a:gd name="connsiteX32" fmla="*/ 1288674 w 1937271"/>
              <a:gd name="connsiteY32" fmla="*/ 816770 h 1917701"/>
              <a:gd name="connsiteX33" fmla="*/ 1263799 w 1937271"/>
              <a:gd name="connsiteY33" fmla="*/ 850764 h 1917701"/>
              <a:gd name="connsiteX34" fmla="*/ 1248193 w 1937271"/>
              <a:gd name="connsiteY34" fmla="*/ 864395 h 1917701"/>
              <a:gd name="connsiteX35" fmla="*/ 1231524 w 1937271"/>
              <a:gd name="connsiteY35" fmla="*/ 878682 h 1917701"/>
              <a:gd name="connsiteX36" fmla="*/ 1195805 w 1937271"/>
              <a:gd name="connsiteY36" fmla="*/ 904876 h 1917701"/>
              <a:gd name="connsiteX37" fmla="*/ 1131180 w 1937271"/>
              <a:gd name="connsiteY37" fmla="*/ 969096 h 1917701"/>
              <a:gd name="connsiteX38" fmla="*/ 1129130 w 1937271"/>
              <a:gd name="connsiteY38" fmla="*/ 1014414 h 1917701"/>
              <a:gd name="connsiteX39" fmla="*/ 1113404 w 1937271"/>
              <a:gd name="connsiteY39" fmla="*/ 1039614 h 1917701"/>
              <a:gd name="connsiteX40" fmla="*/ 1070494 w 1937271"/>
              <a:gd name="connsiteY40" fmla="*/ 1071701 h 1917701"/>
              <a:gd name="connsiteX41" fmla="*/ 1043405 w 1937271"/>
              <a:gd name="connsiteY41" fmla="*/ 1088232 h 1917701"/>
              <a:gd name="connsiteX42" fmla="*/ 1000543 w 1937271"/>
              <a:gd name="connsiteY42" fmla="*/ 1126332 h 1917701"/>
              <a:gd name="connsiteX43" fmla="*/ 913897 w 1937271"/>
              <a:gd name="connsiteY43" fmla="*/ 1216557 h 1917701"/>
              <a:gd name="connsiteX44" fmla="*/ 950111 w 1937271"/>
              <a:gd name="connsiteY44" fmla="*/ 1213540 h 1917701"/>
              <a:gd name="connsiteX45" fmla="*/ 959165 w 1937271"/>
              <a:gd name="connsiteY45" fmla="*/ 1231646 h 1917701"/>
              <a:gd name="connsiteX46" fmla="*/ 933868 w 1937271"/>
              <a:gd name="connsiteY46" fmla="*/ 1262064 h 1917701"/>
              <a:gd name="connsiteX47" fmla="*/ 917199 w 1937271"/>
              <a:gd name="connsiteY47" fmla="*/ 1293020 h 1917701"/>
              <a:gd name="connsiteX48" fmla="*/ 906258 w 1937271"/>
              <a:gd name="connsiteY48" fmla="*/ 1304875 h 1917701"/>
              <a:gd name="connsiteX49" fmla="*/ 874337 w 1937271"/>
              <a:gd name="connsiteY49" fmla="*/ 1326357 h 1917701"/>
              <a:gd name="connsiteX50" fmla="*/ 850051 w 1937271"/>
              <a:gd name="connsiteY50" fmla="*/ 1364430 h 1917701"/>
              <a:gd name="connsiteX51" fmla="*/ 781113 w 1937271"/>
              <a:gd name="connsiteY51" fmla="*/ 1403661 h 1917701"/>
              <a:gd name="connsiteX52" fmla="*/ 681525 w 1937271"/>
              <a:gd name="connsiteY52" fmla="*/ 1470053 h 1917701"/>
              <a:gd name="connsiteX53" fmla="*/ 619543 w 1937271"/>
              <a:gd name="connsiteY53" fmla="*/ 1559720 h 1917701"/>
              <a:gd name="connsiteX54" fmla="*/ 609097 w 1937271"/>
              <a:gd name="connsiteY54" fmla="*/ 1592275 h 1917701"/>
              <a:gd name="connsiteX55" fmla="*/ 524598 w 1937271"/>
              <a:gd name="connsiteY55" fmla="*/ 1666212 h 1917701"/>
              <a:gd name="connsiteX56" fmla="*/ 485367 w 1937271"/>
              <a:gd name="connsiteY56" fmla="*/ 1711479 h 1917701"/>
              <a:gd name="connsiteX57" fmla="*/ 434064 w 1937271"/>
              <a:gd name="connsiteY57" fmla="*/ 1726568 h 1917701"/>
              <a:gd name="connsiteX58" fmla="*/ 382761 w 1937271"/>
              <a:gd name="connsiteY58" fmla="*/ 1732604 h 1917701"/>
              <a:gd name="connsiteX59" fmla="*/ 313350 w 1937271"/>
              <a:gd name="connsiteY59" fmla="*/ 1762783 h 1917701"/>
              <a:gd name="connsiteX60" fmla="*/ 216780 w 1937271"/>
              <a:gd name="connsiteY60" fmla="*/ 1765800 h 1917701"/>
              <a:gd name="connsiteX61" fmla="*/ 123228 w 1937271"/>
              <a:gd name="connsiteY61" fmla="*/ 1783907 h 1917701"/>
              <a:gd name="connsiteX62" fmla="*/ 14586 w 1937271"/>
              <a:gd name="connsiteY62" fmla="*/ 1795978 h 1917701"/>
              <a:gd name="connsiteX63" fmla="*/ 35711 w 1937271"/>
              <a:gd name="connsiteY63" fmla="*/ 1820121 h 1917701"/>
              <a:gd name="connsiteX64" fmla="*/ 119480 w 1937271"/>
              <a:gd name="connsiteY64" fmla="*/ 1871664 h 1917701"/>
              <a:gd name="connsiteX65" fmla="*/ 186155 w 1937271"/>
              <a:gd name="connsiteY65" fmla="*/ 1902620 h 1917701"/>
              <a:gd name="connsiteX66" fmla="*/ 367130 w 1937271"/>
              <a:gd name="connsiteY66" fmla="*/ 1907382 h 1917701"/>
              <a:gd name="connsiteX67" fmla="*/ 550487 w 1937271"/>
              <a:gd name="connsiteY67" fmla="*/ 1840708 h 1917701"/>
              <a:gd name="connsiteX68" fmla="*/ 724318 w 1937271"/>
              <a:gd name="connsiteY68" fmla="*/ 1778795 h 1917701"/>
              <a:gd name="connsiteX69" fmla="*/ 786230 w 1937271"/>
              <a:gd name="connsiteY69" fmla="*/ 1669257 h 1917701"/>
              <a:gd name="connsiteX70" fmla="*/ 1095791 w 1937271"/>
              <a:gd name="connsiteY70" fmla="*/ 1504949 h 1917701"/>
              <a:gd name="connsiteX71" fmla="*/ 1513910 w 1937271"/>
              <a:gd name="connsiteY71" fmla="*/ 1418664 h 1917701"/>
              <a:gd name="connsiteX72" fmla="*/ 1715616 w 1937271"/>
              <a:gd name="connsiteY72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588712 w 1937271"/>
              <a:gd name="connsiteY2" fmla="*/ 854870 h 1917701"/>
              <a:gd name="connsiteX3" fmla="*/ 1648243 w 1937271"/>
              <a:gd name="connsiteY3" fmla="*/ 757239 h 1917701"/>
              <a:gd name="connsiteX4" fmla="*/ 1657768 w 1937271"/>
              <a:gd name="connsiteY4" fmla="*/ 645320 h 1917701"/>
              <a:gd name="connsiteX5" fmla="*/ 1643480 w 1937271"/>
              <a:gd name="connsiteY5" fmla="*/ 559595 h 1917701"/>
              <a:gd name="connsiteX6" fmla="*/ 1636337 w 1937271"/>
              <a:gd name="connsiteY6" fmla="*/ 490539 h 1917701"/>
              <a:gd name="connsiteX7" fmla="*/ 1657768 w 1937271"/>
              <a:gd name="connsiteY7" fmla="*/ 447676 h 1917701"/>
              <a:gd name="connsiteX8" fmla="*/ 1667293 w 1937271"/>
              <a:gd name="connsiteY8" fmla="*/ 371476 h 1917701"/>
              <a:gd name="connsiteX9" fmla="*/ 1660149 w 1937271"/>
              <a:gd name="connsiteY9" fmla="*/ 335757 h 1917701"/>
              <a:gd name="connsiteX10" fmla="*/ 1672055 w 1937271"/>
              <a:gd name="connsiteY10" fmla="*/ 311945 h 1917701"/>
              <a:gd name="connsiteX11" fmla="*/ 1660149 w 1937271"/>
              <a:gd name="connsiteY11" fmla="*/ 261939 h 1917701"/>
              <a:gd name="connsiteX12" fmla="*/ 1672055 w 1937271"/>
              <a:gd name="connsiteY12" fmla="*/ 228601 h 1917701"/>
              <a:gd name="connsiteX13" fmla="*/ 1664912 w 1937271"/>
              <a:gd name="connsiteY13" fmla="*/ 190501 h 1917701"/>
              <a:gd name="connsiteX14" fmla="*/ 1683962 w 1937271"/>
              <a:gd name="connsiteY14" fmla="*/ 135732 h 1917701"/>
              <a:gd name="connsiteX15" fmla="*/ 1669674 w 1937271"/>
              <a:gd name="connsiteY15" fmla="*/ 88107 h 1917701"/>
              <a:gd name="connsiteX16" fmla="*/ 1691106 w 1937271"/>
              <a:gd name="connsiteY16" fmla="*/ 52389 h 1917701"/>
              <a:gd name="connsiteX17" fmla="*/ 1648243 w 1937271"/>
              <a:gd name="connsiteY17" fmla="*/ 7144 h 1917701"/>
              <a:gd name="connsiteX18" fmla="*/ 1576805 w 1937271"/>
              <a:gd name="connsiteY18" fmla="*/ 9525 h 1917701"/>
              <a:gd name="connsiteX19" fmla="*/ 1536324 w 1937271"/>
              <a:gd name="connsiteY19" fmla="*/ 64295 h 1917701"/>
              <a:gd name="connsiteX20" fmla="*/ 1495843 w 1937271"/>
              <a:gd name="connsiteY20" fmla="*/ 111920 h 1917701"/>
              <a:gd name="connsiteX21" fmla="*/ 1502987 w 1937271"/>
              <a:gd name="connsiteY21" fmla="*/ 245270 h 1917701"/>
              <a:gd name="connsiteX22" fmla="*/ 1491080 w 1937271"/>
              <a:gd name="connsiteY22" fmla="*/ 314325 h 1917701"/>
              <a:gd name="connsiteX23" fmla="*/ 1472030 w 1937271"/>
              <a:gd name="connsiteY23" fmla="*/ 338139 h 1917701"/>
              <a:gd name="connsiteX24" fmla="*/ 1448218 w 1937271"/>
              <a:gd name="connsiteY24" fmla="*/ 361951 h 1917701"/>
              <a:gd name="connsiteX25" fmla="*/ 1436312 w 1937271"/>
              <a:gd name="connsiteY25" fmla="*/ 407195 h 1917701"/>
              <a:gd name="connsiteX26" fmla="*/ 1426787 w 1937271"/>
              <a:gd name="connsiteY26" fmla="*/ 454820 h 1917701"/>
              <a:gd name="connsiteX27" fmla="*/ 1412499 w 1937271"/>
              <a:gd name="connsiteY27" fmla="*/ 507206 h 1917701"/>
              <a:gd name="connsiteX28" fmla="*/ 1364874 w 1937271"/>
              <a:gd name="connsiteY28" fmla="*/ 595314 h 1917701"/>
              <a:gd name="connsiteX29" fmla="*/ 1357730 w 1937271"/>
              <a:gd name="connsiteY29" fmla="*/ 647700 h 1917701"/>
              <a:gd name="connsiteX30" fmla="*/ 1312487 w 1937271"/>
              <a:gd name="connsiteY30" fmla="*/ 723901 h 1917701"/>
              <a:gd name="connsiteX31" fmla="*/ 1305343 w 1937271"/>
              <a:gd name="connsiteY31" fmla="*/ 766764 h 1917701"/>
              <a:gd name="connsiteX32" fmla="*/ 1288674 w 1937271"/>
              <a:gd name="connsiteY32" fmla="*/ 783432 h 1917701"/>
              <a:gd name="connsiteX33" fmla="*/ 1288674 w 1937271"/>
              <a:gd name="connsiteY33" fmla="*/ 816770 h 1917701"/>
              <a:gd name="connsiteX34" fmla="*/ 1263799 w 1937271"/>
              <a:gd name="connsiteY34" fmla="*/ 850764 h 1917701"/>
              <a:gd name="connsiteX35" fmla="*/ 1248193 w 1937271"/>
              <a:gd name="connsiteY35" fmla="*/ 864395 h 1917701"/>
              <a:gd name="connsiteX36" fmla="*/ 1231524 w 1937271"/>
              <a:gd name="connsiteY36" fmla="*/ 878682 h 1917701"/>
              <a:gd name="connsiteX37" fmla="*/ 1195805 w 1937271"/>
              <a:gd name="connsiteY37" fmla="*/ 904876 h 1917701"/>
              <a:gd name="connsiteX38" fmla="*/ 1131180 w 1937271"/>
              <a:gd name="connsiteY38" fmla="*/ 969096 h 1917701"/>
              <a:gd name="connsiteX39" fmla="*/ 1129130 w 1937271"/>
              <a:gd name="connsiteY39" fmla="*/ 1014414 h 1917701"/>
              <a:gd name="connsiteX40" fmla="*/ 1113404 w 1937271"/>
              <a:gd name="connsiteY40" fmla="*/ 1039614 h 1917701"/>
              <a:gd name="connsiteX41" fmla="*/ 1070494 w 1937271"/>
              <a:gd name="connsiteY41" fmla="*/ 1071701 h 1917701"/>
              <a:gd name="connsiteX42" fmla="*/ 1043405 w 1937271"/>
              <a:gd name="connsiteY42" fmla="*/ 1088232 h 1917701"/>
              <a:gd name="connsiteX43" fmla="*/ 1000543 w 1937271"/>
              <a:gd name="connsiteY43" fmla="*/ 1126332 h 1917701"/>
              <a:gd name="connsiteX44" fmla="*/ 913897 w 1937271"/>
              <a:gd name="connsiteY44" fmla="*/ 1216557 h 1917701"/>
              <a:gd name="connsiteX45" fmla="*/ 950111 w 1937271"/>
              <a:gd name="connsiteY45" fmla="*/ 1213540 h 1917701"/>
              <a:gd name="connsiteX46" fmla="*/ 959165 w 1937271"/>
              <a:gd name="connsiteY46" fmla="*/ 1231646 h 1917701"/>
              <a:gd name="connsiteX47" fmla="*/ 933868 w 1937271"/>
              <a:gd name="connsiteY47" fmla="*/ 1262064 h 1917701"/>
              <a:gd name="connsiteX48" fmla="*/ 917199 w 1937271"/>
              <a:gd name="connsiteY48" fmla="*/ 1293020 h 1917701"/>
              <a:gd name="connsiteX49" fmla="*/ 906258 w 1937271"/>
              <a:gd name="connsiteY49" fmla="*/ 1304875 h 1917701"/>
              <a:gd name="connsiteX50" fmla="*/ 874337 w 1937271"/>
              <a:gd name="connsiteY50" fmla="*/ 1326357 h 1917701"/>
              <a:gd name="connsiteX51" fmla="*/ 850051 w 1937271"/>
              <a:gd name="connsiteY51" fmla="*/ 1364430 h 1917701"/>
              <a:gd name="connsiteX52" fmla="*/ 781113 w 1937271"/>
              <a:gd name="connsiteY52" fmla="*/ 1403661 h 1917701"/>
              <a:gd name="connsiteX53" fmla="*/ 681525 w 1937271"/>
              <a:gd name="connsiteY53" fmla="*/ 1470053 h 1917701"/>
              <a:gd name="connsiteX54" fmla="*/ 619543 w 1937271"/>
              <a:gd name="connsiteY54" fmla="*/ 1559720 h 1917701"/>
              <a:gd name="connsiteX55" fmla="*/ 609097 w 1937271"/>
              <a:gd name="connsiteY55" fmla="*/ 1592275 h 1917701"/>
              <a:gd name="connsiteX56" fmla="*/ 524598 w 1937271"/>
              <a:gd name="connsiteY56" fmla="*/ 1666212 h 1917701"/>
              <a:gd name="connsiteX57" fmla="*/ 485367 w 1937271"/>
              <a:gd name="connsiteY57" fmla="*/ 1711479 h 1917701"/>
              <a:gd name="connsiteX58" fmla="*/ 434064 w 1937271"/>
              <a:gd name="connsiteY58" fmla="*/ 1726568 h 1917701"/>
              <a:gd name="connsiteX59" fmla="*/ 382761 w 1937271"/>
              <a:gd name="connsiteY59" fmla="*/ 1732604 h 1917701"/>
              <a:gd name="connsiteX60" fmla="*/ 313350 w 1937271"/>
              <a:gd name="connsiteY60" fmla="*/ 1762783 h 1917701"/>
              <a:gd name="connsiteX61" fmla="*/ 216780 w 1937271"/>
              <a:gd name="connsiteY61" fmla="*/ 1765800 h 1917701"/>
              <a:gd name="connsiteX62" fmla="*/ 123228 w 1937271"/>
              <a:gd name="connsiteY62" fmla="*/ 1783907 h 1917701"/>
              <a:gd name="connsiteX63" fmla="*/ 14586 w 1937271"/>
              <a:gd name="connsiteY63" fmla="*/ 1795978 h 1917701"/>
              <a:gd name="connsiteX64" fmla="*/ 35711 w 1937271"/>
              <a:gd name="connsiteY64" fmla="*/ 1820121 h 1917701"/>
              <a:gd name="connsiteX65" fmla="*/ 119480 w 1937271"/>
              <a:gd name="connsiteY65" fmla="*/ 1871664 h 1917701"/>
              <a:gd name="connsiteX66" fmla="*/ 186155 w 1937271"/>
              <a:gd name="connsiteY66" fmla="*/ 1902620 h 1917701"/>
              <a:gd name="connsiteX67" fmla="*/ 367130 w 1937271"/>
              <a:gd name="connsiteY67" fmla="*/ 1907382 h 1917701"/>
              <a:gd name="connsiteX68" fmla="*/ 550487 w 1937271"/>
              <a:gd name="connsiteY68" fmla="*/ 1840708 h 1917701"/>
              <a:gd name="connsiteX69" fmla="*/ 724318 w 1937271"/>
              <a:gd name="connsiteY69" fmla="*/ 1778795 h 1917701"/>
              <a:gd name="connsiteX70" fmla="*/ 786230 w 1937271"/>
              <a:gd name="connsiteY70" fmla="*/ 1669257 h 1917701"/>
              <a:gd name="connsiteX71" fmla="*/ 1095791 w 1937271"/>
              <a:gd name="connsiteY71" fmla="*/ 1504949 h 1917701"/>
              <a:gd name="connsiteX72" fmla="*/ 1513910 w 1937271"/>
              <a:gd name="connsiteY72" fmla="*/ 1418664 h 1917701"/>
              <a:gd name="connsiteX73" fmla="*/ 1715616 w 1937271"/>
              <a:gd name="connsiteY73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588712 w 1937271"/>
              <a:gd name="connsiteY2" fmla="*/ 854870 h 1917701"/>
              <a:gd name="connsiteX3" fmla="*/ 1648243 w 1937271"/>
              <a:gd name="connsiteY3" fmla="*/ 757239 h 1917701"/>
              <a:gd name="connsiteX4" fmla="*/ 1669674 w 1937271"/>
              <a:gd name="connsiteY4" fmla="*/ 688182 h 1917701"/>
              <a:gd name="connsiteX5" fmla="*/ 1657768 w 1937271"/>
              <a:gd name="connsiteY5" fmla="*/ 645320 h 1917701"/>
              <a:gd name="connsiteX6" fmla="*/ 1643480 w 1937271"/>
              <a:gd name="connsiteY6" fmla="*/ 559595 h 1917701"/>
              <a:gd name="connsiteX7" fmla="*/ 1636337 w 1937271"/>
              <a:gd name="connsiteY7" fmla="*/ 490539 h 1917701"/>
              <a:gd name="connsiteX8" fmla="*/ 1657768 w 1937271"/>
              <a:gd name="connsiteY8" fmla="*/ 447676 h 1917701"/>
              <a:gd name="connsiteX9" fmla="*/ 1667293 w 1937271"/>
              <a:gd name="connsiteY9" fmla="*/ 371476 h 1917701"/>
              <a:gd name="connsiteX10" fmla="*/ 1660149 w 1937271"/>
              <a:gd name="connsiteY10" fmla="*/ 335757 h 1917701"/>
              <a:gd name="connsiteX11" fmla="*/ 1672055 w 1937271"/>
              <a:gd name="connsiteY11" fmla="*/ 311945 h 1917701"/>
              <a:gd name="connsiteX12" fmla="*/ 1660149 w 1937271"/>
              <a:gd name="connsiteY12" fmla="*/ 261939 h 1917701"/>
              <a:gd name="connsiteX13" fmla="*/ 1672055 w 1937271"/>
              <a:gd name="connsiteY13" fmla="*/ 228601 h 1917701"/>
              <a:gd name="connsiteX14" fmla="*/ 1664912 w 1937271"/>
              <a:gd name="connsiteY14" fmla="*/ 190501 h 1917701"/>
              <a:gd name="connsiteX15" fmla="*/ 1683962 w 1937271"/>
              <a:gd name="connsiteY15" fmla="*/ 135732 h 1917701"/>
              <a:gd name="connsiteX16" fmla="*/ 1669674 w 1937271"/>
              <a:gd name="connsiteY16" fmla="*/ 88107 h 1917701"/>
              <a:gd name="connsiteX17" fmla="*/ 1691106 w 1937271"/>
              <a:gd name="connsiteY17" fmla="*/ 52389 h 1917701"/>
              <a:gd name="connsiteX18" fmla="*/ 1648243 w 1937271"/>
              <a:gd name="connsiteY18" fmla="*/ 7144 h 1917701"/>
              <a:gd name="connsiteX19" fmla="*/ 1576805 w 1937271"/>
              <a:gd name="connsiteY19" fmla="*/ 9525 h 1917701"/>
              <a:gd name="connsiteX20" fmla="*/ 1536324 w 1937271"/>
              <a:gd name="connsiteY20" fmla="*/ 64295 h 1917701"/>
              <a:gd name="connsiteX21" fmla="*/ 1495843 w 1937271"/>
              <a:gd name="connsiteY21" fmla="*/ 111920 h 1917701"/>
              <a:gd name="connsiteX22" fmla="*/ 1502987 w 1937271"/>
              <a:gd name="connsiteY22" fmla="*/ 245270 h 1917701"/>
              <a:gd name="connsiteX23" fmla="*/ 1491080 w 1937271"/>
              <a:gd name="connsiteY23" fmla="*/ 314325 h 1917701"/>
              <a:gd name="connsiteX24" fmla="*/ 1472030 w 1937271"/>
              <a:gd name="connsiteY24" fmla="*/ 338139 h 1917701"/>
              <a:gd name="connsiteX25" fmla="*/ 1448218 w 1937271"/>
              <a:gd name="connsiteY25" fmla="*/ 361951 h 1917701"/>
              <a:gd name="connsiteX26" fmla="*/ 1436312 w 1937271"/>
              <a:gd name="connsiteY26" fmla="*/ 407195 h 1917701"/>
              <a:gd name="connsiteX27" fmla="*/ 1426787 w 1937271"/>
              <a:gd name="connsiteY27" fmla="*/ 454820 h 1917701"/>
              <a:gd name="connsiteX28" fmla="*/ 1412499 w 1937271"/>
              <a:gd name="connsiteY28" fmla="*/ 507206 h 1917701"/>
              <a:gd name="connsiteX29" fmla="*/ 1364874 w 1937271"/>
              <a:gd name="connsiteY29" fmla="*/ 595314 h 1917701"/>
              <a:gd name="connsiteX30" fmla="*/ 1357730 w 1937271"/>
              <a:gd name="connsiteY30" fmla="*/ 647700 h 1917701"/>
              <a:gd name="connsiteX31" fmla="*/ 1312487 w 1937271"/>
              <a:gd name="connsiteY31" fmla="*/ 723901 h 1917701"/>
              <a:gd name="connsiteX32" fmla="*/ 1305343 w 1937271"/>
              <a:gd name="connsiteY32" fmla="*/ 766764 h 1917701"/>
              <a:gd name="connsiteX33" fmla="*/ 1288674 w 1937271"/>
              <a:gd name="connsiteY33" fmla="*/ 783432 h 1917701"/>
              <a:gd name="connsiteX34" fmla="*/ 1288674 w 1937271"/>
              <a:gd name="connsiteY34" fmla="*/ 816770 h 1917701"/>
              <a:gd name="connsiteX35" fmla="*/ 1263799 w 1937271"/>
              <a:gd name="connsiteY35" fmla="*/ 850764 h 1917701"/>
              <a:gd name="connsiteX36" fmla="*/ 1248193 w 1937271"/>
              <a:gd name="connsiteY36" fmla="*/ 864395 h 1917701"/>
              <a:gd name="connsiteX37" fmla="*/ 1231524 w 1937271"/>
              <a:gd name="connsiteY37" fmla="*/ 878682 h 1917701"/>
              <a:gd name="connsiteX38" fmla="*/ 1195805 w 1937271"/>
              <a:gd name="connsiteY38" fmla="*/ 904876 h 1917701"/>
              <a:gd name="connsiteX39" fmla="*/ 1131180 w 1937271"/>
              <a:gd name="connsiteY39" fmla="*/ 969096 h 1917701"/>
              <a:gd name="connsiteX40" fmla="*/ 1129130 w 1937271"/>
              <a:gd name="connsiteY40" fmla="*/ 1014414 h 1917701"/>
              <a:gd name="connsiteX41" fmla="*/ 1113404 w 1937271"/>
              <a:gd name="connsiteY41" fmla="*/ 1039614 h 1917701"/>
              <a:gd name="connsiteX42" fmla="*/ 1070494 w 1937271"/>
              <a:gd name="connsiteY42" fmla="*/ 1071701 h 1917701"/>
              <a:gd name="connsiteX43" fmla="*/ 1043405 w 1937271"/>
              <a:gd name="connsiteY43" fmla="*/ 1088232 h 1917701"/>
              <a:gd name="connsiteX44" fmla="*/ 1000543 w 1937271"/>
              <a:gd name="connsiteY44" fmla="*/ 1126332 h 1917701"/>
              <a:gd name="connsiteX45" fmla="*/ 913897 w 1937271"/>
              <a:gd name="connsiteY45" fmla="*/ 1216557 h 1917701"/>
              <a:gd name="connsiteX46" fmla="*/ 950111 w 1937271"/>
              <a:gd name="connsiteY46" fmla="*/ 1213540 h 1917701"/>
              <a:gd name="connsiteX47" fmla="*/ 959165 w 1937271"/>
              <a:gd name="connsiteY47" fmla="*/ 1231646 h 1917701"/>
              <a:gd name="connsiteX48" fmla="*/ 933868 w 1937271"/>
              <a:gd name="connsiteY48" fmla="*/ 1262064 h 1917701"/>
              <a:gd name="connsiteX49" fmla="*/ 917199 w 1937271"/>
              <a:gd name="connsiteY49" fmla="*/ 1293020 h 1917701"/>
              <a:gd name="connsiteX50" fmla="*/ 906258 w 1937271"/>
              <a:gd name="connsiteY50" fmla="*/ 1304875 h 1917701"/>
              <a:gd name="connsiteX51" fmla="*/ 874337 w 1937271"/>
              <a:gd name="connsiteY51" fmla="*/ 1326357 h 1917701"/>
              <a:gd name="connsiteX52" fmla="*/ 850051 w 1937271"/>
              <a:gd name="connsiteY52" fmla="*/ 1364430 h 1917701"/>
              <a:gd name="connsiteX53" fmla="*/ 781113 w 1937271"/>
              <a:gd name="connsiteY53" fmla="*/ 1403661 h 1917701"/>
              <a:gd name="connsiteX54" fmla="*/ 681525 w 1937271"/>
              <a:gd name="connsiteY54" fmla="*/ 1470053 h 1917701"/>
              <a:gd name="connsiteX55" fmla="*/ 619543 w 1937271"/>
              <a:gd name="connsiteY55" fmla="*/ 1559720 h 1917701"/>
              <a:gd name="connsiteX56" fmla="*/ 609097 w 1937271"/>
              <a:gd name="connsiteY56" fmla="*/ 1592275 h 1917701"/>
              <a:gd name="connsiteX57" fmla="*/ 524598 w 1937271"/>
              <a:gd name="connsiteY57" fmla="*/ 1666212 h 1917701"/>
              <a:gd name="connsiteX58" fmla="*/ 485367 w 1937271"/>
              <a:gd name="connsiteY58" fmla="*/ 1711479 h 1917701"/>
              <a:gd name="connsiteX59" fmla="*/ 434064 w 1937271"/>
              <a:gd name="connsiteY59" fmla="*/ 1726568 h 1917701"/>
              <a:gd name="connsiteX60" fmla="*/ 382761 w 1937271"/>
              <a:gd name="connsiteY60" fmla="*/ 1732604 h 1917701"/>
              <a:gd name="connsiteX61" fmla="*/ 313350 w 1937271"/>
              <a:gd name="connsiteY61" fmla="*/ 1762783 h 1917701"/>
              <a:gd name="connsiteX62" fmla="*/ 216780 w 1937271"/>
              <a:gd name="connsiteY62" fmla="*/ 1765800 h 1917701"/>
              <a:gd name="connsiteX63" fmla="*/ 123228 w 1937271"/>
              <a:gd name="connsiteY63" fmla="*/ 1783907 h 1917701"/>
              <a:gd name="connsiteX64" fmla="*/ 14586 w 1937271"/>
              <a:gd name="connsiteY64" fmla="*/ 1795978 h 1917701"/>
              <a:gd name="connsiteX65" fmla="*/ 35711 w 1937271"/>
              <a:gd name="connsiteY65" fmla="*/ 1820121 h 1917701"/>
              <a:gd name="connsiteX66" fmla="*/ 119480 w 1937271"/>
              <a:gd name="connsiteY66" fmla="*/ 1871664 h 1917701"/>
              <a:gd name="connsiteX67" fmla="*/ 186155 w 1937271"/>
              <a:gd name="connsiteY67" fmla="*/ 1902620 h 1917701"/>
              <a:gd name="connsiteX68" fmla="*/ 367130 w 1937271"/>
              <a:gd name="connsiteY68" fmla="*/ 1907382 h 1917701"/>
              <a:gd name="connsiteX69" fmla="*/ 550487 w 1937271"/>
              <a:gd name="connsiteY69" fmla="*/ 1840708 h 1917701"/>
              <a:gd name="connsiteX70" fmla="*/ 724318 w 1937271"/>
              <a:gd name="connsiteY70" fmla="*/ 1778795 h 1917701"/>
              <a:gd name="connsiteX71" fmla="*/ 786230 w 1937271"/>
              <a:gd name="connsiteY71" fmla="*/ 1669257 h 1917701"/>
              <a:gd name="connsiteX72" fmla="*/ 1095791 w 1937271"/>
              <a:gd name="connsiteY72" fmla="*/ 1504949 h 1917701"/>
              <a:gd name="connsiteX73" fmla="*/ 1513910 w 1937271"/>
              <a:gd name="connsiteY73" fmla="*/ 1418664 h 1917701"/>
              <a:gd name="connsiteX74" fmla="*/ 1715616 w 1937271"/>
              <a:gd name="connsiteY74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462505 w 1937271"/>
              <a:gd name="connsiteY2" fmla="*/ 890589 h 1917701"/>
              <a:gd name="connsiteX3" fmla="*/ 1588712 w 1937271"/>
              <a:gd name="connsiteY3" fmla="*/ 854870 h 1917701"/>
              <a:gd name="connsiteX4" fmla="*/ 1648243 w 1937271"/>
              <a:gd name="connsiteY4" fmla="*/ 757239 h 1917701"/>
              <a:gd name="connsiteX5" fmla="*/ 1669674 w 1937271"/>
              <a:gd name="connsiteY5" fmla="*/ 688182 h 1917701"/>
              <a:gd name="connsiteX6" fmla="*/ 1657768 w 1937271"/>
              <a:gd name="connsiteY6" fmla="*/ 645320 h 1917701"/>
              <a:gd name="connsiteX7" fmla="*/ 1643480 w 1937271"/>
              <a:gd name="connsiteY7" fmla="*/ 559595 h 1917701"/>
              <a:gd name="connsiteX8" fmla="*/ 1636337 w 1937271"/>
              <a:gd name="connsiteY8" fmla="*/ 490539 h 1917701"/>
              <a:gd name="connsiteX9" fmla="*/ 1657768 w 1937271"/>
              <a:gd name="connsiteY9" fmla="*/ 447676 h 1917701"/>
              <a:gd name="connsiteX10" fmla="*/ 1667293 w 1937271"/>
              <a:gd name="connsiteY10" fmla="*/ 371476 h 1917701"/>
              <a:gd name="connsiteX11" fmla="*/ 1660149 w 1937271"/>
              <a:gd name="connsiteY11" fmla="*/ 335757 h 1917701"/>
              <a:gd name="connsiteX12" fmla="*/ 1672055 w 1937271"/>
              <a:gd name="connsiteY12" fmla="*/ 311945 h 1917701"/>
              <a:gd name="connsiteX13" fmla="*/ 1660149 w 1937271"/>
              <a:gd name="connsiteY13" fmla="*/ 261939 h 1917701"/>
              <a:gd name="connsiteX14" fmla="*/ 1672055 w 1937271"/>
              <a:gd name="connsiteY14" fmla="*/ 228601 h 1917701"/>
              <a:gd name="connsiteX15" fmla="*/ 1664912 w 1937271"/>
              <a:gd name="connsiteY15" fmla="*/ 190501 h 1917701"/>
              <a:gd name="connsiteX16" fmla="*/ 1683962 w 1937271"/>
              <a:gd name="connsiteY16" fmla="*/ 135732 h 1917701"/>
              <a:gd name="connsiteX17" fmla="*/ 1669674 w 1937271"/>
              <a:gd name="connsiteY17" fmla="*/ 88107 h 1917701"/>
              <a:gd name="connsiteX18" fmla="*/ 1691106 w 1937271"/>
              <a:gd name="connsiteY18" fmla="*/ 52389 h 1917701"/>
              <a:gd name="connsiteX19" fmla="*/ 1648243 w 1937271"/>
              <a:gd name="connsiteY19" fmla="*/ 7144 h 1917701"/>
              <a:gd name="connsiteX20" fmla="*/ 1576805 w 1937271"/>
              <a:gd name="connsiteY20" fmla="*/ 9525 h 1917701"/>
              <a:gd name="connsiteX21" fmla="*/ 1536324 w 1937271"/>
              <a:gd name="connsiteY21" fmla="*/ 64295 h 1917701"/>
              <a:gd name="connsiteX22" fmla="*/ 1495843 w 1937271"/>
              <a:gd name="connsiteY22" fmla="*/ 111920 h 1917701"/>
              <a:gd name="connsiteX23" fmla="*/ 1502987 w 1937271"/>
              <a:gd name="connsiteY23" fmla="*/ 245270 h 1917701"/>
              <a:gd name="connsiteX24" fmla="*/ 1491080 w 1937271"/>
              <a:gd name="connsiteY24" fmla="*/ 314325 h 1917701"/>
              <a:gd name="connsiteX25" fmla="*/ 1472030 w 1937271"/>
              <a:gd name="connsiteY25" fmla="*/ 338139 h 1917701"/>
              <a:gd name="connsiteX26" fmla="*/ 1448218 w 1937271"/>
              <a:gd name="connsiteY26" fmla="*/ 361951 h 1917701"/>
              <a:gd name="connsiteX27" fmla="*/ 1436312 w 1937271"/>
              <a:gd name="connsiteY27" fmla="*/ 407195 h 1917701"/>
              <a:gd name="connsiteX28" fmla="*/ 1426787 w 1937271"/>
              <a:gd name="connsiteY28" fmla="*/ 454820 h 1917701"/>
              <a:gd name="connsiteX29" fmla="*/ 1412499 w 1937271"/>
              <a:gd name="connsiteY29" fmla="*/ 507206 h 1917701"/>
              <a:gd name="connsiteX30" fmla="*/ 1364874 w 1937271"/>
              <a:gd name="connsiteY30" fmla="*/ 595314 h 1917701"/>
              <a:gd name="connsiteX31" fmla="*/ 1357730 w 1937271"/>
              <a:gd name="connsiteY31" fmla="*/ 647700 h 1917701"/>
              <a:gd name="connsiteX32" fmla="*/ 1312487 w 1937271"/>
              <a:gd name="connsiteY32" fmla="*/ 723901 h 1917701"/>
              <a:gd name="connsiteX33" fmla="*/ 1305343 w 1937271"/>
              <a:gd name="connsiteY33" fmla="*/ 766764 h 1917701"/>
              <a:gd name="connsiteX34" fmla="*/ 1288674 w 1937271"/>
              <a:gd name="connsiteY34" fmla="*/ 783432 h 1917701"/>
              <a:gd name="connsiteX35" fmla="*/ 1288674 w 1937271"/>
              <a:gd name="connsiteY35" fmla="*/ 816770 h 1917701"/>
              <a:gd name="connsiteX36" fmla="*/ 1263799 w 1937271"/>
              <a:gd name="connsiteY36" fmla="*/ 850764 h 1917701"/>
              <a:gd name="connsiteX37" fmla="*/ 1248193 w 1937271"/>
              <a:gd name="connsiteY37" fmla="*/ 864395 h 1917701"/>
              <a:gd name="connsiteX38" fmla="*/ 1231524 w 1937271"/>
              <a:gd name="connsiteY38" fmla="*/ 878682 h 1917701"/>
              <a:gd name="connsiteX39" fmla="*/ 1195805 w 1937271"/>
              <a:gd name="connsiteY39" fmla="*/ 904876 h 1917701"/>
              <a:gd name="connsiteX40" fmla="*/ 1131180 w 1937271"/>
              <a:gd name="connsiteY40" fmla="*/ 969096 h 1917701"/>
              <a:gd name="connsiteX41" fmla="*/ 1129130 w 1937271"/>
              <a:gd name="connsiteY41" fmla="*/ 1014414 h 1917701"/>
              <a:gd name="connsiteX42" fmla="*/ 1113404 w 1937271"/>
              <a:gd name="connsiteY42" fmla="*/ 1039614 h 1917701"/>
              <a:gd name="connsiteX43" fmla="*/ 1070494 w 1937271"/>
              <a:gd name="connsiteY43" fmla="*/ 1071701 h 1917701"/>
              <a:gd name="connsiteX44" fmla="*/ 1043405 w 1937271"/>
              <a:gd name="connsiteY44" fmla="*/ 1088232 h 1917701"/>
              <a:gd name="connsiteX45" fmla="*/ 1000543 w 1937271"/>
              <a:gd name="connsiteY45" fmla="*/ 1126332 h 1917701"/>
              <a:gd name="connsiteX46" fmla="*/ 913897 w 1937271"/>
              <a:gd name="connsiteY46" fmla="*/ 1216557 h 1917701"/>
              <a:gd name="connsiteX47" fmla="*/ 950111 w 1937271"/>
              <a:gd name="connsiteY47" fmla="*/ 1213540 h 1917701"/>
              <a:gd name="connsiteX48" fmla="*/ 959165 w 1937271"/>
              <a:gd name="connsiteY48" fmla="*/ 1231646 h 1917701"/>
              <a:gd name="connsiteX49" fmla="*/ 933868 w 1937271"/>
              <a:gd name="connsiteY49" fmla="*/ 1262064 h 1917701"/>
              <a:gd name="connsiteX50" fmla="*/ 917199 w 1937271"/>
              <a:gd name="connsiteY50" fmla="*/ 1293020 h 1917701"/>
              <a:gd name="connsiteX51" fmla="*/ 906258 w 1937271"/>
              <a:gd name="connsiteY51" fmla="*/ 1304875 h 1917701"/>
              <a:gd name="connsiteX52" fmla="*/ 874337 w 1937271"/>
              <a:gd name="connsiteY52" fmla="*/ 1326357 h 1917701"/>
              <a:gd name="connsiteX53" fmla="*/ 850051 w 1937271"/>
              <a:gd name="connsiteY53" fmla="*/ 1364430 h 1917701"/>
              <a:gd name="connsiteX54" fmla="*/ 781113 w 1937271"/>
              <a:gd name="connsiteY54" fmla="*/ 1403661 h 1917701"/>
              <a:gd name="connsiteX55" fmla="*/ 681525 w 1937271"/>
              <a:gd name="connsiteY55" fmla="*/ 1470053 h 1917701"/>
              <a:gd name="connsiteX56" fmla="*/ 619543 w 1937271"/>
              <a:gd name="connsiteY56" fmla="*/ 1559720 h 1917701"/>
              <a:gd name="connsiteX57" fmla="*/ 609097 w 1937271"/>
              <a:gd name="connsiteY57" fmla="*/ 1592275 h 1917701"/>
              <a:gd name="connsiteX58" fmla="*/ 524598 w 1937271"/>
              <a:gd name="connsiteY58" fmla="*/ 1666212 h 1917701"/>
              <a:gd name="connsiteX59" fmla="*/ 485367 w 1937271"/>
              <a:gd name="connsiteY59" fmla="*/ 1711479 h 1917701"/>
              <a:gd name="connsiteX60" fmla="*/ 434064 w 1937271"/>
              <a:gd name="connsiteY60" fmla="*/ 1726568 h 1917701"/>
              <a:gd name="connsiteX61" fmla="*/ 382761 w 1937271"/>
              <a:gd name="connsiteY61" fmla="*/ 1732604 h 1917701"/>
              <a:gd name="connsiteX62" fmla="*/ 313350 w 1937271"/>
              <a:gd name="connsiteY62" fmla="*/ 1762783 h 1917701"/>
              <a:gd name="connsiteX63" fmla="*/ 216780 w 1937271"/>
              <a:gd name="connsiteY63" fmla="*/ 1765800 h 1917701"/>
              <a:gd name="connsiteX64" fmla="*/ 123228 w 1937271"/>
              <a:gd name="connsiteY64" fmla="*/ 1783907 h 1917701"/>
              <a:gd name="connsiteX65" fmla="*/ 14586 w 1937271"/>
              <a:gd name="connsiteY65" fmla="*/ 1795978 h 1917701"/>
              <a:gd name="connsiteX66" fmla="*/ 35711 w 1937271"/>
              <a:gd name="connsiteY66" fmla="*/ 1820121 h 1917701"/>
              <a:gd name="connsiteX67" fmla="*/ 119480 w 1937271"/>
              <a:gd name="connsiteY67" fmla="*/ 1871664 h 1917701"/>
              <a:gd name="connsiteX68" fmla="*/ 186155 w 1937271"/>
              <a:gd name="connsiteY68" fmla="*/ 1902620 h 1917701"/>
              <a:gd name="connsiteX69" fmla="*/ 367130 w 1937271"/>
              <a:gd name="connsiteY69" fmla="*/ 1907382 h 1917701"/>
              <a:gd name="connsiteX70" fmla="*/ 550487 w 1937271"/>
              <a:gd name="connsiteY70" fmla="*/ 1840708 h 1917701"/>
              <a:gd name="connsiteX71" fmla="*/ 724318 w 1937271"/>
              <a:gd name="connsiteY71" fmla="*/ 1778795 h 1917701"/>
              <a:gd name="connsiteX72" fmla="*/ 786230 w 1937271"/>
              <a:gd name="connsiteY72" fmla="*/ 1669257 h 1917701"/>
              <a:gd name="connsiteX73" fmla="*/ 1095791 w 1937271"/>
              <a:gd name="connsiteY73" fmla="*/ 1504949 h 1917701"/>
              <a:gd name="connsiteX74" fmla="*/ 1513910 w 1937271"/>
              <a:gd name="connsiteY74" fmla="*/ 1418664 h 1917701"/>
              <a:gd name="connsiteX75" fmla="*/ 1715616 w 1937271"/>
              <a:gd name="connsiteY75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462505 w 1937271"/>
              <a:gd name="connsiteY2" fmla="*/ 890589 h 1917701"/>
              <a:gd name="connsiteX3" fmla="*/ 1505368 w 1937271"/>
              <a:gd name="connsiteY3" fmla="*/ 833439 h 1917701"/>
              <a:gd name="connsiteX4" fmla="*/ 1588712 w 1937271"/>
              <a:gd name="connsiteY4" fmla="*/ 854870 h 1917701"/>
              <a:gd name="connsiteX5" fmla="*/ 1648243 w 1937271"/>
              <a:gd name="connsiteY5" fmla="*/ 757239 h 1917701"/>
              <a:gd name="connsiteX6" fmla="*/ 1669674 w 1937271"/>
              <a:gd name="connsiteY6" fmla="*/ 688182 h 1917701"/>
              <a:gd name="connsiteX7" fmla="*/ 1657768 w 1937271"/>
              <a:gd name="connsiteY7" fmla="*/ 645320 h 1917701"/>
              <a:gd name="connsiteX8" fmla="*/ 1643480 w 1937271"/>
              <a:gd name="connsiteY8" fmla="*/ 559595 h 1917701"/>
              <a:gd name="connsiteX9" fmla="*/ 1636337 w 1937271"/>
              <a:gd name="connsiteY9" fmla="*/ 490539 h 1917701"/>
              <a:gd name="connsiteX10" fmla="*/ 1657768 w 1937271"/>
              <a:gd name="connsiteY10" fmla="*/ 447676 h 1917701"/>
              <a:gd name="connsiteX11" fmla="*/ 1667293 w 1937271"/>
              <a:gd name="connsiteY11" fmla="*/ 371476 h 1917701"/>
              <a:gd name="connsiteX12" fmla="*/ 1660149 w 1937271"/>
              <a:gd name="connsiteY12" fmla="*/ 335757 h 1917701"/>
              <a:gd name="connsiteX13" fmla="*/ 1672055 w 1937271"/>
              <a:gd name="connsiteY13" fmla="*/ 311945 h 1917701"/>
              <a:gd name="connsiteX14" fmla="*/ 1660149 w 1937271"/>
              <a:gd name="connsiteY14" fmla="*/ 261939 h 1917701"/>
              <a:gd name="connsiteX15" fmla="*/ 1672055 w 1937271"/>
              <a:gd name="connsiteY15" fmla="*/ 228601 h 1917701"/>
              <a:gd name="connsiteX16" fmla="*/ 1664912 w 1937271"/>
              <a:gd name="connsiteY16" fmla="*/ 190501 h 1917701"/>
              <a:gd name="connsiteX17" fmla="*/ 1683962 w 1937271"/>
              <a:gd name="connsiteY17" fmla="*/ 135732 h 1917701"/>
              <a:gd name="connsiteX18" fmla="*/ 1669674 w 1937271"/>
              <a:gd name="connsiteY18" fmla="*/ 88107 h 1917701"/>
              <a:gd name="connsiteX19" fmla="*/ 1691106 w 1937271"/>
              <a:gd name="connsiteY19" fmla="*/ 52389 h 1917701"/>
              <a:gd name="connsiteX20" fmla="*/ 1648243 w 1937271"/>
              <a:gd name="connsiteY20" fmla="*/ 7144 h 1917701"/>
              <a:gd name="connsiteX21" fmla="*/ 1576805 w 1937271"/>
              <a:gd name="connsiteY21" fmla="*/ 9525 h 1917701"/>
              <a:gd name="connsiteX22" fmla="*/ 1536324 w 1937271"/>
              <a:gd name="connsiteY22" fmla="*/ 64295 h 1917701"/>
              <a:gd name="connsiteX23" fmla="*/ 1495843 w 1937271"/>
              <a:gd name="connsiteY23" fmla="*/ 111920 h 1917701"/>
              <a:gd name="connsiteX24" fmla="*/ 1502987 w 1937271"/>
              <a:gd name="connsiteY24" fmla="*/ 245270 h 1917701"/>
              <a:gd name="connsiteX25" fmla="*/ 1491080 w 1937271"/>
              <a:gd name="connsiteY25" fmla="*/ 314325 h 1917701"/>
              <a:gd name="connsiteX26" fmla="*/ 1472030 w 1937271"/>
              <a:gd name="connsiteY26" fmla="*/ 338139 h 1917701"/>
              <a:gd name="connsiteX27" fmla="*/ 1448218 w 1937271"/>
              <a:gd name="connsiteY27" fmla="*/ 361951 h 1917701"/>
              <a:gd name="connsiteX28" fmla="*/ 1436312 w 1937271"/>
              <a:gd name="connsiteY28" fmla="*/ 407195 h 1917701"/>
              <a:gd name="connsiteX29" fmla="*/ 1426787 w 1937271"/>
              <a:gd name="connsiteY29" fmla="*/ 454820 h 1917701"/>
              <a:gd name="connsiteX30" fmla="*/ 1412499 w 1937271"/>
              <a:gd name="connsiteY30" fmla="*/ 507206 h 1917701"/>
              <a:gd name="connsiteX31" fmla="*/ 1364874 w 1937271"/>
              <a:gd name="connsiteY31" fmla="*/ 595314 h 1917701"/>
              <a:gd name="connsiteX32" fmla="*/ 1357730 w 1937271"/>
              <a:gd name="connsiteY32" fmla="*/ 647700 h 1917701"/>
              <a:gd name="connsiteX33" fmla="*/ 1312487 w 1937271"/>
              <a:gd name="connsiteY33" fmla="*/ 723901 h 1917701"/>
              <a:gd name="connsiteX34" fmla="*/ 1305343 w 1937271"/>
              <a:gd name="connsiteY34" fmla="*/ 766764 h 1917701"/>
              <a:gd name="connsiteX35" fmla="*/ 1288674 w 1937271"/>
              <a:gd name="connsiteY35" fmla="*/ 783432 h 1917701"/>
              <a:gd name="connsiteX36" fmla="*/ 1288674 w 1937271"/>
              <a:gd name="connsiteY36" fmla="*/ 816770 h 1917701"/>
              <a:gd name="connsiteX37" fmla="*/ 1263799 w 1937271"/>
              <a:gd name="connsiteY37" fmla="*/ 850764 h 1917701"/>
              <a:gd name="connsiteX38" fmla="*/ 1248193 w 1937271"/>
              <a:gd name="connsiteY38" fmla="*/ 864395 h 1917701"/>
              <a:gd name="connsiteX39" fmla="*/ 1231524 w 1937271"/>
              <a:gd name="connsiteY39" fmla="*/ 878682 h 1917701"/>
              <a:gd name="connsiteX40" fmla="*/ 1195805 w 1937271"/>
              <a:gd name="connsiteY40" fmla="*/ 904876 h 1917701"/>
              <a:gd name="connsiteX41" fmla="*/ 1131180 w 1937271"/>
              <a:gd name="connsiteY41" fmla="*/ 969096 h 1917701"/>
              <a:gd name="connsiteX42" fmla="*/ 1129130 w 1937271"/>
              <a:gd name="connsiteY42" fmla="*/ 1014414 h 1917701"/>
              <a:gd name="connsiteX43" fmla="*/ 1113404 w 1937271"/>
              <a:gd name="connsiteY43" fmla="*/ 1039614 h 1917701"/>
              <a:gd name="connsiteX44" fmla="*/ 1070494 w 1937271"/>
              <a:gd name="connsiteY44" fmla="*/ 1071701 h 1917701"/>
              <a:gd name="connsiteX45" fmla="*/ 1043405 w 1937271"/>
              <a:gd name="connsiteY45" fmla="*/ 1088232 h 1917701"/>
              <a:gd name="connsiteX46" fmla="*/ 1000543 w 1937271"/>
              <a:gd name="connsiteY46" fmla="*/ 1126332 h 1917701"/>
              <a:gd name="connsiteX47" fmla="*/ 913897 w 1937271"/>
              <a:gd name="connsiteY47" fmla="*/ 1216557 h 1917701"/>
              <a:gd name="connsiteX48" fmla="*/ 950111 w 1937271"/>
              <a:gd name="connsiteY48" fmla="*/ 1213540 h 1917701"/>
              <a:gd name="connsiteX49" fmla="*/ 959165 w 1937271"/>
              <a:gd name="connsiteY49" fmla="*/ 1231646 h 1917701"/>
              <a:gd name="connsiteX50" fmla="*/ 933868 w 1937271"/>
              <a:gd name="connsiteY50" fmla="*/ 1262064 h 1917701"/>
              <a:gd name="connsiteX51" fmla="*/ 917199 w 1937271"/>
              <a:gd name="connsiteY51" fmla="*/ 1293020 h 1917701"/>
              <a:gd name="connsiteX52" fmla="*/ 906258 w 1937271"/>
              <a:gd name="connsiteY52" fmla="*/ 1304875 h 1917701"/>
              <a:gd name="connsiteX53" fmla="*/ 874337 w 1937271"/>
              <a:gd name="connsiteY53" fmla="*/ 1326357 h 1917701"/>
              <a:gd name="connsiteX54" fmla="*/ 850051 w 1937271"/>
              <a:gd name="connsiteY54" fmla="*/ 1364430 h 1917701"/>
              <a:gd name="connsiteX55" fmla="*/ 781113 w 1937271"/>
              <a:gd name="connsiteY55" fmla="*/ 1403661 h 1917701"/>
              <a:gd name="connsiteX56" fmla="*/ 681525 w 1937271"/>
              <a:gd name="connsiteY56" fmla="*/ 1470053 h 1917701"/>
              <a:gd name="connsiteX57" fmla="*/ 619543 w 1937271"/>
              <a:gd name="connsiteY57" fmla="*/ 1559720 h 1917701"/>
              <a:gd name="connsiteX58" fmla="*/ 609097 w 1937271"/>
              <a:gd name="connsiteY58" fmla="*/ 1592275 h 1917701"/>
              <a:gd name="connsiteX59" fmla="*/ 524598 w 1937271"/>
              <a:gd name="connsiteY59" fmla="*/ 1666212 h 1917701"/>
              <a:gd name="connsiteX60" fmla="*/ 485367 w 1937271"/>
              <a:gd name="connsiteY60" fmla="*/ 1711479 h 1917701"/>
              <a:gd name="connsiteX61" fmla="*/ 434064 w 1937271"/>
              <a:gd name="connsiteY61" fmla="*/ 1726568 h 1917701"/>
              <a:gd name="connsiteX62" fmla="*/ 382761 w 1937271"/>
              <a:gd name="connsiteY62" fmla="*/ 1732604 h 1917701"/>
              <a:gd name="connsiteX63" fmla="*/ 313350 w 1937271"/>
              <a:gd name="connsiteY63" fmla="*/ 1762783 h 1917701"/>
              <a:gd name="connsiteX64" fmla="*/ 216780 w 1937271"/>
              <a:gd name="connsiteY64" fmla="*/ 1765800 h 1917701"/>
              <a:gd name="connsiteX65" fmla="*/ 123228 w 1937271"/>
              <a:gd name="connsiteY65" fmla="*/ 1783907 h 1917701"/>
              <a:gd name="connsiteX66" fmla="*/ 14586 w 1937271"/>
              <a:gd name="connsiteY66" fmla="*/ 1795978 h 1917701"/>
              <a:gd name="connsiteX67" fmla="*/ 35711 w 1937271"/>
              <a:gd name="connsiteY67" fmla="*/ 1820121 h 1917701"/>
              <a:gd name="connsiteX68" fmla="*/ 119480 w 1937271"/>
              <a:gd name="connsiteY68" fmla="*/ 1871664 h 1917701"/>
              <a:gd name="connsiteX69" fmla="*/ 186155 w 1937271"/>
              <a:gd name="connsiteY69" fmla="*/ 1902620 h 1917701"/>
              <a:gd name="connsiteX70" fmla="*/ 367130 w 1937271"/>
              <a:gd name="connsiteY70" fmla="*/ 1907382 h 1917701"/>
              <a:gd name="connsiteX71" fmla="*/ 550487 w 1937271"/>
              <a:gd name="connsiteY71" fmla="*/ 1840708 h 1917701"/>
              <a:gd name="connsiteX72" fmla="*/ 724318 w 1937271"/>
              <a:gd name="connsiteY72" fmla="*/ 1778795 h 1917701"/>
              <a:gd name="connsiteX73" fmla="*/ 786230 w 1937271"/>
              <a:gd name="connsiteY73" fmla="*/ 1669257 h 1917701"/>
              <a:gd name="connsiteX74" fmla="*/ 1095791 w 1937271"/>
              <a:gd name="connsiteY74" fmla="*/ 1504949 h 1917701"/>
              <a:gd name="connsiteX75" fmla="*/ 1513910 w 1937271"/>
              <a:gd name="connsiteY75" fmla="*/ 1418664 h 1917701"/>
              <a:gd name="connsiteX76" fmla="*/ 1715616 w 1937271"/>
              <a:gd name="connsiteY76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417262 w 1937271"/>
              <a:gd name="connsiteY2" fmla="*/ 981076 h 1917701"/>
              <a:gd name="connsiteX3" fmla="*/ 1462505 w 1937271"/>
              <a:gd name="connsiteY3" fmla="*/ 890589 h 1917701"/>
              <a:gd name="connsiteX4" fmla="*/ 1505368 w 1937271"/>
              <a:gd name="connsiteY4" fmla="*/ 833439 h 1917701"/>
              <a:gd name="connsiteX5" fmla="*/ 1588712 w 1937271"/>
              <a:gd name="connsiteY5" fmla="*/ 854870 h 1917701"/>
              <a:gd name="connsiteX6" fmla="*/ 1648243 w 1937271"/>
              <a:gd name="connsiteY6" fmla="*/ 757239 h 1917701"/>
              <a:gd name="connsiteX7" fmla="*/ 1669674 w 1937271"/>
              <a:gd name="connsiteY7" fmla="*/ 688182 h 1917701"/>
              <a:gd name="connsiteX8" fmla="*/ 1657768 w 1937271"/>
              <a:gd name="connsiteY8" fmla="*/ 645320 h 1917701"/>
              <a:gd name="connsiteX9" fmla="*/ 1643480 w 1937271"/>
              <a:gd name="connsiteY9" fmla="*/ 559595 h 1917701"/>
              <a:gd name="connsiteX10" fmla="*/ 1636337 w 1937271"/>
              <a:gd name="connsiteY10" fmla="*/ 490539 h 1917701"/>
              <a:gd name="connsiteX11" fmla="*/ 1657768 w 1937271"/>
              <a:gd name="connsiteY11" fmla="*/ 447676 h 1917701"/>
              <a:gd name="connsiteX12" fmla="*/ 1667293 w 1937271"/>
              <a:gd name="connsiteY12" fmla="*/ 371476 h 1917701"/>
              <a:gd name="connsiteX13" fmla="*/ 1660149 w 1937271"/>
              <a:gd name="connsiteY13" fmla="*/ 335757 h 1917701"/>
              <a:gd name="connsiteX14" fmla="*/ 1672055 w 1937271"/>
              <a:gd name="connsiteY14" fmla="*/ 311945 h 1917701"/>
              <a:gd name="connsiteX15" fmla="*/ 1660149 w 1937271"/>
              <a:gd name="connsiteY15" fmla="*/ 261939 h 1917701"/>
              <a:gd name="connsiteX16" fmla="*/ 1672055 w 1937271"/>
              <a:gd name="connsiteY16" fmla="*/ 228601 h 1917701"/>
              <a:gd name="connsiteX17" fmla="*/ 1664912 w 1937271"/>
              <a:gd name="connsiteY17" fmla="*/ 190501 h 1917701"/>
              <a:gd name="connsiteX18" fmla="*/ 1683962 w 1937271"/>
              <a:gd name="connsiteY18" fmla="*/ 135732 h 1917701"/>
              <a:gd name="connsiteX19" fmla="*/ 1669674 w 1937271"/>
              <a:gd name="connsiteY19" fmla="*/ 88107 h 1917701"/>
              <a:gd name="connsiteX20" fmla="*/ 1691106 w 1937271"/>
              <a:gd name="connsiteY20" fmla="*/ 52389 h 1917701"/>
              <a:gd name="connsiteX21" fmla="*/ 1648243 w 1937271"/>
              <a:gd name="connsiteY21" fmla="*/ 7144 h 1917701"/>
              <a:gd name="connsiteX22" fmla="*/ 1576805 w 1937271"/>
              <a:gd name="connsiteY22" fmla="*/ 9525 h 1917701"/>
              <a:gd name="connsiteX23" fmla="*/ 1536324 w 1937271"/>
              <a:gd name="connsiteY23" fmla="*/ 64295 h 1917701"/>
              <a:gd name="connsiteX24" fmla="*/ 1495843 w 1937271"/>
              <a:gd name="connsiteY24" fmla="*/ 111920 h 1917701"/>
              <a:gd name="connsiteX25" fmla="*/ 1502987 w 1937271"/>
              <a:gd name="connsiteY25" fmla="*/ 245270 h 1917701"/>
              <a:gd name="connsiteX26" fmla="*/ 1491080 w 1937271"/>
              <a:gd name="connsiteY26" fmla="*/ 314325 h 1917701"/>
              <a:gd name="connsiteX27" fmla="*/ 1472030 w 1937271"/>
              <a:gd name="connsiteY27" fmla="*/ 338139 h 1917701"/>
              <a:gd name="connsiteX28" fmla="*/ 1448218 w 1937271"/>
              <a:gd name="connsiteY28" fmla="*/ 361951 h 1917701"/>
              <a:gd name="connsiteX29" fmla="*/ 1436312 w 1937271"/>
              <a:gd name="connsiteY29" fmla="*/ 407195 h 1917701"/>
              <a:gd name="connsiteX30" fmla="*/ 1426787 w 1937271"/>
              <a:gd name="connsiteY30" fmla="*/ 454820 h 1917701"/>
              <a:gd name="connsiteX31" fmla="*/ 1412499 w 1937271"/>
              <a:gd name="connsiteY31" fmla="*/ 507206 h 1917701"/>
              <a:gd name="connsiteX32" fmla="*/ 1364874 w 1937271"/>
              <a:gd name="connsiteY32" fmla="*/ 595314 h 1917701"/>
              <a:gd name="connsiteX33" fmla="*/ 1357730 w 1937271"/>
              <a:gd name="connsiteY33" fmla="*/ 647700 h 1917701"/>
              <a:gd name="connsiteX34" fmla="*/ 1312487 w 1937271"/>
              <a:gd name="connsiteY34" fmla="*/ 723901 h 1917701"/>
              <a:gd name="connsiteX35" fmla="*/ 1305343 w 1937271"/>
              <a:gd name="connsiteY35" fmla="*/ 766764 h 1917701"/>
              <a:gd name="connsiteX36" fmla="*/ 1288674 w 1937271"/>
              <a:gd name="connsiteY36" fmla="*/ 783432 h 1917701"/>
              <a:gd name="connsiteX37" fmla="*/ 1288674 w 1937271"/>
              <a:gd name="connsiteY37" fmla="*/ 816770 h 1917701"/>
              <a:gd name="connsiteX38" fmla="*/ 1263799 w 1937271"/>
              <a:gd name="connsiteY38" fmla="*/ 850764 h 1917701"/>
              <a:gd name="connsiteX39" fmla="*/ 1248193 w 1937271"/>
              <a:gd name="connsiteY39" fmla="*/ 864395 h 1917701"/>
              <a:gd name="connsiteX40" fmla="*/ 1231524 w 1937271"/>
              <a:gd name="connsiteY40" fmla="*/ 878682 h 1917701"/>
              <a:gd name="connsiteX41" fmla="*/ 1195805 w 1937271"/>
              <a:gd name="connsiteY41" fmla="*/ 904876 h 1917701"/>
              <a:gd name="connsiteX42" fmla="*/ 1131180 w 1937271"/>
              <a:gd name="connsiteY42" fmla="*/ 969096 h 1917701"/>
              <a:gd name="connsiteX43" fmla="*/ 1129130 w 1937271"/>
              <a:gd name="connsiteY43" fmla="*/ 1014414 h 1917701"/>
              <a:gd name="connsiteX44" fmla="*/ 1113404 w 1937271"/>
              <a:gd name="connsiteY44" fmla="*/ 1039614 h 1917701"/>
              <a:gd name="connsiteX45" fmla="*/ 1070494 w 1937271"/>
              <a:gd name="connsiteY45" fmla="*/ 1071701 h 1917701"/>
              <a:gd name="connsiteX46" fmla="*/ 1043405 w 1937271"/>
              <a:gd name="connsiteY46" fmla="*/ 1088232 h 1917701"/>
              <a:gd name="connsiteX47" fmla="*/ 1000543 w 1937271"/>
              <a:gd name="connsiteY47" fmla="*/ 1126332 h 1917701"/>
              <a:gd name="connsiteX48" fmla="*/ 913897 w 1937271"/>
              <a:gd name="connsiteY48" fmla="*/ 1216557 h 1917701"/>
              <a:gd name="connsiteX49" fmla="*/ 950111 w 1937271"/>
              <a:gd name="connsiteY49" fmla="*/ 1213540 h 1917701"/>
              <a:gd name="connsiteX50" fmla="*/ 959165 w 1937271"/>
              <a:gd name="connsiteY50" fmla="*/ 1231646 h 1917701"/>
              <a:gd name="connsiteX51" fmla="*/ 933868 w 1937271"/>
              <a:gd name="connsiteY51" fmla="*/ 1262064 h 1917701"/>
              <a:gd name="connsiteX52" fmla="*/ 917199 w 1937271"/>
              <a:gd name="connsiteY52" fmla="*/ 1293020 h 1917701"/>
              <a:gd name="connsiteX53" fmla="*/ 906258 w 1937271"/>
              <a:gd name="connsiteY53" fmla="*/ 1304875 h 1917701"/>
              <a:gd name="connsiteX54" fmla="*/ 874337 w 1937271"/>
              <a:gd name="connsiteY54" fmla="*/ 1326357 h 1917701"/>
              <a:gd name="connsiteX55" fmla="*/ 850051 w 1937271"/>
              <a:gd name="connsiteY55" fmla="*/ 1364430 h 1917701"/>
              <a:gd name="connsiteX56" fmla="*/ 781113 w 1937271"/>
              <a:gd name="connsiteY56" fmla="*/ 1403661 h 1917701"/>
              <a:gd name="connsiteX57" fmla="*/ 681525 w 1937271"/>
              <a:gd name="connsiteY57" fmla="*/ 1470053 h 1917701"/>
              <a:gd name="connsiteX58" fmla="*/ 619543 w 1937271"/>
              <a:gd name="connsiteY58" fmla="*/ 1559720 h 1917701"/>
              <a:gd name="connsiteX59" fmla="*/ 609097 w 1937271"/>
              <a:gd name="connsiteY59" fmla="*/ 1592275 h 1917701"/>
              <a:gd name="connsiteX60" fmla="*/ 524598 w 1937271"/>
              <a:gd name="connsiteY60" fmla="*/ 1666212 h 1917701"/>
              <a:gd name="connsiteX61" fmla="*/ 485367 w 1937271"/>
              <a:gd name="connsiteY61" fmla="*/ 1711479 h 1917701"/>
              <a:gd name="connsiteX62" fmla="*/ 434064 w 1937271"/>
              <a:gd name="connsiteY62" fmla="*/ 1726568 h 1917701"/>
              <a:gd name="connsiteX63" fmla="*/ 382761 w 1937271"/>
              <a:gd name="connsiteY63" fmla="*/ 1732604 h 1917701"/>
              <a:gd name="connsiteX64" fmla="*/ 313350 w 1937271"/>
              <a:gd name="connsiteY64" fmla="*/ 1762783 h 1917701"/>
              <a:gd name="connsiteX65" fmla="*/ 216780 w 1937271"/>
              <a:gd name="connsiteY65" fmla="*/ 1765800 h 1917701"/>
              <a:gd name="connsiteX66" fmla="*/ 123228 w 1937271"/>
              <a:gd name="connsiteY66" fmla="*/ 1783907 h 1917701"/>
              <a:gd name="connsiteX67" fmla="*/ 14586 w 1937271"/>
              <a:gd name="connsiteY67" fmla="*/ 1795978 h 1917701"/>
              <a:gd name="connsiteX68" fmla="*/ 35711 w 1937271"/>
              <a:gd name="connsiteY68" fmla="*/ 1820121 h 1917701"/>
              <a:gd name="connsiteX69" fmla="*/ 119480 w 1937271"/>
              <a:gd name="connsiteY69" fmla="*/ 1871664 h 1917701"/>
              <a:gd name="connsiteX70" fmla="*/ 186155 w 1937271"/>
              <a:gd name="connsiteY70" fmla="*/ 1902620 h 1917701"/>
              <a:gd name="connsiteX71" fmla="*/ 367130 w 1937271"/>
              <a:gd name="connsiteY71" fmla="*/ 1907382 h 1917701"/>
              <a:gd name="connsiteX72" fmla="*/ 550487 w 1937271"/>
              <a:gd name="connsiteY72" fmla="*/ 1840708 h 1917701"/>
              <a:gd name="connsiteX73" fmla="*/ 724318 w 1937271"/>
              <a:gd name="connsiteY73" fmla="*/ 1778795 h 1917701"/>
              <a:gd name="connsiteX74" fmla="*/ 786230 w 1937271"/>
              <a:gd name="connsiteY74" fmla="*/ 1669257 h 1917701"/>
              <a:gd name="connsiteX75" fmla="*/ 1095791 w 1937271"/>
              <a:gd name="connsiteY75" fmla="*/ 1504949 h 1917701"/>
              <a:gd name="connsiteX76" fmla="*/ 1513910 w 1937271"/>
              <a:gd name="connsiteY76" fmla="*/ 1418664 h 1917701"/>
              <a:gd name="connsiteX77" fmla="*/ 1715616 w 1937271"/>
              <a:gd name="connsiteY77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462505 w 1937271"/>
              <a:gd name="connsiteY2" fmla="*/ 890589 h 1917701"/>
              <a:gd name="connsiteX3" fmla="*/ 1505368 w 1937271"/>
              <a:gd name="connsiteY3" fmla="*/ 833439 h 1917701"/>
              <a:gd name="connsiteX4" fmla="*/ 1588712 w 1937271"/>
              <a:gd name="connsiteY4" fmla="*/ 854870 h 1917701"/>
              <a:gd name="connsiteX5" fmla="*/ 1648243 w 1937271"/>
              <a:gd name="connsiteY5" fmla="*/ 757239 h 1917701"/>
              <a:gd name="connsiteX6" fmla="*/ 1669674 w 1937271"/>
              <a:gd name="connsiteY6" fmla="*/ 688182 h 1917701"/>
              <a:gd name="connsiteX7" fmla="*/ 1657768 w 1937271"/>
              <a:gd name="connsiteY7" fmla="*/ 645320 h 1917701"/>
              <a:gd name="connsiteX8" fmla="*/ 1643480 w 1937271"/>
              <a:gd name="connsiteY8" fmla="*/ 559595 h 1917701"/>
              <a:gd name="connsiteX9" fmla="*/ 1636337 w 1937271"/>
              <a:gd name="connsiteY9" fmla="*/ 490539 h 1917701"/>
              <a:gd name="connsiteX10" fmla="*/ 1657768 w 1937271"/>
              <a:gd name="connsiteY10" fmla="*/ 447676 h 1917701"/>
              <a:gd name="connsiteX11" fmla="*/ 1667293 w 1937271"/>
              <a:gd name="connsiteY11" fmla="*/ 371476 h 1917701"/>
              <a:gd name="connsiteX12" fmla="*/ 1660149 w 1937271"/>
              <a:gd name="connsiteY12" fmla="*/ 335757 h 1917701"/>
              <a:gd name="connsiteX13" fmla="*/ 1672055 w 1937271"/>
              <a:gd name="connsiteY13" fmla="*/ 311945 h 1917701"/>
              <a:gd name="connsiteX14" fmla="*/ 1660149 w 1937271"/>
              <a:gd name="connsiteY14" fmla="*/ 261939 h 1917701"/>
              <a:gd name="connsiteX15" fmla="*/ 1672055 w 1937271"/>
              <a:gd name="connsiteY15" fmla="*/ 228601 h 1917701"/>
              <a:gd name="connsiteX16" fmla="*/ 1664912 w 1937271"/>
              <a:gd name="connsiteY16" fmla="*/ 190501 h 1917701"/>
              <a:gd name="connsiteX17" fmla="*/ 1683962 w 1937271"/>
              <a:gd name="connsiteY17" fmla="*/ 135732 h 1917701"/>
              <a:gd name="connsiteX18" fmla="*/ 1669674 w 1937271"/>
              <a:gd name="connsiteY18" fmla="*/ 88107 h 1917701"/>
              <a:gd name="connsiteX19" fmla="*/ 1691106 w 1937271"/>
              <a:gd name="connsiteY19" fmla="*/ 52389 h 1917701"/>
              <a:gd name="connsiteX20" fmla="*/ 1648243 w 1937271"/>
              <a:gd name="connsiteY20" fmla="*/ 7144 h 1917701"/>
              <a:gd name="connsiteX21" fmla="*/ 1576805 w 1937271"/>
              <a:gd name="connsiteY21" fmla="*/ 9525 h 1917701"/>
              <a:gd name="connsiteX22" fmla="*/ 1536324 w 1937271"/>
              <a:gd name="connsiteY22" fmla="*/ 64295 h 1917701"/>
              <a:gd name="connsiteX23" fmla="*/ 1495843 w 1937271"/>
              <a:gd name="connsiteY23" fmla="*/ 111920 h 1917701"/>
              <a:gd name="connsiteX24" fmla="*/ 1502987 w 1937271"/>
              <a:gd name="connsiteY24" fmla="*/ 245270 h 1917701"/>
              <a:gd name="connsiteX25" fmla="*/ 1491080 w 1937271"/>
              <a:gd name="connsiteY25" fmla="*/ 314325 h 1917701"/>
              <a:gd name="connsiteX26" fmla="*/ 1472030 w 1937271"/>
              <a:gd name="connsiteY26" fmla="*/ 338139 h 1917701"/>
              <a:gd name="connsiteX27" fmla="*/ 1448218 w 1937271"/>
              <a:gd name="connsiteY27" fmla="*/ 361951 h 1917701"/>
              <a:gd name="connsiteX28" fmla="*/ 1436312 w 1937271"/>
              <a:gd name="connsiteY28" fmla="*/ 407195 h 1917701"/>
              <a:gd name="connsiteX29" fmla="*/ 1426787 w 1937271"/>
              <a:gd name="connsiteY29" fmla="*/ 454820 h 1917701"/>
              <a:gd name="connsiteX30" fmla="*/ 1412499 w 1937271"/>
              <a:gd name="connsiteY30" fmla="*/ 507206 h 1917701"/>
              <a:gd name="connsiteX31" fmla="*/ 1364874 w 1937271"/>
              <a:gd name="connsiteY31" fmla="*/ 595314 h 1917701"/>
              <a:gd name="connsiteX32" fmla="*/ 1357730 w 1937271"/>
              <a:gd name="connsiteY32" fmla="*/ 647700 h 1917701"/>
              <a:gd name="connsiteX33" fmla="*/ 1312487 w 1937271"/>
              <a:gd name="connsiteY33" fmla="*/ 723901 h 1917701"/>
              <a:gd name="connsiteX34" fmla="*/ 1305343 w 1937271"/>
              <a:gd name="connsiteY34" fmla="*/ 766764 h 1917701"/>
              <a:gd name="connsiteX35" fmla="*/ 1288674 w 1937271"/>
              <a:gd name="connsiteY35" fmla="*/ 783432 h 1917701"/>
              <a:gd name="connsiteX36" fmla="*/ 1288674 w 1937271"/>
              <a:gd name="connsiteY36" fmla="*/ 816770 h 1917701"/>
              <a:gd name="connsiteX37" fmla="*/ 1263799 w 1937271"/>
              <a:gd name="connsiteY37" fmla="*/ 850764 h 1917701"/>
              <a:gd name="connsiteX38" fmla="*/ 1248193 w 1937271"/>
              <a:gd name="connsiteY38" fmla="*/ 864395 h 1917701"/>
              <a:gd name="connsiteX39" fmla="*/ 1231524 w 1937271"/>
              <a:gd name="connsiteY39" fmla="*/ 878682 h 1917701"/>
              <a:gd name="connsiteX40" fmla="*/ 1195805 w 1937271"/>
              <a:gd name="connsiteY40" fmla="*/ 904876 h 1917701"/>
              <a:gd name="connsiteX41" fmla="*/ 1131180 w 1937271"/>
              <a:gd name="connsiteY41" fmla="*/ 969096 h 1917701"/>
              <a:gd name="connsiteX42" fmla="*/ 1129130 w 1937271"/>
              <a:gd name="connsiteY42" fmla="*/ 1014414 h 1917701"/>
              <a:gd name="connsiteX43" fmla="*/ 1113404 w 1937271"/>
              <a:gd name="connsiteY43" fmla="*/ 1039614 h 1917701"/>
              <a:gd name="connsiteX44" fmla="*/ 1070494 w 1937271"/>
              <a:gd name="connsiteY44" fmla="*/ 1071701 h 1917701"/>
              <a:gd name="connsiteX45" fmla="*/ 1043405 w 1937271"/>
              <a:gd name="connsiteY45" fmla="*/ 1088232 h 1917701"/>
              <a:gd name="connsiteX46" fmla="*/ 1000543 w 1937271"/>
              <a:gd name="connsiteY46" fmla="*/ 1126332 h 1917701"/>
              <a:gd name="connsiteX47" fmla="*/ 913897 w 1937271"/>
              <a:gd name="connsiteY47" fmla="*/ 1216557 h 1917701"/>
              <a:gd name="connsiteX48" fmla="*/ 950111 w 1937271"/>
              <a:gd name="connsiteY48" fmla="*/ 1213540 h 1917701"/>
              <a:gd name="connsiteX49" fmla="*/ 959165 w 1937271"/>
              <a:gd name="connsiteY49" fmla="*/ 1231646 h 1917701"/>
              <a:gd name="connsiteX50" fmla="*/ 933868 w 1937271"/>
              <a:gd name="connsiteY50" fmla="*/ 1262064 h 1917701"/>
              <a:gd name="connsiteX51" fmla="*/ 917199 w 1937271"/>
              <a:gd name="connsiteY51" fmla="*/ 1293020 h 1917701"/>
              <a:gd name="connsiteX52" fmla="*/ 906258 w 1937271"/>
              <a:gd name="connsiteY52" fmla="*/ 1304875 h 1917701"/>
              <a:gd name="connsiteX53" fmla="*/ 874337 w 1937271"/>
              <a:gd name="connsiteY53" fmla="*/ 1326357 h 1917701"/>
              <a:gd name="connsiteX54" fmla="*/ 850051 w 1937271"/>
              <a:gd name="connsiteY54" fmla="*/ 1364430 h 1917701"/>
              <a:gd name="connsiteX55" fmla="*/ 781113 w 1937271"/>
              <a:gd name="connsiteY55" fmla="*/ 1403661 h 1917701"/>
              <a:gd name="connsiteX56" fmla="*/ 681525 w 1937271"/>
              <a:gd name="connsiteY56" fmla="*/ 1470053 h 1917701"/>
              <a:gd name="connsiteX57" fmla="*/ 619543 w 1937271"/>
              <a:gd name="connsiteY57" fmla="*/ 1559720 h 1917701"/>
              <a:gd name="connsiteX58" fmla="*/ 609097 w 1937271"/>
              <a:gd name="connsiteY58" fmla="*/ 1592275 h 1917701"/>
              <a:gd name="connsiteX59" fmla="*/ 524598 w 1937271"/>
              <a:gd name="connsiteY59" fmla="*/ 1666212 h 1917701"/>
              <a:gd name="connsiteX60" fmla="*/ 485367 w 1937271"/>
              <a:gd name="connsiteY60" fmla="*/ 1711479 h 1917701"/>
              <a:gd name="connsiteX61" fmla="*/ 434064 w 1937271"/>
              <a:gd name="connsiteY61" fmla="*/ 1726568 h 1917701"/>
              <a:gd name="connsiteX62" fmla="*/ 382761 w 1937271"/>
              <a:gd name="connsiteY62" fmla="*/ 1732604 h 1917701"/>
              <a:gd name="connsiteX63" fmla="*/ 313350 w 1937271"/>
              <a:gd name="connsiteY63" fmla="*/ 1762783 h 1917701"/>
              <a:gd name="connsiteX64" fmla="*/ 216780 w 1937271"/>
              <a:gd name="connsiteY64" fmla="*/ 1765800 h 1917701"/>
              <a:gd name="connsiteX65" fmla="*/ 123228 w 1937271"/>
              <a:gd name="connsiteY65" fmla="*/ 1783907 h 1917701"/>
              <a:gd name="connsiteX66" fmla="*/ 14586 w 1937271"/>
              <a:gd name="connsiteY66" fmla="*/ 1795978 h 1917701"/>
              <a:gd name="connsiteX67" fmla="*/ 35711 w 1937271"/>
              <a:gd name="connsiteY67" fmla="*/ 1820121 h 1917701"/>
              <a:gd name="connsiteX68" fmla="*/ 119480 w 1937271"/>
              <a:gd name="connsiteY68" fmla="*/ 1871664 h 1917701"/>
              <a:gd name="connsiteX69" fmla="*/ 186155 w 1937271"/>
              <a:gd name="connsiteY69" fmla="*/ 1902620 h 1917701"/>
              <a:gd name="connsiteX70" fmla="*/ 367130 w 1937271"/>
              <a:gd name="connsiteY70" fmla="*/ 1907382 h 1917701"/>
              <a:gd name="connsiteX71" fmla="*/ 550487 w 1937271"/>
              <a:gd name="connsiteY71" fmla="*/ 1840708 h 1917701"/>
              <a:gd name="connsiteX72" fmla="*/ 724318 w 1937271"/>
              <a:gd name="connsiteY72" fmla="*/ 1778795 h 1917701"/>
              <a:gd name="connsiteX73" fmla="*/ 786230 w 1937271"/>
              <a:gd name="connsiteY73" fmla="*/ 1669257 h 1917701"/>
              <a:gd name="connsiteX74" fmla="*/ 1095791 w 1937271"/>
              <a:gd name="connsiteY74" fmla="*/ 1504949 h 1917701"/>
              <a:gd name="connsiteX75" fmla="*/ 1513910 w 1937271"/>
              <a:gd name="connsiteY75" fmla="*/ 1418664 h 1917701"/>
              <a:gd name="connsiteX76" fmla="*/ 1715616 w 1937271"/>
              <a:gd name="connsiteY76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505368 w 1937271"/>
              <a:gd name="connsiteY2" fmla="*/ 833439 h 1917701"/>
              <a:gd name="connsiteX3" fmla="*/ 1588712 w 1937271"/>
              <a:gd name="connsiteY3" fmla="*/ 854870 h 1917701"/>
              <a:gd name="connsiteX4" fmla="*/ 1648243 w 1937271"/>
              <a:gd name="connsiteY4" fmla="*/ 757239 h 1917701"/>
              <a:gd name="connsiteX5" fmla="*/ 1669674 w 1937271"/>
              <a:gd name="connsiteY5" fmla="*/ 688182 h 1917701"/>
              <a:gd name="connsiteX6" fmla="*/ 1657768 w 1937271"/>
              <a:gd name="connsiteY6" fmla="*/ 645320 h 1917701"/>
              <a:gd name="connsiteX7" fmla="*/ 1643480 w 1937271"/>
              <a:gd name="connsiteY7" fmla="*/ 559595 h 1917701"/>
              <a:gd name="connsiteX8" fmla="*/ 1636337 w 1937271"/>
              <a:gd name="connsiteY8" fmla="*/ 490539 h 1917701"/>
              <a:gd name="connsiteX9" fmla="*/ 1657768 w 1937271"/>
              <a:gd name="connsiteY9" fmla="*/ 447676 h 1917701"/>
              <a:gd name="connsiteX10" fmla="*/ 1667293 w 1937271"/>
              <a:gd name="connsiteY10" fmla="*/ 371476 h 1917701"/>
              <a:gd name="connsiteX11" fmla="*/ 1660149 w 1937271"/>
              <a:gd name="connsiteY11" fmla="*/ 335757 h 1917701"/>
              <a:gd name="connsiteX12" fmla="*/ 1672055 w 1937271"/>
              <a:gd name="connsiteY12" fmla="*/ 311945 h 1917701"/>
              <a:gd name="connsiteX13" fmla="*/ 1660149 w 1937271"/>
              <a:gd name="connsiteY13" fmla="*/ 261939 h 1917701"/>
              <a:gd name="connsiteX14" fmla="*/ 1672055 w 1937271"/>
              <a:gd name="connsiteY14" fmla="*/ 228601 h 1917701"/>
              <a:gd name="connsiteX15" fmla="*/ 1664912 w 1937271"/>
              <a:gd name="connsiteY15" fmla="*/ 190501 h 1917701"/>
              <a:gd name="connsiteX16" fmla="*/ 1683962 w 1937271"/>
              <a:gd name="connsiteY16" fmla="*/ 135732 h 1917701"/>
              <a:gd name="connsiteX17" fmla="*/ 1669674 w 1937271"/>
              <a:gd name="connsiteY17" fmla="*/ 88107 h 1917701"/>
              <a:gd name="connsiteX18" fmla="*/ 1691106 w 1937271"/>
              <a:gd name="connsiteY18" fmla="*/ 52389 h 1917701"/>
              <a:gd name="connsiteX19" fmla="*/ 1648243 w 1937271"/>
              <a:gd name="connsiteY19" fmla="*/ 7144 h 1917701"/>
              <a:gd name="connsiteX20" fmla="*/ 1576805 w 1937271"/>
              <a:gd name="connsiteY20" fmla="*/ 9525 h 1917701"/>
              <a:gd name="connsiteX21" fmla="*/ 1536324 w 1937271"/>
              <a:gd name="connsiteY21" fmla="*/ 64295 h 1917701"/>
              <a:gd name="connsiteX22" fmla="*/ 1495843 w 1937271"/>
              <a:gd name="connsiteY22" fmla="*/ 111920 h 1917701"/>
              <a:gd name="connsiteX23" fmla="*/ 1502987 w 1937271"/>
              <a:gd name="connsiteY23" fmla="*/ 245270 h 1917701"/>
              <a:gd name="connsiteX24" fmla="*/ 1491080 w 1937271"/>
              <a:gd name="connsiteY24" fmla="*/ 314325 h 1917701"/>
              <a:gd name="connsiteX25" fmla="*/ 1472030 w 1937271"/>
              <a:gd name="connsiteY25" fmla="*/ 338139 h 1917701"/>
              <a:gd name="connsiteX26" fmla="*/ 1448218 w 1937271"/>
              <a:gd name="connsiteY26" fmla="*/ 361951 h 1917701"/>
              <a:gd name="connsiteX27" fmla="*/ 1436312 w 1937271"/>
              <a:gd name="connsiteY27" fmla="*/ 407195 h 1917701"/>
              <a:gd name="connsiteX28" fmla="*/ 1426787 w 1937271"/>
              <a:gd name="connsiteY28" fmla="*/ 454820 h 1917701"/>
              <a:gd name="connsiteX29" fmla="*/ 1412499 w 1937271"/>
              <a:gd name="connsiteY29" fmla="*/ 507206 h 1917701"/>
              <a:gd name="connsiteX30" fmla="*/ 1364874 w 1937271"/>
              <a:gd name="connsiteY30" fmla="*/ 595314 h 1917701"/>
              <a:gd name="connsiteX31" fmla="*/ 1357730 w 1937271"/>
              <a:gd name="connsiteY31" fmla="*/ 647700 h 1917701"/>
              <a:gd name="connsiteX32" fmla="*/ 1312487 w 1937271"/>
              <a:gd name="connsiteY32" fmla="*/ 723901 h 1917701"/>
              <a:gd name="connsiteX33" fmla="*/ 1305343 w 1937271"/>
              <a:gd name="connsiteY33" fmla="*/ 766764 h 1917701"/>
              <a:gd name="connsiteX34" fmla="*/ 1288674 w 1937271"/>
              <a:gd name="connsiteY34" fmla="*/ 783432 h 1917701"/>
              <a:gd name="connsiteX35" fmla="*/ 1288674 w 1937271"/>
              <a:gd name="connsiteY35" fmla="*/ 816770 h 1917701"/>
              <a:gd name="connsiteX36" fmla="*/ 1263799 w 1937271"/>
              <a:gd name="connsiteY36" fmla="*/ 850764 h 1917701"/>
              <a:gd name="connsiteX37" fmla="*/ 1248193 w 1937271"/>
              <a:gd name="connsiteY37" fmla="*/ 864395 h 1917701"/>
              <a:gd name="connsiteX38" fmla="*/ 1231524 w 1937271"/>
              <a:gd name="connsiteY38" fmla="*/ 878682 h 1917701"/>
              <a:gd name="connsiteX39" fmla="*/ 1195805 w 1937271"/>
              <a:gd name="connsiteY39" fmla="*/ 904876 h 1917701"/>
              <a:gd name="connsiteX40" fmla="*/ 1131180 w 1937271"/>
              <a:gd name="connsiteY40" fmla="*/ 969096 h 1917701"/>
              <a:gd name="connsiteX41" fmla="*/ 1129130 w 1937271"/>
              <a:gd name="connsiteY41" fmla="*/ 1014414 h 1917701"/>
              <a:gd name="connsiteX42" fmla="*/ 1113404 w 1937271"/>
              <a:gd name="connsiteY42" fmla="*/ 1039614 h 1917701"/>
              <a:gd name="connsiteX43" fmla="*/ 1070494 w 1937271"/>
              <a:gd name="connsiteY43" fmla="*/ 1071701 h 1917701"/>
              <a:gd name="connsiteX44" fmla="*/ 1043405 w 1937271"/>
              <a:gd name="connsiteY44" fmla="*/ 1088232 h 1917701"/>
              <a:gd name="connsiteX45" fmla="*/ 1000543 w 1937271"/>
              <a:gd name="connsiteY45" fmla="*/ 1126332 h 1917701"/>
              <a:gd name="connsiteX46" fmla="*/ 913897 w 1937271"/>
              <a:gd name="connsiteY46" fmla="*/ 1216557 h 1917701"/>
              <a:gd name="connsiteX47" fmla="*/ 950111 w 1937271"/>
              <a:gd name="connsiteY47" fmla="*/ 1213540 h 1917701"/>
              <a:gd name="connsiteX48" fmla="*/ 959165 w 1937271"/>
              <a:gd name="connsiteY48" fmla="*/ 1231646 h 1917701"/>
              <a:gd name="connsiteX49" fmla="*/ 933868 w 1937271"/>
              <a:gd name="connsiteY49" fmla="*/ 1262064 h 1917701"/>
              <a:gd name="connsiteX50" fmla="*/ 917199 w 1937271"/>
              <a:gd name="connsiteY50" fmla="*/ 1293020 h 1917701"/>
              <a:gd name="connsiteX51" fmla="*/ 906258 w 1937271"/>
              <a:gd name="connsiteY51" fmla="*/ 1304875 h 1917701"/>
              <a:gd name="connsiteX52" fmla="*/ 874337 w 1937271"/>
              <a:gd name="connsiteY52" fmla="*/ 1326357 h 1917701"/>
              <a:gd name="connsiteX53" fmla="*/ 850051 w 1937271"/>
              <a:gd name="connsiteY53" fmla="*/ 1364430 h 1917701"/>
              <a:gd name="connsiteX54" fmla="*/ 781113 w 1937271"/>
              <a:gd name="connsiteY54" fmla="*/ 1403661 h 1917701"/>
              <a:gd name="connsiteX55" fmla="*/ 681525 w 1937271"/>
              <a:gd name="connsiteY55" fmla="*/ 1470053 h 1917701"/>
              <a:gd name="connsiteX56" fmla="*/ 619543 w 1937271"/>
              <a:gd name="connsiteY56" fmla="*/ 1559720 h 1917701"/>
              <a:gd name="connsiteX57" fmla="*/ 609097 w 1937271"/>
              <a:gd name="connsiteY57" fmla="*/ 1592275 h 1917701"/>
              <a:gd name="connsiteX58" fmla="*/ 524598 w 1937271"/>
              <a:gd name="connsiteY58" fmla="*/ 1666212 h 1917701"/>
              <a:gd name="connsiteX59" fmla="*/ 485367 w 1937271"/>
              <a:gd name="connsiteY59" fmla="*/ 1711479 h 1917701"/>
              <a:gd name="connsiteX60" fmla="*/ 434064 w 1937271"/>
              <a:gd name="connsiteY60" fmla="*/ 1726568 h 1917701"/>
              <a:gd name="connsiteX61" fmla="*/ 382761 w 1937271"/>
              <a:gd name="connsiteY61" fmla="*/ 1732604 h 1917701"/>
              <a:gd name="connsiteX62" fmla="*/ 313350 w 1937271"/>
              <a:gd name="connsiteY62" fmla="*/ 1762783 h 1917701"/>
              <a:gd name="connsiteX63" fmla="*/ 216780 w 1937271"/>
              <a:gd name="connsiteY63" fmla="*/ 1765800 h 1917701"/>
              <a:gd name="connsiteX64" fmla="*/ 123228 w 1937271"/>
              <a:gd name="connsiteY64" fmla="*/ 1783907 h 1917701"/>
              <a:gd name="connsiteX65" fmla="*/ 14586 w 1937271"/>
              <a:gd name="connsiteY65" fmla="*/ 1795978 h 1917701"/>
              <a:gd name="connsiteX66" fmla="*/ 35711 w 1937271"/>
              <a:gd name="connsiteY66" fmla="*/ 1820121 h 1917701"/>
              <a:gd name="connsiteX67" fmla="*/ 119480 w 1937271"/>
              <a:gd name="connsiteY67" fmla="*/ 1871664 h 1917701"/>
              <a:gd name="connsiteX68" fmla="*/ 186155 w 1937271"/>
              <a:gd name="connsiteY68" fmla="*/ 1902620 h 1917701"/>
              <a:gd name="connsiteX69" fmla="*/ 367130 w 1937271"/>
              <a:gd name="connsiteY69" fmla="*/ 1907382 h 1917701"/>
              <a:gd name="connsiteX70" fmla="*/ 550487 w 1937271"/>
              <a:gd name="connsiteY70" fmla="*/ 1840708 h 1917701"/>
              <a:gd name="connsiteX71" fmla="*/ 724318 w 1937271"/>
              <a:gd name="connsiteY71" fmla="*/ 1778795 h 1917701"/>
              <a:gd name="connsiteX72" fmla="*/ 786230 w 1937271"/>
              <a:gd name="connsiteY72" fmla="*/ 1669257 h 1917701"/>
              <a:gd name="connsiteX73" fmla="*/ 1095791 w 1937271"/>
              <a:gd name="connsiteY73" fmla="*/ 1504949 h 1917701"/>
              <a:gd name="connsiteX74" fmla="*/ 1513910 w 1937271"/>
              <a:gd name="connsiteY74" fmla="*/ 1418664 h 1917701"/>
              <a:gd name="connsiteX75" fmla="*/ 1715616 w 1937271"/>
              <a:gd name="connsiteY75" fmla="*/ 1140758 h 1917701"/>
              <a:gd name="connsiteX0" fmla="*/ 1715616 w 1937271"/>
              <a:gd name="connsiteY0" fmla="*/ 1140758 h 1917701"/>
              <a:gd name="connsiteX1" fmla="*/ 1859984 w 1937271"/>
              <a:gd name="connsiteY1" fmla="*/ 1110935 h 1917701"/>
              <a:gd name="connsiteX2" fmla="*/ 1588712 w 1937271"/>
              <a:gd name="connsiteY2" fmla="*/ 854870 h 1917701"/>
              <a:gd name="connsiteX3" fmla="*/ 1648243 w 1937271"/>
              <a:gd name="connsiteY3" fmla="*/ 757239 h 1917701"/>
              <a:gd name="connsiteX4" fmla="*/ 1669674 w 1937271"/>
              <a:gd name="connsiteY4" fmla="*/ 688182 h 1917701"/>
              <a:gd name="connsiteX5" fmla="*/ 1657768 w 1937271"/>
              <a:gd name="connsiteY5" fmla="*/ 645320 h 1917701"/>
              <a:gd name="connsiteX6" fmla="*/ 1643480 w 1937271"/>
              <a:gd name="connsiteY6" fmla="*/ 559595 h 1917701"/>
              <a:gd name="connsiteX7" fmla="*/ 1636337 w 1937271"/>
              <a:gd name="connsiteY7" fmla="*/ 490539 h 1917701"/>
              <a:gd name="connsiteX8" fmla="*/ 1657768 w 1937271"/>
              <a:gd name="connsiteY8" fmla="*/ 447676 h 1917701"/>
              <a:gd name="connsiteX9" fmla="*/ 1667293 w 1937271"/>
              <a:gd name="connsiteY9" fmla="*/ 371476 h 1917701"/>
              <a:gd name="connsiteX10" fmla="*/ 1660149 w 1937271"/>
              <a:gd name="connsiteY10" fmla="*/ 335757 h 1917701"/>
              <a:gd name="connsiteX11" fmla="*/ 1672055 w 1937271"/>
              <a:gd name="connsiteY11" fmla="*/ 311945 h 1917701"/>
              <a:gd name="connsiteX12" fmla="*/ 1660149 w 1937271"/>
              <a:gd name="connsiteY12" fmla="*/ 261939 h 1917701"/>
              <a:gd name="connsiteX13" fmla="*/ 1672055 w 1937271"/>
              <a:gd name="connsiteY13" fmla="*/ 228601 h 1917701"/>
              <a:gd name="connsiteX14" fmla="*/ 1664912 w 1937271"/>
              <a:gd name="connsiteY14" fmla="*/ 190501 h 1917701"/>
              <a:gd name="connsiteX15" fmla="*/ 1683962 w 1937271"/>
              <a:gd name="connsiteY15" fmla="*/ 135732 h 1917701"/>
              <a:gd name="connsiteX16" fmla="*/ 1669674 w 1937271"/>
              <a:gd name="connsiteY16" fmla="*/ 88107 h 1917701"/>
              <a:gd name="connsiteX17" fmla="*/ 1691106 w 1937271"/>
              <a:gd name="connsiteY17" fmla="*/ 52389 h 1917701"/>
              <a:gd name="connsiteX18" fmla="*/ 1648243 w 1937271"/>
              <a:gd name="connsiteY18" fmla="*/ 7144 h 1917701"/>
              <a:gd name="connsiteX19" fmla="*/ 1576805 w 1937271"/>
              <a:gd name="connsiteY19" fmla="*/ 9525 h 1917701"/>
              <a:gd name="connsiteX20" fmla="*/ 1536324 w 1937271"/>
              <a:gd name="connsiteY20" fmla="*/ 64295 h 1917701"/>
              <a:gd name="connsiteX21" fmla="*/ 1495843 w 1937271"/>
              <a:gd name="connsiteY21" fmla="*/ 111920 h 1917701"/>
              <a:gd name="connsiteX22" fmla="*/ 1502987 w 1937271"/>
              <a:gd name="connsiteY22" fmla="*/ 245270 h 1917701"/>
              <a:gd name="connsiteX23" fmla="*/ 1491080 w 1937271"/>
              <a:gd name="connsiteY23" fmla="*/ 314325 h 1917701"/>
              <a:gd name="connsiteX24" fmla="*/ 1472030 w 1937271"/>
              <a:gd name="connsiteY24" fmla="*/ 338139 h 1917701"/>
              <a:gd name="connsiteX25" fmla="*/ 1448218 w 1937271"/>
              <a:gd name="connsiteY25" fmla="*/ 361951 h 1917701"/>
              <a:gd name="connsiteX26" fmla="*/ 1436312 w 1937271"/>
              <a:gd name="connsiteY26" fmla="*/ 407195 h 1917701"/>
              <a:gd name="connsiteX27" fmla="*/ 1426787 w 1937271"/>
              <a:gd name="connsiteY27" fmla="*/ 454820 h 1917701"/>
              <a:gd name="connsiteX28" fmla="*/ 1412499 w 1937271"/>
              <a:gd name="connsiteY28" fmla="*/ 507206 h 1917701"/>
              <a:gd name="connsiteX29" fmla="*/ 1364874 w 1937271"/>
              <a:gd name="connsiteY29" fmla="*/ 595314 h 1917701"/>
              <a:gd name="connsiteX30" fmla="*/ 1357730 w 1937271"/>
              <a:gd name="connsiteY30" fmla="*/ 647700 h 1917701"/>
              <a:gd name="connsiteX31" fmla="*/ 1312487 w 1937271"/>
              <a:gd name="connsiteY31" fmla="*/ 723901 h 1917701"/>
              <a:gd name="connsiteX32" fmla="*/ 1305343 w 1937271"/>
              <a:gd name="connsiteY32" fmla="*/ 766764 h 1917701"/>
              <a:gd name="connsiteX33" fmla="*/ 1288674 w 1937271"/>
              <a:gd name="connsiteY33" fmla="*/ 783432 h 1917701"/>
              <a:gd name="connsiteX34" fmla="*/ 1288674 w 1937271"/>
              <a:gd name="connsiteY34" fmla="*/ 816770 h 1917701"/>
              <a:gd name="connsiteX35" fmla="*/ 1263799 w 1937271"/>
              <a:gd name="connsiteY35" fmla="*/ 850764 h 1917701"/>
              <a:gd name="connsiteX36" fmla="*/ 1248193 w 1937271"/>
              <a:gd name="connsiteY36" fmla="*/ 864395 h 1917701"/>
              <a:gd name="connsiteX37" fmla="*/ 1231524 w 1937271"/>
              <a:gd name="connsiteY37" fmla="*/ 878682 h 1917701"/>
              <a:gd name="connsiteX38" fmla="*/ 1195805 w 1937271"/>
              <a:gd name="connsiteY38" fmla="*/ 904876 h 1917701"/>
              <a:gd name="connsiteX39" fmla="*/ 1131180 w 1937271"/>
              <a:gd name="connsiteY39" fmla="*/ 969096 h 1917701"/>
              <a:gd name="connsiteX40" fmla="*/ 1129130 w 1937271"/>
              <a:gd name="connsiteY40" fmla="*/ 1014414 h 1917701"/>
              <a:gd name="connsiteX41" fmla="*/ 1113404 w 1937271"/>
              <a:gd name="connsiteY41" fmla="*/ 1039614 h 1917701"/>
              <a:gd name="connsiteX42" fmla="*/ 1070494 w 1937271"/>
              <a:gd name="connsiteY42" fmla="*/ 1071701 h 1917701"/>
              <a:gd name="connsiteX43" fmla="*/ 1043405 w 1937271"/>
              <a:gd name="connsiteY43" fmla="*/ 1088232 h 1917701"/>
              <a:gd name="connsiteX44" fmla="*/ 1000543 w 1937271"/>
              <a:gd name="connsiteY44" fmla="*/ 1126332 h 1917701"/>
              <a:gd name="connsiteX45" fmla="*/ 913897 w 1937271"/>
              <a:gd name="connsiteY45" fmla="*/ 1216557 h 1917701"/>
              <a:gd name="connsiteX46" fmla="*/ 950111 w 1937271"/>
              <a:gd name="connsiteY46" fmla="*/ 1213540 h 1917701"/>
              <a:gd name="connsiteX47" fmla="*/ 959165 w 1937271"/>
              <a:gd name="connsiteY47" fmla="*/ 1231646 h 1917701"/>
              <a:gd name="connsiteX48" fmla="*/ 933868 w 1937271"/>
              <a:gd name="connsiteY48" fmla="*/ 1262064 h 1917701"/>
              <a:gd name="connsiteX49" fmla="*/ 917199 w 1937271"/>
              <a:gd name="connsiteY49" fmla="*/ 1293020 h 1917701"/>
              <a:gd name="connsiteX50" fmla="*/ 906258 w 1937271"/>
              <a:gd name="connsiteY50" fmla="*/ 1304875 h 1917701"/>
              <a:gd name="connsiteX51" fmla="*/ 874337 w 1937271"/>
              <a:gd name="connsiteY51" fmla="*/ 1326357 h 1917701"/>
              <a:gd name="connsiteX52" fmla="*/ 850051 w 1937271"/>
              <a:gd name="connsiteY52" fmla="*/ 1364430 h 1917701"/>
              <a:gd name="connsiteX53" fmla="*/ 781113 w 1937271"/>
              <a:gd name="connsiteY53" fmla="*/ 1403661 h 1917701"/>
              <a:gd name="connsiteX54" fmla="*/ 681525 w 1937271"/>
              <a:gd name="connsiteY54" fmla="*/ 1470053 h 1917701"/>
              <a:gd name="connsiteX55" fmla="*/ 619543 w 1937271"/>
              <a:gd name="connsiteY55" fmla="*/ 1559720 h 1917701"/>
              <a:gd name="connsiteX56" fmla="*/ 609097 w 1937271"/>
              <a:gd name="connsiteY56" fmla="*/ 1592275 h 1917701"/>
              <a:gd name="connsiteX57" fmla="*/ 524598 w 1937271"/>
              <a:gd name="connsiteY57" fmla="*/ 1666212 h 1917701"/>
              <a:gd name="connsiteX58" fmla="*/ 485367 w 1937271"/>
              <a:gd name="connsiteY58" fmla="*/ 1711479 h 1917701"/>
              <a:gd name="connsiteX59" fmla="*/ 434064 w 1937271"/>
              <a:gd name="connsiteY59" fmla="*/ 1726568 h 1917701"/>
              <a:gd name="connsiteX60" fmla="*/ 382761 w 1937271"/>
              <a:gd name="connsiteY60" fmla="*/ 1732604 h 1917701"/>
              <a:gd name="connsiteX61" fmla="*/ 313350 w 1937271"/>
              <a:gd name="connsiteY61" fmla="*/ 1762783 h 1917701"/>
              <a:gd name="connsiteX62" fmla="*/ 216780 w 1937271"/>
              <a:gd name="connsiteY62" fmla="*/ 1765800 h 1917701"/>
              <a:gd name="connsiteX63" fmla="*/ 123228 w 1937271"/>
              <a:gd name="connsiteY63" fmla="*/ 1783907 h 1917701"/>
              <a:gd name="connsiteX64" fmla="*/ 14586 w 1937271"/>
              <a:gd name="connsiteY64" fmla="*/ 1795978 h 1917701"/>
              <a:gd name="connsiteX65" fmla="*/ 35711 w 1937271"/>
              <a:gd name="connsiteY65" fmla="*/ 1820121 h 1917701"/>
              <a:gd name="connsiteX66" fmla="*/ 119480 w 1937271"/>
              <a:gd name="connsiteY66" fmla="*/ 1871664 h 1917701"/>
              <a:gd name="connsiteX67" fmla="*/ 186155 w 1937271"/>
              <a:gd name="connsiteY67" fmla="*/ 1902620 h 1917701"/>
              <a:gd name="connsiteX68" fmla="*/ 367130 w 1937271"/>
              <a:gd name="connsiteY68" fmla="*/ 1907382 h 1917701"/>
              <a:gd name="connsiteX69" fmla="*/ 550487 w 1937271"/>
              <a:gd name="connsiteY69" fmla="*/ 1840708 h 1917701"/>
              <a:gd name="connsiteX70" fmla="*/ 724318 w 1937271"/>
              <a:gd name="connsiteY70" fmla="*/ 1778795 h 1917701"/>
              <a:gd name="connsiteX71" fmla="*/ 786230 w 1937271"/>
              <a:gd name="connsiteY71" fmla="*/ 1669257 h 1917701"/>
              <a:gd name="connsiteX72" fmla="*/ 1095791 w 1937271"/>
              <a:gd name="connsiteY72" fmla="*/ 1504949 h 1917701"/>
              <a:gd name="connsiteX73" fmla="*/ 1513910 w 1937271"/>
              <a:gd name="connsiteY73" fmla="*/ 1418664 h 1917701"/>
              <a:gd name="connsiteX74" fmla="*/ 1715616 w 1937271"/>
              <a:gd name="connsiteY74" fmla="*/ 1140758 h 1917701"/>
              <a:gd name="connsiteX0" fmla="*/ 1715616 w 1728083"/>
              <a:gd name="connsiteY0" fmla="*/ 1140758 h 1917701"/>
              <a:gd name="connsiteX1" fmla="*/ 1588712 w 1728083"/>
              <a:gd name="connsiteY1" fmla="*/ 854870 h 1917701"/>
              <a:gd name="connsiteX2" fmla="*/ 1648243 w 1728083"/>
              <a:gd name="connsiteY2" fmla="*/ 757239 h 1917701"/>
              <a:gd name="connsiteX3" fmla="*/ 1669674 w 1728083"/>
              <a:gd name="connsiteY3" fmla="*/ 688182 h 1917701"/>
              <a:gd name="connsiteX4" fmla="*/ 1657768 w 1728083"/>
              <a:gd name="connsiteY4" fmla="*/ 645320 h 1917701"/>
              <a:gd name="connsiteX5" fmla="*/ 1643480 w 1728083"/>
              <a:gd name="connsiteY5" fmla="*/ 559595 h 1917701"/>
              <a:gd name="connsiteX6" fmla="*/ 1636337 w 1728083"/>
              <a:gd name="connsiteY6" fmla="*/ 490539 h 1917701"/>
              <a:gd name="connsiteX7" fmla="*/ 1657768 w 1728083"/>
              <a:gd name="connsiteY7" fmla="*/ 447676 h 1917701"/>
              <a:gd name="connsiteX8" fmla="*/ 1667293 w 1728083"/>
              <a:gd name="connsiteY8" fmla="*/ 371476 h 1917701"/>
              <a:gd name="connsiteX9" fmla="*/ 1660149 w 1728083"/>
              <a:gd name="connsiteY9" fmla="*/ 335757 h 1917701"/>
              <a:gd name="connsiteX10" fmla="*/ 1672055 w 1728083"/>
              <a:gd name="connsiteY10" fmla="*/ 311945 h 1917701"/>
              <a:gd name="connsiteX11" fmla="*/ 1660149 w 1728083"/>
              <a:gd name="connsiteY11" fmla="*/ 261939 h 1917701"/>
              <a:gd name="connsiteX12" fmla="*/ 1672055 w 1728083"/>
              <a:gd name="connsiteY12" fmla="*/ 228601 h 1917701"/>
              <a:gd name="connsiteX13" fmla="*/ 1664912 w 1728083"/>
              <a:gd name="connsiteY13" fmla="*/ 190501 h 1917701"/>
              <a:gd name="connsiteX14" fmla="*/ 1683962 w 1728083"/>
              <a:gd name="connsiteY14" fmla="*/ 135732 h 1917701"/>
              <a:gd name="connsiteX15" fmla="*/ 1669674 w 1728083"/>
              <a:gd name="connsiteY15" fmla="*/ 88107 h 1917701"/>
              <a:gd name="connsiteX16" fmla="*/ 1691106 w 1728083"/>
              <a:gd name="connsiteY16" fmla="*/ 52389 h 1917701"/>
              <a:gd name="connsiteX17" fmla="*/ 1648243 w 1728083"/>
              <a:gd name="connsiteY17" fmla="*/ 7144 h 1917701"/>
              <a:gd name="connsiteX18" fmla="*/ 1576805 w 1728083"/>
              <a:gd name="connsiteY18" fmla="*/ 9525 h 1917701"/>
              <a:gd name="connsiteX19" fmla="*/ 1536324 w 1728083"/>
              <a:gd name="connsiteY19" fmla="*/ 64295 h 1917701"/>
              <a:gd name="connsiteX20" fmla="*/ 1495843 w 1728083"/>
              <a:gd name="connsiteY20" fmla="*/ 111920 h 1917701"/>
              <a:gd name="connsiteX21" fmla="*/ 1502987 w 1728083"/>
              <a:gd name="connsiteY21" fmla="*/ 245270 h 1917701"/>
              <a:gd name="connsiteX22" fmla="*/ 1491080 w 1728083"/>
              <a:gd name="connsiteY22" fmla="*/ 314325 h 1917701"/>
              <a:gd name="connsiteX23" fmla="*/ 1472030 w 1728083"/>
              <a:gd name="connsiteY23" fmla="*/ 338139 h 1917701"/>
              <a:gd name="connsiteX24" fmla="*/ 1448218 w 1728083"/>
              <a:gd name="connsiteY24" fmla="*/ 361951 h 1917701"/>
              <a:gd name="connsiteX25" fmla="*/ 1436312 w 1728083"/>
              <a:gd name="connsiteY25" fmla="*/ 407195 h 1917701"/>
              <a:gd name="connsiteX26" fmla="*/ 1426787 w 1728083"/>
              <a:gd name="connsiteY26" fmla="*/ 454820 h 1917701"/>
              <a:gd name="connsiteX27" fmla="*/ 1412499 w 1728083"/>
              <a:gd name="connsiteY27" fmla="*/ 507206 h 1917701"/>
              <a:gd name="connsiteX28" fmla="*/ 1364874 w 1728083"/>
              <a:gd name="connsiteY28" fmla="*/ 595314 h 1917701"/>
              <a:gd name="connsiteX29" fmla="*/ 1357730 w 1728083"/>
              <a:gd name="connsiteY29" fmla="*/ 647700 h 1917701"/>
              <a:gd name="connsiteX30" fmla="*/ 1312487 w 1728083"/>
              <a:gd name="connsiteY30" fmla="*/ 723901 h 1917701"/>
              <a:gd name="connsiteX31" fmla="*/ 1305343 w 1728083"/>
              <a:gd name="connsiteY31" fmla="*/ 766764 h 1917701"/>
              <a:gd name="connsiteX32" fmla="*/ 1288674 w 1728083"/>
              <a:gd name="connsiteY32" fmla="*/ 783432 h 1917701"/>
              <a:gd name="connsiteX33" fmla="*/ 1288674 w 1728083"/>
              <a:gd name="connsiteY33" fmla="*/ 816770 h 1917701"/>
              <a:gd name="connsiteX34" fmla="*/ 1263799 w 1728083"/>
              <a:gd name="connsiteY34" fmla="*/ 850764 h 1917701"/>
              <a:gd name="connsiteX35" fmla="*/ 1248193 w 1728083"/>
              <a:gd name="connsiteY35" fmla="*/ 864395 h 1917701"/>
              <a:gd name="connsiteX36" fmla="*/ 1231524 w 1728083"/>
              <a:gd name="connsiteY36" fmla="*/ 878682 h 1917701"/>
              <a:gd name="connsiteX37" fmla="*/ 1195805 w 1728083"/>
              <a:gd name="connsiteY37" fmla="*/ 904876 h 1917701"/>
              <a:gd name="connsiteX38" fmla="*/ 1131180 w 1728083"/>
              <a:gd name="connsiteY38" fmla="*/ 969096 h 1917701"/>
              <a:gd name="connsiteX39" fmla="*/ 1129130 w 1728083"/>
              <a:gd name="connsiteY39" fmla="*/ 1014414 h 1917701"/>
              <a:gd name="connsiteX40" fmla="*/ 1113404 w 1728083"/>
              <a:gd name="connsiteY40" fmla="*/ 1039614 h 1917701"/>
              <a:gd name="connsiteX41" fmla="*/ 1070494 w 1728083"/>
              <a:gd name="connsiteY41" fmla="*/ 1071701 h 1917701"/>
              <a:gd name="connsiteX42" fmla="*/ 1043405 w 1728083"/>
              <a:gd name="connsiteY42" fmla="*/ 1088232 h 1917701"/>
              <a:gd name="connsiteX43" fmla="*/ 1000543 w 1728083"/>
              <a:gd name="connsiteY43" fmla="*/ 1126332 h 1917701"/>
              <a:gd name="connsiteX44" fmla="*/ 913897 w 1728083"/>
              <a:gd name="connsiteY44" fmla="*/ 1216557 h 1917701"/>
              <a:gd name="connsiteX45" fmla="*/ 950111 w 1728083"/>
              <a:gd name="connsiteY45" fmla="*/ 1213540 h 1917701"/>
              <a:gd name="connsiteX46" fmla="*/ 959165 w 1728083"/>
              <a:gd name="connsiteY46" fmla="*/ 1231646 h 1917701"/>
              <a:gd name="connsiteX47" fmla="*/ 933868 w 1728083"/>
              <a:gd name="connsiteY47" fmla="*/ 1262064 h 1917701"/>
              <a:gd name="connsiteX48" fmla="*/ 917199 w 1728083"/>
              <a:gd name="connsiteY48" fmla="*/ 1293020 h 1917701"/>
              <a:gd name="connsiteX49" fmla="*/ 906258 w 1728083"/>
              <a:gd name="connsiteY49" fmla="*/ 1304875 h 1917701"/>
              <a:gd name="connsiteX50" fmla="*/ 874337 w 1728083"/>
              <a:gd name="connsiteY50" fmla="*/ 1326357 h 1917701"/>
              <a:gd name="connsiteX51" fmla="*/ 850051 w 1728083"/>
              <a:gd name="connsiteY51" fmla="*/ 1364430 h 1917701"/>
              <a:gd name="connsiteX52" fmla="*/ 781113 w 1728083"/>
              <a:gd name="connsiteY52" fmla="*/ 1403661 h 1917701"/>
              <a:gd name="connsiteX53" fmla="*/ 681525 w 1728083"/>
              <a:gd name="connsiteY53" fmla="*/ 1470053 h 1917701"/>
              <a:gd name="connsiteX54" fmla="*/ 619543 w 1728083"/>
              <a:gd name="connsiteY54" fmla="*/ 1559720 h 1917701"/>
              <a:gd name="connsiteX55" fmla="*/ 609097 w 1728083"/>
              <a:gd name="connsiteY55" fmla="*/ 1592275 h 1917701"/>
              <a:gd name="connsiteX56" fmla="*/ 524598 w 1728083"/>
              <a:gd name="connsiteY56" fmla="*/ 1666212 h 1917701"/>
              <a:gd name="connsiteX57" fmla="*/ 485367 w 1728083"/>
              <a:gd name="connsiteY57" fmla="*/ 1711479 h 1917701"/>
              <a:gd name="connsiteX58" fmla="*/ 434064 w 1728083"/>
              <a:gd name="connsiteY58" fmla="*/ 1726568 h 1917701"/>
              <a:gd name="connsiteX59" fmla="*/ 382761 w 1728083"/>
              <a:gd name="connsiteY59" fmla="*/ 1732604 h 1917701"/>
              <a:gd name="connsiteX60" fmla="*/ 313350 w 1728083"/>
              <a:gd name="connsiteY60" fmla="*/ 1762783 h 1917701"/>
              <a:gd name="connsiteX61" fmla="*/ 216780 w 1728083"/>
              <a:gd name="connsiteY61" fmla="*/ 1765800 h 1917701"/>
              <a:gd name="connsiteX62" fmla="*/ 123228 w 1728083"/>
              <a:gd name="connsiteY62" fmla="*/ 1783907 h 1917701"/>
              <a:gd name="connsiteX63" fmla="*/ 14586 w 1728083"/>
              <a:gd name="connsiteY63" fmla="*/ 1795978 h 1917701"/>
              <a:gd name="connsiteX64" fmla="*/ 35711 w 1728083"/>
              <a:gd name="connsiteY64" fmla="*/ 1820121 h 1917701"/>
              <a:gd name="connsiteX65" fmla="*/ 119480 w 1728083"/>
              <a:gd name="connsiteY65" fmla="*/ 1871664 h 1917701"/>
              <a:gd name="connsiteX66" fmla="*/ 186155 w 1728083"/>
              <a:gd name="connsiteY66" fmla="*/ 1902620 h 1917701"/>
              <a:gd name="connsiteX67" fmla="*/ 367130 w 1728083"/>
              <a:gd name="connsiteY67" fmla="*/ 1907382 h 1917701"/>
              <a:gd name="connsiteX68" fmla="*/ 550487 w 1728083"/>
              <a:gd name="connsiteY68" fmla="*/ 1840708 h 1917701"/>
              <a:gd name="connsiteX69" fmla="*/ 724318 w 1728083"/>
              <a:gd name="connsiteY69" fmla="*/ 1778795 h 1917701"/>
              <a:gd name="connsiteX70" fmla="*/ 786230 w 1728083"/>
              <a:gd name="connsiteY70" fmla="*/ 1669257 h 1917701"/>
              <a:gd name="connsiteX71" fmla="*/ 1095791 w 1728083"/>
              <a:gd name="connsiteY71" fmla="*/ 1504949 h 1917701"/>
              <a:gd name="connsiteX72" fmla="*/ 1513910 w 1728083"/>
              <a:gd name="connsiteY72" fmla="*/ 1418664 h 1917701"/>
              <a:gd name="connsiteX73" fmla="*/ 1715616 w 1728083"/>
              <a:gd name="connsiteY73" fmla="*/ 1140758 h 1917701"/>
              <a:gd name="connsiteX0" fmla="*/ 1513910 w 1694678"/>
              <a:gd name="connsiteY0" fmla="*/ 1418664 h 1917701"/>
              <a:gd name="connsiteX1" fmla="*/ 1588712 w 1694678"/>
              <a:gd name="connsiteY1" fmla="*/ 854870 h 1917701"/>
              <a:gd name="connsiteX2" fmla="*/ 1648243 w 1694678"/>
              <a:gd name="connsiteY2" fmla="*/ 757239 h 1917701"/>
              <a:gd name="connsiteX3" fmla="*/ 1669674 w 1694678"/>
              <a:gd name="connsiteY3" fmla="*/ 688182 h 1917701"/>
              <a:gd name="connsiteX4" fmla="*/ 1657768 w 1694678"/>
              <a:gd name="connsiteY4" fmla="*/ 645320 h 1917701"/>
              <a:gd name="connsiteX5" fmla="*/ 1643480 w 1694678"/>
              <a:gd name="connsiteY5" fmla="*/ 559595 h 1917701"/>
              <a:gd name="connsiteX6" fmla="*/ 1636337 w 1694678"/>
              <a:gd name="connsiteY6" fmla="*/ 490539 h 1917701"/>
              <a:gd name="connsiteX7" fmla="*/ 1657768 w 1694678"/>
              <a:gd name="connsiteY7" fmla="*/ 447676 h 1917701"/>
              <a:gd name="connsiteX8" fmla="*/ 1667293 w 1694678"/>
              <a:gd name="connsiteY8" fmla="*/ 371476 h 1917701"/>
              <a:gd name="connsiteX9" fmla="*/ 1660149 w 1694678"/>
              <a:gd name="connsiteY9" fmla="*/ 335757 h 1917701"/>
              <a:gd name="connsiteX10" fmla="*/ 1672055 w 1694678"/>
              <a:gd name="connsiteY10" fmla="*/ 311945 h 1917701"/>
              <a:gd name="connsiteX11" fmla="*/ 1660149 w 1694678"/>
              <a:gd name="connsiteY11" fmla="*/ 261939 h 1917701"/>
              <a:gd name="connsiteX12" fmla="*/ 1672055 w 1694678"/>
              <a:gd name="connsiteY12" fmla="*/ 228601 h 1917701"/>
              <a:gd name="connsiteX13" fmla="*/ 1664912 w 1694678"/>
              <a:gd name="connsiteY13" fmla="*/ 190501 h 1917701"/>
              <a:gd name="connsiteX14" fmla="*/ 1683962 w 1694678"/>
              <a:gd name="connsiteY14" fmla="*/ 135732 h 1917701"/>
              <a:gd name="connsiteX15" fmla="*/ 1669674 w 1694678"/>
              <a:gd name="connsiteY15" fmla="*/ 88107 h 1917701"/>
              <a:gd name="connsiteX16" fmla="*/ 1691106 w 1694678"/>
              <a:gd name="connsiteY16" fmla="*/ 52389 h 1917701"/>
              <a:gd name="connsiteX17" fmla="*/ 1648243 w 1694678"/>
              <a:gd name="connsiteY17" fmla="*/ 7144 h 1917701"/>
              <a:gd name="connsiteX18" fmla="*/ 1576805 w 1694678"/>
              <a:gd name="connsiteY18" fmla="*/ 9525 h 1917701"/>
              <a:gd name="connsiteX19" fmla="*/ 1536324 w 1694678"/>
              <a:gd name="connsiteY19" fmla="*/ 64295 h 1917701"/>
              <a:gd name="connsiteX20" fmla="*/ 1495843 w 1694678"/>
              <a:gd name="connsiteY20" fmla="*/ 111920 h 1917701"/>
              <a:gd name="connsiteX21" fmla="*/ 1502987 w 1694678"/>
              <a:gd name="connsiteY21" fmla="*/ 245270 h 1917701"/>
              <a:gd name="connsiteX22" fmla="*/ 1491080 w 1694678"/>
              <a:gd name="connsiteY22" fmla="*/ 314325 h 1917701"/>
              <a:gd name="connsiteX23" fmla="*/ 1472030 w 1694678"/>
              <a:gd name="connsiteY23" fmla="*/ 338139 h 1917701"/>
              <a:gd name="connsiteX24" fmla="*/ 1448218 w 1694678"/>
              <a:gd name="connsiteY24" fmla="*/ 361951 h 1917701"/>
              <a:gd name="connsiteX25" fmla="*/ 1436312 w 1694678"/>
              <a:gd name="connsiteY25" fmla="*/ 407195 h 1917701"/>
              <a:gd name="connsiteX26" fmla="*/ 1426787 w 1694678"/>
              <a:gd name="connsiteY26" fmla="*/ 454820 h 1917701"/>
              <a:gd name="connsiteX27" fmla="*/ 1412499 w 1694678"/>
              <a:gd name="connsiteY27" fmla="*/ 507206 h 1917701"/>
              <a:gd name="connsiteX28" fmla="*/ 1364874 w 1694678"/>
              <a:gd name="connsiteY28" fmla="*/ 595314 h 1917701"/>
              <a:gd name="connsiteX29" fmla="*/ 1357730 w 1694678"/>
              <a:gd name="connsiteY29" fmla="*/ 647700 h 1917701"/>
              <a:gd name="connsiteX30" fmla="*/ 1312487 w 1694678"/>
              <a:gd name="connsiteY30" fmla="*/ 723901 h 1917701"/>
              <a:gd name="connsiteX31" fmla="*/ 1305343 w 1694678"/>
              <a:gd name="connsiteY31" fmla="*/ 766764 h 1917701"/>
              <a:gd name="connsiteX32" fmla="*/ 1288674 w 1694678"/>
              <a:gd name="connsiteY32" fmla="*/ 783432 h 1917701"/>
              <a:gd name="connsiteX33" fmla="*/ 1288674 w 1694678"/>
              <a:gd name="connsiteY33" fmla="*/ 816770 h 1917701"/>
              <a:gd name="connsiteX34" fmla="*/ 1263799 w 1694678"/>
              <a:gd name="connsiteY34" fmla="*/ 850764 h 1917701"/>
              <a:gd name="connsiteX35" fmla="*/ 1248193 w 1694678"/>
              <a:gd name="connsiteY35" fmla="*/ 864395 h 1917701"/>
              <a:gd name="connsiteX36" fmla="*/ 1231524 w 1694678"/>
              <a:gd name="connsiteY36" fmla="*/ 878682 h 1917701"/>
              <a:gd name="connsiteX37" fmla="*/ 1195805 w 1694678"/>
              <a:gd name="connsiteY37" fmla="*/ 904876 h 1917701"/>
              <a:gd name="connsiteX38" fmla="*/ 1131180 w 1694678"/>
              <a:gd name="connsiteY38" fmla="*/ 969096 h 1917701"/>
              <a:gd name="connsiteX39" fmla="*/ 1129130 w 1694678"/>
              <a:gd name="connsiteY39" fmla="*/ 1014414 h 1917701"/>
              <a:gd name="connsiteX40" fmla="*/ 1113404 w 1694678"/>
              <a:gd name="connsiteY40" fmla="*/ 1039614 h 1917701"/>
              <a:gd name="connsiteX41" fmla="*/ 1070494 w 1694678"/>
              <a:gd name="connsiteY41" fmla="*/ 1071701 h 1917701"/>
              <a:gd name="connsiteX42" fmla="*/ 1043405 w 1694678"/>
              <a:gd name="connsiteY42" fmla="*/ 1088232 h 1917701"/>
              <a:gd name="connsiteX43" fmla="*/ 1000543 w 1694678"/>
              <a:gd name="connsiteY43" fmla="*/ 1126332 h 1917701"/>
              <a:gd name="connsiteX44" fmla="*/ 913897 w 1694678"/>
              <a:gd name="connsiteY44" fmla="*/ 1216557 h 1917701"/>
              <a:gd name="connsiteX45" fmla="*/ 950111 w 1694678"/>
              <a:gd name="connsiteY45" fmla="*/ 1213540 h 1917701"/>
              <a:gd name="connsiteX46" fmla="*/ 959165 w 1694678"/>
              <a:gd name="connsiteY46" fmla="*/ 1231646 h 1917701"/>
              <a:gd name="connsiteX47" fmla="*/ 933868 w 1694678"/>
              <a:gd name="connsiteY47" fmla="*/ 1262064 h 1917701"/>
              <a:gd name="connsiteX48" fmla="*/ 917199 w 1694678"/>
              <a:gd name="connsiteY48" fmla="*/ 1293020 h 1917701"/>
              <a:gd name="connsiteX49" fmla="*/ 906258 w 1694678"/>
              <a:gd name="connsiteY49" fmla="*/ 1304875 h 1917701"/>
              <a:gd name="connsiteX50" fmla="*/ 874337 w 1694678"/>
              <a:gd name="connsiteY50" fmla="*/ 1326357 h 1917701"/>
              <a:gd name="connsiteX51" fmla="*/ 850051 w 1694678"/>
              <a:gd name="connsiteY51" fmla="*/ 1364430 h 1917701"/>
              <a:gd name="connsiteX52" fmla="*/ 781113 w 1694678"/>
              <a:gd name="connsiteY52" fmla="*/ 1403661 h 1917701"/>
              <a:gd name="connsiteX53" fmla="*/ 681525 w 1694678"/>
              <a:gd name="connsiteY53" fmla="*/ 1470053 h 1917701"/>
              <a:gd name="connsiteX54" fmla="*/ 619543 w 1694678"/>
              <a:gd name="connsiteY54" fmla="*/ 1559720 h 1917701"/>
              <a:gd name="connsiteX55" fmla="*/ 609097 w 1694678"/>
              <a:gd name="connsiteY55" fmla="*/ 1592275 h 1917701"/>
              <a:gd name="connsiteX56" fmla="*/ 524598 w 1694678"/>
              <a:gd name="connsiteY56" fmla="*/ 1666212 h 1917701"/>
              <a:gd name="connsiteX57" fmla="*/ 485367 w 1694678"/>
              <a:gd name="connsiteY57" fmla="*/ 1711479 h 1917701"/>
              <a:gd name="connsiteX58" fmla="*/ 434064 w 1694678"/>
              <a:gd name="connsiteY58" fmla="*/ 1726568 h 1917701"/>
              <a:gd name="connsiteX59" fmla="*/ 382761 w 1694678"/>
              <a:gd name="connsiteY59" fmla="*/ 1732604 h 1917701"/>
              <a:gd name="connsiteX60" fmla="*/ 313350 w 1694678"/>
              <a:gd name="connsiteY60" fmla="*/ 1762783 h 1917701"/>
              <a:gd name="connsiteX61" fmla="*/ 216780 w 1694678"/>
              <a:gd name="connsiteY61" fmla="*/ 1765800 h 1917701"/>
              <a:gd name="connsiteX62" fmla="*/ 123228 w 1694678"/>
              <a:gd name="connsiteY62" fmla="*/ 1783907 h 1917701"/>
              <a:gd name="connsiteX63" fmla="*/ 14586 w 1694678"/>
              <a:gd name="connsiteY63" fmla="*/ 1795978 h 1917701"/>
              <a:gd name="connsiteX64" fmla="*/ 35711 w 1694678"/>
              <a:gd name="connsiteY64" fmla="*/ 1820121 h 1917701"/>
              <a:gd name="connsiteX65" fmla="*/ 119480 w 1694678"/>
              <a:gd name="connsiteY65" fmla="*/ 1871664 h 1917701"/>
              <a:gd name="connsiteX66" fmla="*/ 186155 w 1694678"/>
              <a:gd name="connsiteY66" fmla="*/ 1902620 h 1917701"/>
              <a:gd name="connsiteX67" fmla="*/ 367130 w 1694678"/>
              <a:gd name="connsiteY67" fmla="*/ 1907382 h 1917701"/>
              <a:gd name="connsiteX68" fmla="*/ 550487 w 1694678"/>
              <a:gd name="connsiteY68" fmla="*/ 1840708 h 1917701"/>
              <a:gd name="connsiteX69" fmla="*/ 724318 w 1694678"/>
              <a:gd name="connsiteY69" fmla="*/ 1778795 h 1917701"/>
              <a:gd name="connsiteX70" fmla="*/ 786230 w 1694678"/>
              <a:gd name="connsiteY70" fmla="*/ 1669257 h 1917701"/>
              <a:gd name="connsiteX71" fmla="*/ 1095791 w 1694678"/>
              <a:gd name="connsiteY71" fmla="*/ 1504949 h 1917701"/>
              <a:gd name="connsiteX72" fmla="*/ 1513910 w 1694678"/>
              <a:gd name="connsiteY72" fmla="*/ 1418664 h 1917701"/>
              <a:gd name="connsiteX0" fmla="*/ 1132910 w 1694678"/>
              <a:gd name="connsiteY0" fmla="*/ 1647264 h 1917701"/>
              <a:gd name="connsiteX1" fmla="*/ 1588712 w 1694678"/>
              <a:gd name="connsiteY1" fmla="*/ 854870 h 1917701"/>
              <a:gd name="connsiteX2" fmla="*/ 1648243 w 1694678"/>
              <a:gd name="connsiteY2" fmla="*/ 757239 h 1917701"/>
              <a:gd name="connsiteX3" fmla="*/ 1669674 w 1694678"/>
              <a:gd name="connsiteY3" fmla="*/ 688182 h 1917701"/>
              <a:gd name="connsiteX4" fmla="*/ 1657768 w 1694678"/>
              <a:gd name="connsiteY4" fmla="*/ 645320 h 1917701"/>
              <a:gd name="connsiteX5" fmla="*/ 1643480 w 1694678"/>
              <a:gd name="connsiteY5" fmla="*/ 559595 h 1917701"/>
              <a:gd name="connsiteX6" fmla="*/ 1636337 w 1694678"/>
              <a:gd name="connsiteY6" fmla="*/ 490539 h 1917701"/>
              <a:gd name="connsiteX7" fmla="*/ 1657768 w 1694678"/>
              <a:gd name="connsiteY7" fmla="*/ 447676 h 1917701"/>
              <a:gd name="connsiteX8" fmla="*/ 1667293 w 1694678"/>
              <a:gd name="connsiteY8" fmla="*/ 371476 h 1917701"/>
              <a:gd name="connsiteX9" fmla="*/ 1660149 w 1694678"/>
              <a:gd name="connsiteY9" fmla="*/ 335757 h 1917701"/>
              <a:gd name="connsiteX10" fmla="*/ 1672055 w 1694678"/>
              <a:gd name="connsiteY10" fmla="*/ 311945 h 1917701"/>
              <a:gd name="connsiteX11" fmla="*/ 1660149 w 1694678"/>
              <a:gd name="connsiteY11" fmla="*/ 261939 h 1917701"/>
              <a:gd name="connsiteX12" fmla="*/ 1672055 w 1694678"/>
              <a:gd name="connsiteY12" fmla="*/ 228601 h 1917701"/>
              <a:gd name="connsiteX13" fmla="*/ 1664912 w 1694678"/>
              <a:gd name="connsiteY13" fmla="*/ 190501 h 1917701"/>
              <a:gd name="connsiteX14" fmla="*/ 1683962 w 1694678"/>
              <a:gd name="connsiteY14" fmla="*/ 135732 h 1917701"/>
              <a:gd name="connsiteX15" fmla="*/ 1669674 w 1694678"/>
              <a:gd name="connsiteY15" fmla="*/ 88107 h 1917701"/>
              <a:gd name="connsiteX16" fmla="*/ 1691106 w 1694678"/>
              <a:gd name="connsiteY16" fmla="*/ 52389 h 1917701"/>
              <a:gd name="connsiteX17" fmla="*/ 1648243 w 1694678"/>
              <a:gd name="connsiteY17" fmla="*/ 7144 h 1917701"/>
              <a:gd name="connsiteX18" fmla="*/ 1576805 w 1694678"/>
              <a:gd name="connsiteY18" fmla="*/ 9525 h 1917701"/>
              <a:gd name="connsiteX19" fmla="*/ 1536324 w 1694678"/>
              <a:gd name="connsiteY19" fmla="*/ 64295 h 1917701"/>
              <a:gd name="connsiteX20" fmla="*/ 1495843 w 1694678"/>
              <a:gd name="connsiteY20" fmla="*/ 111920 h 1917701"/>
              <a:gd name="connsiteX21" fmla="*/ 1502987 w 1694678"/>
              <a:gd name="connsiteY21" fmla="*/ 245270 h 1917701"/>
              <a:gd name="connsiteX22" fmla="*/ 1491080 w 1694678"/>
              <a:gd name="connsiteY22" fmla="*/ 314325 h 1917701"/>
              <a:gd name="connsiteX23" fmla="*/ 1472030 w 1694678"/>
              <a:gd name="connsiteY23" fmla="*/ 338139 h 1917701"/>
              <a:gd name="connsiteX24" fmla="*/ 1448218 w 1694678"/>
              <a:gd name="connsiteY24" fmla="*/ 361951 h 1917701"/>
              <a:gd name="connsiteX25" fmla="*/ 1436312 w 1694678"/>
              <a:gd name="connsiteY25" fmla="*/ 407195 h 1917701"/>
              <a:gd name="connsiteX26" fmla="*/ 1426787 w 1694678"/>
              <a:gd name="connsiteY26" fmla="*/ 454820 h 1917701"/>
              <a:gd name="connsiteX27" fmla="*/ 1412499 w 1694678"/>
              <a:gd name="connsiteY27" fmla="*/ 507206 h 1917701"/>
              <a:gd name="connsiteX28" fmla="*/ 1364874 w 1694678"/>
              <a:gd name="connsiteY28" fmla="*/ 595314 h 1917701"/>
              <a:gd name="connsiteX29" fmla="*/ 1357730 w 1694678"/>
              <a:gd name="connsiteY29" fmla="*/ 647700 h 1917701"/>
              <a:gd name="connsiteX30" fmla="*/ 1312487 w 1694678"/>
              <a:gd name="connsiteY30" fmla="*/ 723901 h 1917701"/>
              <a:gd name="connsiteX31" fmla="*/ 1305343 w 1694678"/>
              <a:gd name="connsiteY31" fmla="*/ 766764 h 1917701"/>
              <a:gd name="connsiteX32" fmla="*/ 1288674 w 1694678"/>
              <a:gd name="connsiteY32" fmla="*/ 783432 h 1917701"/>
              <a:gd name="connsiteX33" fmla="*/ 1288674 w 1694678"/>
              <a:gd name="connsiteY33" fmla="*/ 816770 h 1917701"/>
              <a:gd name="connsiteX34" fmla="*/ 1263799 w 1694678"/>
              <a:gd name="connsiteY34" fmla="*/ 850764 h 1917701"/>
              <a:gd name="connsiteX35" fmla="*/ 1248193 w 1694678"/>
              <a:gd name="connsiteY35" fmla="*/ 864395 h 1917701"/>
              <a:gd name="connsiteX36" fmla="*/ 1231524 w 1694678"/>
              <a:gd name="connsiteY36" fmla="*/ 878682 h 1917701"/>
              <a:gd name="connsiteX37" fmla="*/ 1195805 w 1694678"/>
              <a:gd name="connsiteY37" fmla="*/ 904876 h 1917701"/>
              <a:gd name="connsiteX38" fmla="*/ 1131180 w 1694678"/>
              <a:gd name="connsiteY38" fmla="*/ 969096 h 1917701"/>
              <a:gd name="connsiteX39" fmla="*/ 1129130 w 1694678"/>
              <a:gd name="connsiteY39" fmla="*/ 1014414 h 1917701"/>
              <a:gd name="connsiteX40" fmla="*/ 1113404 w 1694678"/>
              <a:gd name="connsiteY40" fmla="*/ 1039614 h 1917701"/>
              <a:gd name="connsiteX41" fmla="*/ 1070494 w 1694678"/>
              <a:gd name="connsiteY41" fmla="*/ 1071701 h 1917701"/>
              <a:gd name="connsiteX42" fmla="*/ 1043405 w 1694678"/>
              <a:gd name="connsiteY42" fmla="*/ 1088232 h 1917701"/>
              <a:gd name="connsiteX43" fmla="*/ 1000543 w 1694678"/>
              <a:gd name="connsiteY43" fmla="*/ 1126332 h 1917701"/>
              <a:gd name="connsiteX44" fmla="*/ 913897 w 1694678"/>
              <a:gd name="connsiteY44" fmla="*/ 1216557 h 1917701"/>
              <a:gd name="connsiteX45" fmla="*/ 950111 w 1694678"/>
              <a:gd name="connsiteY45" fmla="*/ 1213540 h 1917701"/>
              <a:gd name="connsiteX46" fmla="*/ 959165 w 1694678"/>
              <a:gd name="connsiteY46" fmla="*/ 1231646 h 1917701"/>
              <a:gd name="connsiteX47" fmla="*/ 933868 w 1694678"/>
              <a:gd name="connsiteY47" fmla="*/ 1262064 h 1917701"/>
              <a:gd name="connsiteX48" fmla="*/ 917199 w 1694678"/>
              <a:gd name="connsiteY48" fmla="*/ 1293020 h 1917701"/>
              <a:gd name="connsiteX49" fmla="*/ 906258 w 1694678"/>
              <a:gd name="connsiteY49" fmla="*/ 1304875 h 1917701"/>
              <a:gd name="connsiteX50" fmla="*/ 874337 w 1694678"/>
              <a:gd name="connsiteY50" fmla="*/ 1326357 h 1917701"/>
              <a:gd name="connsiteX51" fmla="*/ 850051 w 1694678"/>
              <a:gd name="connsiteY51" fmla="*/ 1364430 h 1917701"/>
              <a:gd name="connsiteX52" fmla="*/ 781113 w 1694678"/>
              <a:gd name="connsiteY52" fmla="*/ 1403661 h 1917701"/>
              <a:gd name="connsiteX53" fmla="*/ 681525 w 1694678"/>
              <a:gd name="connsiteY53" fmla="*/ 1470053 h 1917701"/>
              <a:gd name="connsiteX54" fmla="*/ 619543 w 1694678"/>
              <a:gd name="connsiteY54" fmla="*/ 1559720 h 1917701"/>
              <a:gd name="connsiteX55" fmla="*/ 609097 w 1694678"/>
              <a:gd name="connsiteY55" fmla="*/ 1592275 h 1917701"/>
              <a:gd name="connsiteX56" fmla="*/ 524598 w 1694678"/>
              <a:gd name="connsiteY56" fmla="*/ 1666212 h 1917701"/>
              <a:gd name="connsiteX57" fmla="*/ 485367 w 1694678"/>
              <a:gd name="connsiteY57" fmla="*/ 1711479 h 1917701"/>
              <a:gd name="connsiteX58" fmla="*/ 434064 w 1694678"/>
              <a:gd name="connsiteY58" fmla="*/ 1726568 h 1917701"/>
              <a:gd name="connsiteX59" fmla="*/ 382761 w 1694678"/>
              <a:gd name="connsiteY59" fmla="*/ 1732604 h 1917701"/>
              <a:gd name="connsiteX60" fmla="*/ 313350 w 1694678"/>
              <a:gd name="connsiteY60" fmla="*/ 1762783 h 1917701"/>
              <a:gd name="connsiteX61" fmla="*/ 216780 w 1694678"/>
              <a:gd name="connsiteY61" fmla="*/ 1765800 h 1917701"/>
              <a:gd name="connsiteX62" fmla="*/ 123228 w 1694678"/>
              <a:gd name="connsiteY62" fmla="*/ 1783907 h 1917701"/>
              <a:gd name="connsiteX63" fmla="*/ 14586 w 1694678"/>
              <a:gd name="connsiteY63" fmla="*/ 1795978 h 1917701"/>
              <a:gd name="connsiteX64" fmla="*/ 35711 w 1694678"/>
              <a:gd name="connsiteY64" fmla="*/ 1820121 h 1917701"/>
              <a:gd name="connsiteX65" fmla="*/ 119480 w 1694678"/>
              <a:gd name="connsiteY65" fmla="*/ 1871664 h 1917701"/>
              <a:gd name="connsiteX66" fmla="*/ 186155 w 1694678"/>
              <a:gd name="connsiteY66" fmla="*/ 1902620 h 1917701"/>
              <a:gd name="connsiteX67" fmla="*/ 367130 w 1694678"/>
              <a:gd name="connsiteY67" fmla="*/ 1907382 h 1917701"/>
              <a:gd name="connsiteX68" fmla="*/ 550487 w 1694678"/>
              <a:gd name="connsiteY68" fmla="*/ 1840708 h 1917701"/>
              <a:gd name="connsiteX69" fmla="*/ 724318 w 1694678"/>
              <a:gd name="connsiteY69" fmla="*/ 1778795 h 1917701"/>
              <a:gd name="connsiteX70" fmla="*/ 786230 w 1694678"/>
              <a:gd name="connsiteY70" fmla="*/ 1669257 h 1917701"/>
              <a:gd name="connsiteX71" fmla="*/ 1095791 w 1694678"/>
              <a:gd name="connsiteY71" fmla="*/ 1504949 h 1917701"/>
              <a:gd name="connsiteX72" fmla="*/ 1132910 w 1694678"/>
              <a:gd name="connsiteY72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648243 w 1694678"/>
              <a:gd name="connsiteY2" fmla="*/ 757239 h 1917701"/>
              <a:gd name="connsiteX3" fmla="*/ 1669674 w 1694678"/>
              <a:gd name="connsiteY3" fmla="*/ 688182 h 1917701"/>
              <a:gd name="connsiteX4" fmla="*/ 1657768 w 1694678"/>
              <a:gd name="connsiteY4" fmla="*/ 645320 h 1917701"/>
              <a:gd name="connsiteX5" fmla="*/ 1643480 w 1694678"/>
              <a:gd name="connsiteY5" fmla="*/ 559595 h 1917701"/>
              <a:gd name="connsiteX6" fmla="*/ 1636337 w 1694678"/>
              <a:gd name="connsiteY6" fmla="*/ 490539 h 1917701"/>
              <a:gd name="connsiteX7" fmla="*/ 1657768 w 1694678"/>
              <a:gd name="connsiteY7" fmla="*/ 447676 h 1917701"/>
              <a:gd name="connsiteX8" fmla="*/ 1667293 w 1694678"/>
              <a:gd name="connsiteY8" fmla="*/ 371476 h 1917701"/>
              <a:gd name="connsiteX9" fmla="*/ 1660149 w 1694678"/>
              <a:gd name="connsiteY9" fmla="*/ 335757 h 1917701"/>
              <a:gd name="connsiteX10" fmla="*/ 1672055 w 1694678"/>
              <a:gd name="connsiteY10" fmla="*/ 311945 h 1917701"/>
              <a:gd name="connsiteX11" fmla="*/ 1660149 w 1694678"/>
              <a:gd name="connsiteY11" fmla="*/ 261939 h 1917701"/>
              <a:gd name="connsiteX12" fmla="*/ 1672055 w 1694678"/>
              <a:gd name="connsiteY12" fmla="*/ 228601 h 1917701"/>
              <a:gd name="connsiteX13" fmla="*/ 1664912 w 1694678"/>
              <a:gd name="connsiteY13" fmla="*/ 190501 h 1917701"/>
              <a:gd name="connsiteX14" fmla="*/ 1683962 w 1694678"/>
              <a:gd name="connsiteY14" fmla="*/ 135732 h 1917701"/>
              <a:gd name="connsiteX15" fmla="*/ 1669674 w 1694678"/>
              <a:gd name="connsiteY15" fmla="*/ 88107 h 1917701"/>
              <a:gd name="connsiteX16" fmla="*/ 1691106 w 1694678"/>
              <a:gd name="connsiteY16" fmla="*/ 52389 h 1917701"/>
              <a:gd name="connsiteX17" fmla="*/ 1648243 w 1694678"/>
              <a:gd name="connsiteY17" fmla="*/ 7144 h 1917701"/>
              <a:gd name="connsiteX18" fmla="*/ 1576805 w 1694678"/>
              <a:gd name="connsiteY18" fmla="*/ 9525 h 1917701"/>
              <a:gd name="connsiteX19" fmla="*/ 1536324 w 1694678"/>
              <a:gd name="connsiteY19" fmla="*/ 64295 h 1917701"/>
              <a:gd name="connsiteX20" fmla="*/ 1495843 w 1694678"/>
              <a:gd name="connsiteY20" fmla="*/ 111920 h 1917701"/>
              <a:gd name="connsiteX21" fmla="*/ 1502987 w 1694678"/>
              <a:gd name="connsiteY21" fmla="*/ 245270 h 1917701"/>
              <a:gd name="connsiteX22" fmla="*/ 1491080 w 1694678"/>
              <a:gd name="connsiteY22" fmla="*/ 314325 h 1917701"/>
              <a:gd name="connsiteX23" fmla="*/ 1472030 w 1694678"/>
              <a:gd name="connsiteY23" fmla="*/ 338139 h 1917701"/>
              <a:gd name="connsiteX24" fmla="*/ 1448218 w 1694678"/>
              <a:gd name="connsiteY24" fmla="*/ 361951 h 1917701"/>
              <a:gd name="connsiteX25" fmla="*/ 1436312 w 1694678"/>
              <a:gd name="connsiteY25" fmla="*/ 407195 h 1917701"/>
              <a:gd name="connsiteX26" fmla="*/ 1426787 w 1694678"/>
              <a:gd name="connsiteY26" fmla="*/ 454820 h 1917701"/>
              <a:gd name="connsiteX27" fmla="*/ 1412499 w 1694678"/>
              <a:gd name="connsiteY27" fmla="*/ 507206 h 1917701"/>
              <a:gd name="connsiteX28" fmla="*/ 1364874 w 1694678"/>
              <a:gd name="connsiteY28" fmla="*/ 595314 h 1917701"/>
              <a:gd name="connsiteX29" fmla="*/ 1357730 w 1694678"/>
              <a:gd name="connsiteY29" fmla="*/ 647700 h 1917701"/>
              <a:gd name="connsiteX30" fmla="*/ 1312487 w 1694678"/>
              <a:gd name="connsiteY30" fmla="*/ 723901 h 1917701"/>
              <a:gd name="connsiteX31" fmla="*/ 1305343 w 1694678"/>
              <a:gd name="connsiteY31" fmla="*/ 766764 h 1917701"/>
              <a:gd name="connsiteX32" fmla="*/ 1288674 w 1694678"/>
              <a:gd name="connsiteY32" fmla="*/ 783432 h 1917701"/>
              <a:gd name="connsiteX33" fmla="*/ 1288674 w 1694678"/>
              <a:gd name="connsiteY33" fmla="*/ 816770 h 1917701"/>
              <a:gd name="connsiteX34" fmla="*/ 1263799 w 1694678"/>
              <a:gd name="connsiteY34" fmla="*/ 850764 h 1917701"/>
              <a:gd name="connsiteX35" fmla="*/ 1248193 w 1694678"/>
              <a:gd name="connsiteY35" fmla="*/ 864395 h 1917701"/>
              <a:gd name="connsiteX36" fmla="*/ 1231524 w 1694678"/>
              <a:gd name="connsiteY36" fmla="*/ 878682 h 1917701"/>
              <a:gd name="connsiteX37" fmla="*/ 1195805 w 1694678"/>
              <a:gd name="connsiteY37" fmla="*/ 904876 h 1917701"/>
              <a:gd name="connsiteX38" fmla="*/ 1131180 w 1694678"/>
              <a:gd name="connsiteY38" fmla="*/ 969096 h 1917701"/>
              <a:gd name="connsiteX39" fmla="*/ 1129130 w 1694678"/>
              <a:gd name="connsiteY39" fmla="*/ 1014414 h 1917701"/>
              <a:gd name="connsiteX40" fmla="*/ 1113404 w 1694678"/>
              <a:gd name="connsiteY40" fmla="*/ 1039614 h 1917701"/>
              <a:gd name="connsiteX41" fmla="*/ 1070494 w 1694678"/>
              <a:gd name="connsiteY41" fmla="*/ 1071701 h 1917701"/>
              <a:gd name="connsiteX42" fmla="*/ 1043405 w 1694678"/>
              <a:gd name="connsiteY42" fmla="*/ 1088232 h 1917701"/>
              <a:gd name="connsiteX43" fmla="*/ 1000543 w 1694678"/>
              <a:gd name="connsiteY43" fmla="*/ 1126332 h 1917701"/>
              <a:gd name="connsiteX44" fmla="*/ 913897 w 1694678"/>
              <a:gd name="connsiteY44" fmla="*/ 1216557 h 1917701"/>
              <a:gd name="connsiteX45" fmla="*/ 950111 w 1694678"/>
              <a:gd name="connsiteY45" fmla="*/ 1213540 h 1917701"/>
              <a:gd name="connsiteX46" fmla="*/ 959165 w 1694678"/>
              <a:gd name="connsiteY46" fmla="*/ 1231646 h 1917701"/>
              <a:gd name="connsiteX47" fmla="*/ 933868 w 1694678"/>
              <a:gd name="connsiteY47" fmla="*/ 1262064 h 1917701"/>
              <a:gd name="connsiteX48" fmla="*/ 917199 w 1694678"/>
              <a:gd name="connsiteY48" fmla="*/ 1293020 h 1917701"/>
              <a:gd name="connsiteX49" fmla="*/ 906258 w 1694678"/>
              <a:gd name="connsiteY49" fmla="*/ 1304875 h 1917701"/>
              <a:gd name="connsiteX50" fmla="*/ 874337 w 1694678"/>
              <a:gd name="connsiteY50" fmla="*/ 1326357 h 1917701"/>
              <a:gd name="connsiteX51" fmla="*/ 850051 w 1694678"/>
              <a:gd name="connsiteY51" fmla="*/ 1364430 h 1917701"/>
              <a:gd name="connsiteX52" fmla="*/ 781113 w 1694678"/>
              <a:gd name="connsiteY52" fmla="*/ 1403661 h 1917701"/>
              <a:gd name="connsiteX53" fmla="*/ 681525 w 1694678"/>
              <a:gd name="connsiteY53" fmla="*/ 1470053 h 1917701"/>
              <a:gd name="connsiteX54" fmla="*/ 619543 w 1694678"/>
              <a:gd name="connsiteY54" fmla="*/ 1559720 h 1917701"/>
              <a:gd name="connsiteX55" fmla="*/ 609097 w 1694678"/>
              <a:gd name="connsiteY55" fmla="*/ 1592275 h 1917701"/>
              <a:gd name="connsiteX56" fmla="*/ 524598 w 1694678"/>
              <a:gd name="connsiteY56" fmla="*/ 1666212 h 1917701"/>
              <a:gd name="connsiteX57" fmla="*/ 485367 w 1694678"/>
              <a:gd name="connsiteY57" fmla="*/ 1711479 h 1917701"/>
              <a:gd name="connsiteX58" fmla="*/ 434064 w 1694678"/>
              <a:gd name="connsiteY58" fmla="*/ 1726568 h 1917701"/>
              <a:gd name="connsiteX59" fmla="*/ 382761 w 1694678"/>
              <a:gd name="connsiteY59" fmla="*/ 1732604 h 1917701"/>
              <a:gd name="connsiteX60" fmla="*/ 313350 w 1694678"/>
              <a:gd name="connsiteY60" fmla="*/ 1762783 h 1917701"/>
              <a:gd name="connsiteX61" fmla="*/ 216780 w 1694678"/>
              <a:gd name="connsiteY61" fmla="*/ 1765800 h 1917701"/>
              <a:gd name="connsiteX62" fmla="*/ 123228 w 1694678"/>
              <a:gd name="connsiteY62" fmla="*/ 1783907 h 1917701"/>
              <a:gd name="connsiteX63" fmla="*/ 14586 w 1694678"/>
              <a:gd name="connsiteY63" fmla="*/ 1795978 h 1917701"/>
              <a:gd name="connsiteX64" fmla="*/ 35711 w 1694678"/>
              <a:gd name="connsiteY64" fmla="*/ 1820121 h 1917701"/>
              <a:gd name="connsiteX65" fmla="*/ 119480 w 1694678"/>
              <a:gd name="connsiteY65" fmla="*/ 1871664 h 1917701"/>
              <a:gd name="connsiteX66" fmla="*/ 186155 w 1694678"/>
              <a:gd name="connsiteY66" fmla="*/ 1902620 h 1917701"/>
              <a:gd name="connsiteX67" fmla="*/ 367130 w 1694678"/>
              <a:gd name="connsiteY67" fmla="*/ 1907382 h 1917701"/>
              <a:gd name="connsiteX68" fmla="*/ 550487 w 1694678"/>
              <a:gd name="connsiteY68" fmla="*/ 1840708 h 1917701"/>
              <a:gd name="connsiteX69" fmla="*/ 724318 w 1694678"/>
              <a:gd name="connsiteY69" fmla="*/ 1778795 h 1917701"/>
              <a:gd name="connsiteX70" fmla="*/ 786230 w 1694678"/>
              <a:gd name="connsiteY70" fmla="*/ 1669257 h 1917701"/>
              <a:gd name="connsiteX71" fmla="*/ 1095791 w 1694678"/>
              <a:gd name="connsiteY71" fmla="*/ 1504949 h 1917701"/>
              <a:gd name="connsiteX72" fmla="*/ 1132910 w 1694678"/>
              <a:gd name="connsiteY72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612524 w 1694678"/>
              <a:gd name="connsiteY2" fmla="*/ 797720 h 1917701"/>
              <a:gd name="connsiteX3" fmla="*/ 1648243 w 1694678"/>
              <a:gd name="connsiteY3" fmla="*/ 757239 h 1917701"/>
              <a:gd name="connsiteX4" fmla="*/ 1669674 w 1694678"/>
              <a:gd name="connsiteY4" fmla="*/ 688182 h 1917701"/>
              <a:gd name="connsiteX5" fmla="*/ 1657768 w 1694678"/>
              <a:gd name="connsiteY5" fmla="*/ 645320 h 1917701"/>
              <a:gd name="connsiteX6" fmla="*/ 1643480 w 1694678"/>
              <a:gd name="connsiteY6" fmla="*/ 559595 h 1917701"/>
              <a:gd name="connsiteX7" fmla="*/ 1636337 w 1694678"/>
              <a:gd name="connsiteY7" fmla="*/ 490539 h 1917701"/>
              <a:gd name="connsiteX8" fmla="*/ 1657768 w 1694678"/>
              <a:gd name="connsiteY8" fmla="*/ 447676 h 1917701"/>
              <a:gd name="connsiteX9" fmla="*/ 1667293 w 1694678"/>
              <a:gd name="connsiteY9" fmla="*/ 371476 h 1917701"/>
              <a:gd name="connsiteX10" fmla="*/ 1660149 w 1694678"/>
              <a:gd name="connsiteY10" fmla="*/ 335757 h 1917701"/>
              <a:gd name="connsiteX11" fmla="*/ 1672055 w 1694678"/>
              <a:gd name="connsiteY11" fmla="*/ 311945 h 1917701"/>
              <a:gd name="connsiteX12" fmla="*/ 1660149 w 1694678"/>
              <a:gd name="connsiteY12" fmla="*/ 261939 h 1917701"/>
              <a:gd name="connsiteX13" fmla="*/ 1672055 w 1694678"/>
              <a:gd name="connsiteY13" fmla="*/ 228601 h 1917701"/>
              <a:gd name="connsiteX14" fmla="*/ 1664912 w 1694678"/>
              <a:gd name="connsiteY14" fmla="*/ 190501 h 1917701"/>
              <a:gd name="connsiteX15" fmla="*/ 1683962 w 1694678"/>
              <a:gd name="connsiteY15" fmla="*/ 135732 h 1917701"/>
              <a:gd name="connsiteX16" fmla="*/ 1669674 w 1694678"/>
              <a:gd name="connsiteY16" fmla="*/ 88107 h 1917701"/>
              <a:gd name="connsiteX17" fmla="*/ 1691106 w 1694678"/>
              <a:gd name="connsiteY17" fmla="*/ 52389 h 1917701"/>
              <a:gd name="connsiteX18" fmla="*/ 1648243 w 1694678"/>
              <a:gd name="connsiteY18" fmla="*/ 7144 h 1917701"/>
              <a:gd name="connsiteX19" fmla="*/ 1576805 w 1694678"/>
              <a:gd name="connsiteY19" fmla="*/ 9525 h 1917701"/>
              <a:gd name="connsiteX20" fmla="*/ 1536324 w 1694678"/>
              <a:gd name="connsiteY20" fmla="*/ 64295 h 1917701"/>
              <a:gd name="connsiteX21" fmla="*/ 1495843 w 1694678"/>
              <a:gd name="connsiteY21" fmla="*/ 111920 h 1917701"/>
              <a:gd name="connsiteX22" fmla="*/ 1502987 w 1694678"/>
              <a:gd name="connsiteY22" fmla="*/ 245270 h 1917701"/>
              <a:gd name="connsiteX23" fmla="*/ 1491080 w 1694678"/>
              <a:gd name="connsiteY23" fmla="*/ 314325 h 1917701"/>
              <a:gd name="connsiteX24" fmla="*/ 1472030 w 1694678"/>
              <a:gd name="connsiteY24" fmla="*/ 338139 h 1917701"/>
              <a:gd name="connsiteX25" fmla="*/ 1448218 w 1694678"/>
              <a:gd name="connsiteY25" fmla="*/ 361951 h 1917701"/>
              <a:gd name="connsiteX26" fmla="*/ 1436312 w 1694678"/>
              <a:gd name="connsiteY26" fmla="*/ 407195 h 1917701"/>
              <a:gd name="connsiteX27" fmla="*/ 1426787 w 1694678"/>
              <a:gd name="connsiteY27" fmla="*/ 454820 h 1917701"/>
              <a:gd name="connsiteX28" fmla="*/ 1412499 w 1694678"/>
              <a:gd name="connsiteY28" fmla="*/ 507206 h 1917701"/>
              <a:gd name="connsiteX29" fmla="*/ 1364874 w 1694678"/>
              <a:gd name="connsiteY29" fmla="*/ 595314 h 1917701"/>
              <a:gd name="connsiteX30" fmla="*/ 1357730 w 1694678"/>
              <a:gd name="connsiteY30" fmla="*/ 647700 h 1917701"/>
              <a:gd name="connsiteX31" fmla="*/ 1312487 w 1694678"/>
              <a:gd name="connsiteY31" fmla="*/ 723901 h 1917701"/>
              <a:gd name="connsiteX32" fmla="*/ 1305343 w 1694678"/>
              <a:gd name="connsiteY32" fmla="*/ 766764 h 1917701"/>
              <a:gd name="connsiteX33" fmla="*/ 1288674 w 1694678"/>
              <a:gd name="connsiteY33" fmla="*/ 783432 h 1917701"/>
              <a:gd name="connsiteX34" fmla="*/ 1288674 w 1694678"/>
              <a:gd name="connsiteY34" fmla="*/ 816770 h 1917701"/>
              <a:gd name="connsiteX35" fmla="*/ 1263799 w 1694678"/>
              <a:gd name="connsiteY35" fmla="*/ 850764 h 1917701"/>
              <a:gd name="connsiteX36" fmla="*/ 1248193 w 1694678"/>
              <a:gd name="connsiteY36" fmla="*/ 864395 h 1917701"/>
              <a:gd name="connsiteX37" fmla="*/ 1231524 w 1694678"/>
              <a:gd name="connsiteY37" fmla="*/ 878682 h 1917701"/>
              <a:gd name="connsiteX38" fmla="*/ 1195805 w 1694678"/>
              <a:gd name="connsiteY38" fmla="*/ 904876 h 1917701"/>
              <a:gd name="connsiteX39" fmla="*/ 1131180 w 1694678"/>
              <a:gd name="connsiteY39" fmla="*/ 969096 h 1917701"/>
              <a:gd name="connsiteX40" fmla="*/ 1129130 w 1694678"/>
              <a:gd name="connsiteY40" fmla="*/ 1014414 h 1917701"/>
              <a:gd name="connsiteX41" fmla="*/ 1113404 w 1694678"/>
              <a:gd name="connsiteY41" fmla="*/ 1039614 h 1917701"/>
              <a:gd name="connsiteX42" fmla="*/ 1070494 w 1694678"/>
              <a:gd name="connsiteY42" fmla="*/ 1071701 h 1917701"/>
              <a:gd name="connsiteX43" fmla="*/ 1043405 w 1694678"/>
              <a:gd name="connsiteY43" fmla="*/ 1088232 h 1917701"/>
              <a:gd name="connsiteX44" fmla="*/ 1000543 w 1694678"/>
              <a:gd name="connsiteY44" fmla="*/ 1126332 h 1917701"/>
              <a:gd name="connsiteX45" fmla="*/ 913897 w 1694678"/>
              <a:gd name="connsiteY45" fmla="*/ 1216557 h 1917701"/>
              <a:gd name="connsiteX46" fmla="*/ 950111 w 1694678"/>
              <a:gd name="connsiteY46" fmla="*/ 1213540 h 1917701"/>
              <a:gd name="connsiteX47" fmla="*/ 959165 w 1694678"/>
              <a:gd name="connsiteY47" fmla="*/ 1231646 h 1917701"/>
              <a:gd name="connsiteX48" fmla="*/ 933868 w 1694678"/>
              <a:gd name="connsiteY48" fmla="*/ 1262064 h 1917701"/>
              <a:gd name="connsiteX49" fmla="*/ 917199 w 1694678"/>
              <a:gd name="connsiteY49" fmla="*/ 1293020 h 1917701"/>
              <a:gd name="connsiteX50" fmla="*/ 906258 w 1694678"/>
              <a:gd name="connsiteY50" fmla="*/ 1304875 h 1917701"/>
              <a:gd name="connsiteX51" fmla="*/ 874337 w 1694678"/>
              <a:gd name="connsiteY51" fmla="*/ 1326357 h 1917701"/>
              <a:gd name="connsiteX52" fmla="*/ 850051 w 1694678"/>
              <a:gd name="connsiteY52" fmla="*/ 1364430 h 1917701"/>
              <a:gd name="connsiteX53" fmla="*/ 781113 w 1694678"/>
              <a:gd name="connsiteY53" fmla="*/ 1403661 h 1917701"/>
              <a:gd name="connsiteX54" fmla="*/ 681525 w 1694678"/>
              <a:gd name="connsiteY54" fmla="*/ 1470053 h 1917701"/>
              <a:gd name="connsiteX55" fmla="*/ 619543 w 1694678"/>
              <a:gd name="connsiteY55" fmla="*/ 1559720 h 1917701"/>
              <a:gd name="connsiteX56" fmla="*/ 609097 w 1694678"/>
              <a:gd name="connsiteY56" fmla="*/ 1592275 h 1917701"/>
              <a:gd name="connsiteX57" fmla="*/ 524598 w 1694678"/>
              <a:gd name="connsiteY57" fmla="*/ 1666212 h 1917701"/>
              <a:gd name="connsiteX58" fmla="*/ 485367 w 1694678"/>
              <a:gd name="connsiteY58" fmla="*/ 1711479 h 1917701"/>
              <a:gd name="connsiteX59" fmla="*/ 434064 w 1694678"/>
              <a:gd name="connsiteY59" fmla="*/ 1726568 h 1917701"/>
              <a:gd name="connsiteX60" fmla="*/ 382761 w 1694678"/>
              <a:gd name="connsiteY60" fmla="*/ 1732604 h 1917701"/>
              <a:gd name="connsiteX61" fmla="*/ 313350 w 1694678"/>
              <a:gd name="connsiteY61" fmla="*/ 1762783 h 1917701"/>
              <a:gd name="connsiteX62" fmla="*/ 216780 w 1694678"/>
              <a:gd name="connsiteY62" fmla="*/ 1765800 h 1917701"/>
              <a:gd name="connsiteX63" fmla="*/ 123228 w 1694678"/>
              <a:gd name="connsiteY63" fmla="*/ 1783907 h 1917701"/>
              <a:gd name="connsiteX64" fmla="*/ 14586 w 1694678"/>
              <a:gd name="connsiteY64" fmla="*/ 1795978 h 1917701"/>
              <a:gd name="connsiteX65" fmla="*/ 35711 w 1694678"/>
              <a:gd name="connsiteY65" fmla="*/ 1820121 h 1917701"/>
              <a:gd name="connsiteX66" fmla="*/ 119480 w 1694678"/>
              <a:gd name="connsiteY66" fmla="*/ 1871664 h 1917701"/>
              <a:gd name="connsiteX67" fmla="*/ 186155 w 1694678"/>
              <a:gd name="connsiteY67" fmla="*/ 1902620 h 1917701"/>
              <a:gd name="connsiteX68" fmla="*/ 367130 w 1694678"/>
              <a:gd name="connsiteY68" fmla="*/ 1907382 h 1917701"/>
              <a:gd name="connsiteX69" fmla="*/ 550487 w 1694678"/>
              <a:gd name="connsiteY69" fmla="*/ 1840708 h 1917701"/>
              <a:gd name="connsiteX70" fmla="*/ 724318 w 1694678"/>
              <a:gd name="connsiteY70" fmla="*/ 1778795 h 1917701"/>
              <a:gd name="connsiteX71" fmla="*/ 786230 w 1694678"/>
              <a:gd name="connsiteY71" fmla="*/ 1669257 h 1917701"/>
              <a:gd name="connsiteX72" fmla="*/ 1095791 w 1694678"/>
              <a:gd name="connsiteY72" fmla="*/ 1504949 h 1917701"/>
              <a:gd name="connsiteX73" fmla="*/ 1132910 w 1694678"/>
              <a:gd name="connsiteY73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612524 w 1694678"/>
              <a:gd name="connsiteY2" fmla="*/ 797720 h 1917701"/>
              <a:gd name="connsiteX3" fmla="*/ 1648243 w 1694678"/>
              <a:gd name="connsiteY3" fmla="*/ 757239 h 1917701"/>
              <a:gd name="connsiteX4" fmla="*/ 1669674 w 1694678"/>
              <a:gd name="connsiteY4" fmla="*/ 688182 h 1917701"/>
              <a:gd name="connsiteX5" fmla="*/ 1657768 w 1694678"/>
              <a:gd name="connsiteY5" fmla="*/ 645320 h 1917701"/>
              <a:gd name="connsiteX6" fmla="*/ 1643480 w 1694678"/>
              <a:gd name="connsiteY6" fmla="*/ 559595 h 1917701"/>
              <a:gd name="connsiteX7" fmla="*/ 1636337 w 1694678"/>
              <a:gd name="connsiteY7" fmla="*/ 490539 h 1917701"/>
              <a:gd name="connsiteX8" fmla="*/ 1657768 w 1694678"/>
              <a:gd name="connsiteY8" fmla="*/ 447676 h 1917701"/>
              <a:gd name="connsiteX9" fmla="*/ 1667293 w 1694678"/>
              <a:gd name="connsiteY9" fmla="*/ 371476 h 1917701"/>
              <a:gd name="connsiteX10" fmla="*/ 1660149 w 1694678"/>
              <a:gd name="connsiteY10" fmla="*/ 335757 h 1917701"/>
              <a:gd name="connsiteX11" fmla="*/ 1672055 w 1694678"/>
              <a:gd name="connsiteY11" fmla="*/ 311945 h 1917701"/>
              <a:gd name="connsiteX12" fmla="*/ 1660149 w 1694678"/>
              <a:gd name="connsiteY12" fmla="*/ 261939 h 1917701"/>
              <a:gd name="connsiteX13" fmla="*/ 1672055 w 1694678"/>
              <a:gd name="connsiteY13" fmla="*/ 228601 h 1917701"/>
              <a:gd name="connsiteX14" fmla="*/ 1664912 w 1694678"/>
              <a:gd name="connsiteY14" fmla="*/ 190501 h 1917701"/>
              <a:gd name="connsiteX15" fmla="*/ 1683962 w 1694678"/>
              <a:gd name="connsiteY15" fmla="*/ 135732 h 1917701"/>
              <a:gd name="connsiteX16" fmla="*/ 1669674 w 1694678"/>
              <a:gd name="connsiteY16" fmla="*/ 88107 h 1917701"/>
              <a:gd name="connsiteX17" fmla="*/ 1691106 w 1694678"/>
              <a:gd name="connsiteY17" fmla="*/ 52389 h 1917701"/>
              <a:gd name="connsiteX18" fmla="*/ 1648243 w 1694678"/>
              <a:gd name="connsiteY18" fmla="*/ 7144 h 1917701"/>
              <a:gd name="connsiteX19" fmla="*/ 1576805 w 1694678"/>
              <a:gd name="connsiteY19" fmla="*/ 9525 h 1917701"/>
              <a:gd name="connsiteX20" fmla="*/ 1536324 w 1694678"/>
              <a:gd name="connsiteY20" fmla="*/ 64295 h 1917701"/>
              <a:gd name="connsiteX21" fmla="*/ 1495843 w 1694678"/>
              <a:gd name="connsiteY21" fmla="*/ 111920 h 1917701"/>
              <a:gd name="connsiteX22" fmla="*/ 1502987 w 1694678"/>
              <a:gd name="connsiteY22" fmla="*/ 245270 h 1917701"/>
              <a:gd name="connsiteX23" fmla="*/ 1491080 w 1694678"/>
              <a:gd name="connsiteY23" fmla="*/ 314325 h 1917701"/>
              <a:gd name="connsiteX24" fmla="*/ 1472030 w 1694678"/>
              <a:gd name="connsiteY24" fmla="*/ 338139 h 1917701"/>
              <a:gd name="connsiteX25" fmla="*/ 1448218 w 1694678"/>
              <a:gd name="connsiteY25" fmla="*/ 361951 h 1917701"/>
              <a:gd name="connsiteX26" fmla="*/ 1436312 w 1694678"/>
              <a:gd name="connsiteY26" fmla="*/ 407195 h 1917701"/>
              <a:gd name="connsiteX27" fmla="*/ 1426787 w 1694678"/>
              <a:gd name="connsiteY27" fmla="*/ 454820 h 1917701"/>
              <a:gd name="connsiteX28" fmla="*/ 1412499 w 1694678"/>
              <a:gd name="connsiteY28" fmla="*/ 507206 h 1917701"/>
              <a:gd name="connsiteX29" fmla="*/ 1364874 w 1694678"/>
              <a:gd name="connsiteY29" fmla="*/ 595314 h 1917701"/>
              <a:gd name="connsiteX30" fmla="*/ 1357730 w 1694678"/>
              <a:gd name="connsiteY30" fmla="*/ 647700 h 1917701"/>
              <a:gd name="connsiteX31" fmla="*/ 1312487 w 1694678"/>
              <a:gd name="connsiteY31" fmla="*/ 723901 h 1917701"/>
              <a:gd name="connsiteX32" fmla="*/ 1305343 w 1694678"/>
              <a:gd name="connsiteY32" fmla="*/ 766764 h 1917701"/>
              <a:gd name="connsiteX33" fmla="*/ 1288674 w 1694678"/>
              <a:gd name="connsiteY33" fmla="*/ 783432 h 1917701"/>
              <a:gd name="connsiteX34" fmla="*/ 1288674 w 1694678"/>
              <a:gd name="connsiteY34" fmla="*/ 816770 h 1917701"/>
              <a:gd name="connsiteX35" fmla="*/ 1263799 w 1694678"/>
              <a:gd name="connsiteY35" fmla="*/ 850764 h 1917701"/>
              <a:gd name="connsiteX36" fmla="*/ 1248193 w 1694678"/>
              <a:gd name="connsiteY36" fmla="*/ 864395 h 1917701"/>
              <a:gd name="connsiteX37" fmla="*/ 1231524 w 1694678"/>
              <a:gd name="connsiteY37" fmla="*/ 878682 h 1917701"/>
              <a:gd name="connsiteX38" fmla="*/ 1195805 w 1694678"/>
              <a:gd name="connsiteY38" fmla="*/ 904876 h 1917701"/>
              <a:gd name="connsiteX39" fmla="*/ 1131180 w 1694678"/>
              <a:gd name="connsiteY39" fmla="*/ 969096 h 1917701"/>
              <a:gd name="connsiteX40" fmla="*/ 1129130 w 1694678"/>
              <a:gd name="connsiteY40" fmla="*/ 1014414 h 1917701"/>
              <a:gd name="connsiteX41" fmla="*/ 1113404 w 1694678"/>
              <a:gd name="connsiteY41" fmla="*/ 1039614 h 1917701"/>
              <a:gd name="connsiteX42" fmla="*/ 1070494 w 1694678"/>
              <a:gd name="connsiteY42" fmla="*/ 1071701 h 1917701"/>
              <a:gd name="connsiteX43" fmla="*/ 1043405 w 1694678"/>
              <a:gd name="connsiteY43" fmla="*/ 1088232 h 1917701"/>
              <a:gd name="connsiteX44" fmla="*/ 1000543 w 1694678"/>
              <a:gd name="connsiteY44" fmla="*/ 1126332 h 1917701"/>
              <a:gd name="connsiteX45" fmla="*/ 913897 w 1694678"/>
              <a:gd name="connsiteY45" fmla="*/ 1216557 h 1917701"/>
              <a:gd name="connsiteX46" fmla="*/ 950111 w 1694678"/>
              <a:gd name="connsiteY46" fmla="*/ 1213540 h 1917701"/>
              <a:gd name="connsiteX47" fmla="*/ 959165 w 1694678"/>
              <a:gd name="connsiteY47" fmla="*/ 1231646 h 1917701"/>
              <a:gd name="connsiteX48" fmla="*/ 933868 w 1694678"/>
              <a:gd name="connsiteY48" fmla="*/ 1262064 h 1917701"/>
              <a:gd name="connsiteX49" fmla="*/ 917199 w 1694678"/>
              <a:gd name="connsiteY49" fmla="*/ 1293020 h 1917701"/>
              <a:gd name="connsiteX50" fmla="*/ 906258 w 1694678"/>
              <a:gd name="connsiteY50" fmla="*/ 1304875 h 1917701"/>
              <a:gd name="connsiteX51" fmla="*/ 874337 w 1694678"/>
              <a:gd name="connsiteY51" fmla="*/ 1326357 h 1917701"/>
              <a:gd name="connsiteX52" fmla="*/ 850051 w 1694678"/>
              <a:gd name="connsiteY52" fmla="*/ 1364430 h 1917701"/>
              <a:gd name="connsiteX53" fmla="*/ 781113 w 1694678"/>
              <a:gd name="connsiteY53" fmla="*/ 1403661 h 1917701"/>
              <a:gd name="connsiteX54" fmla="*/ 681525 w 1694678"/>
              <a:gd name="connsiteY54" fmla="*/ 1470053 h 1917701"/>
              <a:gd name="connsiteX55" fmla="*/ 619543 w 1694678"/>
              <a:gd name="connsiteY55" fmla="*/ 1559720 h 1917701"/>
              <a:gd name="connsiteX56" fmla="*/ 609097 w 1694678"/>
              <a:gd name="connsiteY56" fmla="*/ 1592275 h 1917701"/>
              <a:gd name="connsiteX57" fmla="*/ 524598 w 1694678"/>
              <a:gd name="connsiteY57" fmla="*/ 1666212 h 1917701"/>
              <a:gd name="connsiteX58" fmla="*/ 485367 w 1694678"/>
              <a:gd name="connsiteY58" fmla="*/ 1711479 h 1917701"/>
              <a:gd name="connsiteX59" fmla="*/ 434064 w 1694678"/>
              <a:gd name="connsiteY59" fmla="*/ 1726568 h 1917701"/>
              <a:gd name="connsiteX60" fmla="*/ 382761 w 1694678"/>
              <a:gd name="connsiteY60" fmla="*/ 1732604 h 1917701"/>
              <a:gd name="connsiteX61" fmla="*/ 313350 w 1694678"/>
              <a:gd name="connsiteY61" fmla="*/ 1762783 h 1917701"/>
              <a:gd name="connsiteX62" fmla="*/ 216780 w 1694678"/>
              <a:gd name="connsiteY62" fmla="*/ 1765800 h 1917701"/>
              <a:gd name="connsiteX63" fmla="*/ 123228 w 1694678"/>
              <a:gd name="connsiteY63" fmla="*/ 1783907 h 1917701"/>
              <a:gd name="connsiteX64" fmla="*/ 14586 w 1694678"/>
              <a:gd name="connsiteY64" fmla="*/ 1795978 h 1917701"/>
              <a:gd name="connsiteX65" fmla="*/ 35711 w 1694678"/>
              <a:gd name="connsiteY65" fmla="*/ 1820121 h 1917701"/>
              <a:gd name="connsiteX66" fmla="*/ 119480 w 1694678"/>
              <a:gd name="connsiteY66" fmla="*/ 1871664 h 1917701"/>
              <a:gd name="connsiteX67" fmla="*/ 186155 w 1694678"/>
              <a:gd name="connsiteY67" fmla="*/ 1902620 h 1917701"/>
              <a:gd name="connsiteX68" fmla="*/ 367130 w 1694678"/>
              <a:gd name="connsiteY68" fmla="*/ 1907382 h 1917701"/>
              <a:gd name="connsiteX69" fmla="*/ 550487 w 1694678"/>
              <a:gd name="connsiteY69" fmla="*/ 1840708 h 1917701"/>
              <a:gd name="connsiteX70" fmla="*/ 724318 w 1694678"/>
              <a:gd name="connsiteY70" fmla="*/ 1778795 h 1917701"/>
              <a:gd name="connsiteX71" fmla="*/ 786230 w 1694678"/>
              <a:gd name="connsiteY71" fmla="*/ 1669257 h 1917701"/>
              <a:gd name="connsiteX72" fmla="*/ 1095791 w 1694678"/>
              <a:gd name="connsiteY72" fmla="*/ 1504949 h 1917701"/>
              <a:gd name="connsiteX73" fmla="*/ 1132910 w 1694678"/>
              <a:gd name="connsiteY73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95855 w 1694678"/>
              <a:gd name="connsiteY2" fmla="*/ 914401 h 1917701"/>
              <a:gd name="connsiteX3" fmla="*/ 1612524 w 1694678"/>
              <a:gd name="connsiteY3" fmla="*/ 797720 h 1917701"/>
              <a:gd name="connsiteX4" fmla="*/ 1648243 w 1694678"/>
              <a:gd name="connsiteY4" fmla="*/ 757239 h 1917701"/>
              <a:gd name="connsiteX5" fmla="*/ 1669674 w 1694678"/>
              <a:gd name="connsiteY5" fmla="*/ 688182 h 1917701"/>
              <a:gd name="connsiteX6" fmla="*/ 1657768 w 1694678"/>
              <a:gd name="connsiteY6" fmla="*/ 645320 h 1917701"/>
              <a:gd name="connsiteX7" fmla="*/ 1643480 w 1694678"/>
              <a:gd name="connsiteY7" fmla="*/ 559595 h 1917701"/>
              <a:gd name="connsiteX8" fmla="*/ 1636337 w 1694678"/>
              <a:gd name="connsiteY8" fmla="*/ 490539 h 1917701"/>
              <a:gd name="connsiteX9" fmla="*/ 1657768 w 1694678"/>
              <a:gd name="connsiteY9" fmla="*/ 447676 h 1917701"/>
              <a:gd name="connsiteX10" fmla="*/ 1667293 w 1694678"/>
              <a:gd name="connsiteY10" fmla="*/ 371476 h 1917701"/>
              <a:gd name="connsiteX11" fmla="*/ 1660149 w 1694678"/>
              <a:gd name="connsiteY11" fmla="*/ 335757 h 1917701"/>
              <a:gd name="connsiteX12" fmla="*/ 1672055 w 1694678"/>
              <a:gd name="connsiteY12" fmla="*/ 311945 h 1917701"/>
              <a:gd name="connsiteX13" fmla="*/ 1660149 w 1694678"/>
              <a:gd name="connsiteY13" fmla="*/ 261939 h 1917701"/>
              <a:gd name="connsiteX14" fmla="*/ 1672055 w 1694678"/>
              <a:gd name="connsiteY14" fmla="*/ 228601 h 1917701"/>
              <a:gd name="connsiteX15" fmla="*/ 1664912 w 1694678"/>
              <a:gd name="connsiteY15" fmla="*/ 190501 h 1917701"/>
              <a:gd name="connsiteX16" fmla="*/ 1683962 w 1694678"/>
              <a:gd name="connsiteY16" fmla="*/ 135732 h 1917701"/>
              <a:gd name="connsiteX17" fmla="*/ 1669674 w 1694678"/>
              <a:gd name="connsiteY17" fmla="*/ 88107 h 1917701"/>
              <a:gd name="connsiteX18" fmla="*/ 1691106 w 1694678"/>
              <a:gd name="connsiteY18" fmla="*/ 52389 h 1917701"/>
              <a:gd name="connsiteX19" fmla="*/ 1648243 w 1694678"/>
              <a:gd name="connsiteY19" fmla="*/ 7144 h 1917701"/>
              <a:gd name="connsiteX20" fmla="*/ 1576805 w 1694678"/>
              <a:gd name="connsiteY20" fmla="*/ 9525 h 1917701"/>
              <a:gd name="connsiteX21" fmla="*/ 1536324 w 1694678"/>
              <a:gd name="connsiteY21" fmla="*/ 64295 h 1917701"/>
              <a:gd name="connsiteX22" fmla="*/ 1495843 w 1694678"/>
              <a:gd name="connsiteY22" fmla="*/ 111920 h 1917701"/>
              <a:gd name="connsiteX23" fmla="*/ 1502987 w 1694678"/>
              <a:gd name="connsiteY23" fmla="*/ 245270 h 1917701"/>
              <a:gd name="connsiteX24" fmla="*/ 1491080 w 1694678"/>
              <a:gd name="connsiteY24" fmla="*/ 314325 h 1917701"/>
              <a:gd name="connsiteX25" fmla="*/ 1472030 w 1694678"/>
              <a:gd name="connsiteY25" fmla="*/ 338139 h 1917701"/>
              <a:gd name="connsiteX26" fmla="*/ 1448218 w 1694678"/>
              <a:gd name="connsiteY26" fmla="*/ 361951 h 1917701"/>
              <a:gd name="connsiteX27" fmla="*/ 1436312 w 1694678"/>
              <a:gd name="connsiteY27" fmla="*/ 407195 h 1917701"/>
              <a:gd name="connsiteX28" fmla="*/ 1426787 w 1694678"/>
              <a:gd name="connsiteY28" fmla="*/ 454820 h 1917701"/>
              <a:gd name="connsiteX29" fmla="*/ 1412499 w 1694678"/>
              <a:gd name="connsiteY29" fmla="*/ 507206 h 1917701"/>
              <a:gd name="connsiteX30" fmla="*/ 1364874 w 1694678"/>
              <a:gd name="connsiteY30" fmla="*/ 595314 h 1917701"/>
              <a:gd name="connsiteX31" fmla="*/ 1357730 w 1694678"/>
              <a:gd name="connsiteY31" fmla="*/ 647700 h 1917701"/>
              <a:gd name="connsiteX32" fmla="*/ 1312487 w 1694678"/>
              <a:gd name="connsiteY32" fmla="*/ 723901 h 1917701"/>
              <a:gd name="connsiteX33" fmla="*/ 1305343 w 1694678"/>
              <a:gd name="connsiteY33" fmla="*/ 766764 h 1917701"/>
              <a:gd name="connsiteX34" fmla="*/ 1288674 w 1694678"/>
              <a:gd name="connsiteY34" fmla="*/ 783432 h 1917701"/>
              <a:gd name="connsiteX35" fmla="*/ 1288674 w 1694678"/>
              <a:gd name="connsiteY35" fmla="*/ 816770 h 1917701"/>
              <a:gd name="connsiteX36" fmla="*/ 1263799 w 1694678"/>
              <a:gd name="connsiteY36" fmla="*/ 850764 h 1917701"/>
              <a:gd name="connsiteX37" fmla="*/ 1248193 w 1694678"/>
              <a:gd name="connsiteY37" fmla="*/ 864395 h 1917701"/>
              <a:gd name="connsiteX38" fmla="*/ 1231524 w 1694678"/>
              <a:gd name="connsiteY38" fmla="*/ 878682 h 1917701"/>
              <a:gd name="connsiteX39" fmla="*/ 1195805 w 1694678"/>
              <a:gd name="connsiteY39" fmla="*/ 904876 h 1917701"/>
              <a:gd name="connsiteX40" fmla="*/ 1131180 w 1694678"/>
              <a:gd name="connsiteY40" fmla="*/ 969096 h 1917701"/>
              <a:gd name="connsiteX41" fmla="*/ 1129130 w 1694678"/>
              <a:gd name="connsiteY41" fmla="*/ 1014414 h 1917701"/>
              <a:gd name="connsiteX42" fmla="*/ 1113404 w 1694678"/>
              <a:gd name="connsiteY42" fmla="*/ 1039614 h 1917701"/>
              <a:gd name="connsiteX43" fmla="*/ 1070494 w 1694678"/>
              <a:gd name="connsiteY43" fmla="*/ 1071701 h 1917701"/>
              <a:gd name="connsiteX44" fmla="*/ 1043405 w 1694678"/>
              <a:gd name="connsiteY44" fmla="*/ 1088232 h 1917701"/>
              <a:gd name="connsiteX45" fmla="*/ 1000543 w 1694678"/>
              <a:gd name="connsiteY45" fmla="*/ 1126332 h 1917701"/>
              <a:gd name="connsiteX46" fmla="*/ 913897 w 1694678"/>
              <a:gd name="connsiteY46" fmla="*/ 1216557 h 1917701"/>
              <a:gd name="connsiteX47" fmla="*/ 950111 w 1694678"/>
              <a:gd name="connsiteY47" fmla="*/ 1213540 h 1917701"/>
              <a:gd name="connsiteX48" fmla="*/ 959165 w 1694678"/>
              <a:gd name="connsiteY48" fmla="*/ 1231646 h 1917701"/>
              <a:gd name="connsiteX49" fmla="*/ 933868 w 1694678"/>
              <a:gd name="connsiteY49" fmla="*/ 1262064 h 1917701"/>
              <a:gd name="connsiteX50" fmla="*/ 917199 w 1694678"/>
              <a:gd name="connsiteY50" fmla="*/ 1293020 h 1917701"/>
              <a:gd name="connsiteX51" fmla="*/ 906258 w 1694678"/>
              <a:gd name="connsiteY51" fmla="*/ 1304875 h 1917701"/>
              <a:gd name="connsiteX52" fmla="*/ 874337 w 1694678"/>
              <a:gd name="connsiteY52" fmla="*/ 1326357 h 1917701"/>
              <a:gd name="connsiteX53" fmla="*/ 850051 w 1694678"/>
              <a:gd name="connsiteY53" fmla="*/ 1364430 h 1917701"/>
              <a:gd name="connsiteX54" fmla="*/ 781113 w 1694678"/>
              <a:gd name="connsiteY54" fmla="*/ 1403661 h 1917701"/>
              <a:gd name="connsiteX55" fmla="*/ 681525 w 1694678"/>
              <a:gd name="connsiteY55" fmla="*/ 1470053 h 1917701"/>
              <a:gd name="connsiteX56" fmla="*/ 619543 w 1694678"/>
              <a:gd name="connsiteY56" fmla="*/ 1559720 h 1917701"/>
              <a:gd name="connsiteX57" fmla="*/ 609097 w 1694678"/>
              <a:gd name="connsiteY57" fmla="*/ 1592275 h 1917701"/>
              <a:gd name="connsiteX58" fmla="*/ 524598 w 1694678"/>
              <a:gd name="connsiteY58" fmla="*/ 1666212 h 1917701"/>
              <a:gd name="connsiteX59" fmla="*/ 485367 w 1694678"/>
              <a:gd name="connsiteY59" fmla="*/ 1711479 h 1917701"/>
              <a:gd name="connsiteX60" fmla="*/ 434064 w 1694678"/>
              <a:gd name="connsiteY60" fmla="*/ 1726568 h 1917701"/>
              <a:gd name="connsiteX61" fmla="*/ 382761 w 1694678"/>
              <a:gd name="connsiteY61" fmla="*/ 1732604 h 1917701"/>
              <a:gd name="connsiteX62" fmla="*/ 313350 w 1694678"/>
              <a:gd name="connsiteY62" fmla="*/ 1762783 h 1917701"/>
              <a:gd name="connsiteX63" fmla="*/ 216780 w 1694678"/>
              <a:gd name="connsiteY63" fmla="*/ 1765800 h 1917701"/>
              <a:gd name="connsiteX64" fmla="*/ 123228 w 1694678"/>
              <a:gd name="connsiteY64" fmla="*/ 1783907 h 1917701"/>
              <a:gd name="connsiteX65" fmla="*/ 14586 w 1694678"/>
              <a:gd name="connsiteY65" fmla="*/ 1795978 h 1917701"/>
              <a:gd name="connsiteX66" fmla="*/ 35711 w 1694678"/>
              <a:gd name="connsiteY66" fmla="*/ 1820121 h 1917701"/>
              <a:gd name="connsiteX67" fmla="*/ 119480 w 1694678"/>
              <a:gd name="connsiteY67" fmla="*/ 1871664 h 1917701"/>
              <a:gd name="connsiteX68" fmla="*/ 186155 w 1694678"/>
              <a:gd name="connsiteY68" fmla="*/ 1902620 h 1917701"/>
              <a:gd name="connsiteX69" fmla="*/ 367130 w 1694678"/>
              <a:gd name="connsiteY69" fmla="*/ 1907382 h 1917701"/>
              <a:gd name="connsiteX70" fmla="*/ 550487 w 1694678"/>
              <a:gd name="connsiteY70" fmla="*/ 1840708 h 1917701"/>
              <a:gd name="connsiteX71" fmla="*/ 724318 w 1694678"/>
              <a:gd name="connsiteY71" fmla="*/ 1778795 h 1917701"/>
              <a:gd name="connsiteX72" fmla="*/ 786230 w 1694678"/>
              <a:gd name="connsiteY72" fmla="*/ 1669257 h 1917701"/>
              <a:gd name="connsiteX73" fmla="*/ 1095791 w 1694678"/>
              <a:gd name="connsiteY73" fmla="*/ 1504949 h 1917701"/>
              <a:gd name="connsiteX74" fmla="*/ 1132910 w 1694678"/>
              <a:gd name="connsiteY74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95855 w 1694678"/>
              <a:gd name="connsiteY2" fmla="*/ 914401 h 1917701"/>
              <a:gd name="connsiteX3" fmla="*/ 1591093 w 1694678"/>
              <a:gd name="connsiteY3" fmla="*/ 847726 h 1917701"/>
              <a:gd name="connsiteX4" fmla="*/ 1612524 w 1694678"/>
              <a:gd name="connsiteY4" fmla="*/ 797720 h 1917701"/>
              <a:gd name="connsiteX5" fmla="*/ 1648243 w 1694678"/>
              <a:gd name="connsiteY5" fmla="*/ 757239 h 1917701"/>
              <a:gd name="connsiteX6" fmla="*/ 1669674 w 1694678"/>
              <a:gd name="connsiteY6" fmla="*/ 688182 h 1917701"/>
              <a:gd name="connsiteX7" fmla="*/ 1657768 w 1694678"/>
              <a:gd name="connsiteY7" fmla="*/ 645320 h 1917701"/>
              <a:gd name="connsiteX8" fmla="*/ 1643480 w 1694678"/>
              <a:gd name="connsiteY8" fmla="*/ 559595 h 1917701"/>
              <a:gd name="connsiteX9" fmla="*/ 1636337 w 1694678"/>
              <a:gd name="connsiteY9" fmla="*/ 490539 h 1917701"/>
              <a:gd name="connsiteX10" fmla="*/ 1657768 w 1694678"/>
              <a:gd name="connsiteY10" fmla="*/ 447676 h 1917701"/>
              <a:gd name="connsiteX11" fmla="*/ 1667293 w 1694678"/>
              <a:gd name="connsiteY11" fmla="*/ 371476 h 1917701"/>
              <a:gd name="connsiteX12" fmla="*/ 1660149 w 1694678"/>
              <a:gd name="connsiteY12" fmla="*/ 335757 h 1917701"/>
              <a:gd name="connsiteX13" fmla="*/ 1672055 w 1694678"/>
              <a:gd name="connsiteY13" fmla="*/ 311945 h 1917701"/>
              <a:gd name="connsiteX14" fmla="*/ 1660149 w 1694678"/>
              <a:gd name="connsiteY14" fmla="*/ 261939 h 1917701"/>
              <a:gd name="connsiteX15" fmla="*/ 1672055 w 1694678"/>
              <a:gd name="connsiteY15" fmla="*/ 228601 h 1917701"/>
              <a:gd name="connsiteX16" fmla="*/ 1664912 w 1694678"/>
              <a:gd name="connsiteY16" fmla="*/ 190501 h 1917701"/>
              <a:gd name="connsiteX17" fmla="*/ 1683962 w 1694678"/>
              <a:gd name="connsiteY17" fmla="*/ 135732 h 1917701"/>
              <a:gd name="connsiteX18" fmla="*/ 1669674 w 1694678"/>
              <a:gd name="connsiteY18" fmla="*/ 88107 h 1917701"/>
              <a:gd name="connsiteX19" fmla="*/ 1691106 w 1694678"/>
              <a:gd name="connsiteY19" fmla="*/ 52389 h 1917701"/>
              <a:gd name="connsiteX20" fmla="*/ 1648243 w 1694678"/>
              <a:gd name="connsiteY20" fmla="*/ 7144 h 1917701"/>
              <a:gd name="connsiteX21" fmla="*/ 1576805 w 1694678"/>
              <a:gd name="connsiteY21" fmla="*/ 9525 h 1917701"/>
              <a:gd name="connsiteX22" fmla="*/ 1536324 w 1694678"/>
              <a:gd name="connsiteY22" fmla="*/ 64295 h 1917701"/>
              <a:gd name="connsiteX23" fmla="*/ 1495843 w 1694678"/>
              <a:gd name="connsiteY23" fmla="*/ 111920 h 1917701"/>
              <a:gd name="connsiteX24" fmla="*/ 1502987 w 1694678"/>
              <a:gd name="connsiteY24" fmla="*/ 245270 h 1917701"/>
              <a:gd name="connsiteX25" fmla="*/ 1491080 w 1694678"/>
              <a:gd name="connsiteY25" fmla="*/ 314325 h 1917701"/>
              <a:gd name="connsiteX26" fmla="*/ 1472030 w 1694678"/>
              <a:gd name="connsiteY26" fmla="*/ 338139 h 1917701"/>
              <a:gd name="connsiteX27" fmla="*/ 1448218 w 1694678"/>
              <a:gd name="connsiteY27" fmla="*/ 361951 h 1917701"/>
              <a:gd name="connsiteX28" fmla="*/ 1436312 w 1694678"/>
              <a:gd name="connsiteY28" fmla="*/ 407195 h 1917701"/>
              <a:gd name="connsiteX29" fmla="*/ 1426787 w 1694678"/>
              <a:gd name="connsiteY29" fmla="*/ 454820 h 1917701"/>
              <a:gd name="connsiteX30" fmla="*/ 1412499 w 1694678"/>
              <a:gd name="connsiteY30" fmla="*/ 507206 h 1917701"/>
              <a:gd name="connsiteX31" fmla="*/ 1364874 w 1694678"/>
              <a:gd name="connsiteY31" fmla="*/ 595314 h 1917701"/>
              <a:gd name="connsiteX32" fmla="*/ 1357730 w 1694678"/>
              <a:gd name="connsiteY32" fmla="*/ 647700 h 1917701"/>
              <a:gd name="connsiteX33" fmla="*/ 1312487 w 1694678"/>
              <a:gd name="connsiteY33" fmla="*/ 723901 h 1917701"/>
              <a:gd name="connsiteX34" fmla="*/ 1305343 w 1694678"/>
              <a:gd name="connsiteY34" fmla="*/ 766764 h 1917701"/>
              <a:gd name="connsiteX35" fmla="*/ 1288674 w 1694678"/>
              <a:gd name="connsiteY35" fmla="*/ 783432 h 1917701"/>
              <a:gd name="connsiteX36" fmla="*/ 1288674 w 1694678"/>
              <a:gd name="connsiteY36" fmla="*/ 816770 h 1917701"/>
              <a:gd name="connsiteX37" fmla="*/ 1263799 w 1694678"/>
              <a:gd name="connsiteY37" fmla="*/ 850764 h 1917701"/>
              <a:gd name="connsiteX38" fmla="*/ 1248193 w 1694678"/>
              <a:gd name="connsiteY38" fmla="*/ 864395 h 1917701"/>
              <a:gd name="connsiteX39" fmla="*/ 1231524 w 1694678"/>
              <a:gd name="connsiteY39" fmla="*/ 878682 h 1917701"/>
              <a:gd name="connsiteX40" fmla="*/ 1195805 w 1694678"/>
              <a:gd name="connsiteY40" fmla="*/ 904876 h 1917701"/>
              <a:gd name="connsiteX41" fmla="*/ 1131180 w 1694678"/>
              <a:gd name="connsiteY41" fmla="*/ 969096 h 1917701"/>
              <a:gd name="connsiteX42" fmla="*/ 1129130 w 1694678"/>
              <a:gd name="connsiteY42" fmla="*/ 1014414 h 1917701"/>
              <a:gd name="connsiteX43" fmla="*/ 1113404 w 1694678"/>
              <a:gd name="connsiteY43" fmla="*/ 1039614 h 1917701"/>
              <a:gd name="connsiteX44" fmla="*/ 1070494 w 1694678"/>
              <a:gd name="connsiteY44" fmla="*/ 1071701 h 1917701"/>
              <a:gd name="connsiteX45" fmla="*/ 1043405 w 1694678"/>
              <a:gd name="connsiteY45" fmla="*/ 1088232 h 1917701"/>
              <a:gd name="connsiteX46" fmla="*/ 1000543 w 1694678"/>
              <a:gd name="connsiteY46" fmla="*/ 1126332 h 1917701"/>
              <a:gd name="connsiteX47" fmla="*/ 913897 w 1694678"/>
              <a:gd name="connsiteY47" fmla="*/ 1216557 h 1917701"/>
              <a:gd name="connsiteX48" fmla="*/ 950111 w 1694678"/>
              <a:gd name="connsiteY48" fmla="*/ 1213540 h 1917701"/>
              <a:gd name="connsiteX49" fmla="*/ 959165 w 1694678"/>
              <a:gd name="connsiteY49" fmla="*/ 1231646 h 1917701"/>
              <a:gd name="connsiteX50" fmla="*/ 933868 w 1694678"/>
              <a:gd name="connsiteY50" fmla="*/ 1262064 h 1917701"/>
              <a:gd name="connsiteX51" fmla="*/ 917199 w 1694678"/>
              <a:gd name="connsiteY51" fmla="*/ 1293020 h 1917701"/>
              <a:gd name="connsiteX52" fmla="*/ 906258 w 1694678"/>
              <a:gd name="connsiteY52" fmla="*/ 1304875 h 1917701"/>
              <a:gd name="connsiteX53" fmla="*/ 874337 w 1694678"/>
              <a:gd name="connsiteY53" fmla="*/ 1326357 h 1917701"/>
              <a:gd name="connsiteX54" fmla="*/ 850051 w 1694678"/>
              <a:gd name="connsiteY54" fmla="*/ 1364430 h 1917701"/>
              <a:gd name="connsiteX55" fmla="*/ 781113 w 1694678"/>
              <a:gd name="connsiteY55" fmla="*/ 1403661 h 1917701"/>
              <a:gd name="connsiteX56" fmla="*/ 681525 w 1694678"/>
              <a:gd name="connsiteY56" fmla="*/ 1470053 h 1917701"/>
              <a:gd name="connsiteX57" fmla="*/ 619543 w 1694678"/>
              <a:gd name="connsiteY57" fmla="*/ 1559720 h 1917701"/>
              <a:gd name="connsiteX58" fmla="*/ 609097 w 1694678"/>
              <a:gd name="connsiteY58" fmla="*/ 1592275 h 1917701"/>
              <a:gd name="connsiteX59" fmla="*/ 524598 w 1694678"/>
              <a:gd name="connsiteY59" fmla="*/ 1666212 h 1917701"/>
              <a:gd name="connsiteX60" fmla="*/ 485367 w 1694678"/>
              <a:gd name="connsiteY60" fmla="*/ 1711479 h 1917701"/>
              <a:gd name="connsiteX61" fmla="*/ 434064 w 1694678"/>
              <a:gd name="connsiteY61" fmla="*/ 1726568 h 1917701"/>
              <a:gd name="connsiteX62" fmla="*/ 382761 w 1694678"/>
              <a:gd name="connsiteY62" fmla="*/ 1732604 h 1917701"/>
              <a:gd name="connsiteX63" fmla="*/ 313350 w 1694678"/>
              <a:gd name="connsiteY63" fmla="*/ 1762783 h 1917701"/>
              <a:gd name="connsiteX64" fmla="*/ 216780 w 1694678"/>
              <a:gd name="connsiteY64" fmla="*/ 1765800 h 1917701"/>
              <a:gd name="connsiteX65" fmla="*/ 123228 w 1694678"/>
              <a:gd name="connsiteY65" fmla="*/ 1783907 h 1917701"/>
              <a:gd name="connsiteX66" fmla="*/ 14586 w 1694678"/>
              <a:gd name="connsiteY66" fmla="*/ 1795978 h 1917701"/>
              <a:gd name="connsiteX67" fmla="*/ 35711 w 1694678"/>
              <a:gd name="connsiteY67" fmla="*/ 1820121 h 1917701"/>
              <a:gd name="connsiteX68" fmla="*/ 119480 w 1694678"/>
              <a:gd name="connsiteY68" fmla="*/ 1871664 h 1917701"/>
              <a:gd name="connsiteX69" fmla="*/ 186155 w 1694678"/>
              <a:gd name="connsiteY69" fmla="*/ 1902620 h 1917701"/>
              <a:gd name="connsiteX70" fmla="*/ 367130 w 1694678"/>
              <a:gd name="connsiteY70" fmla="*/ 1907382 h 1917701"/>
              <a:gd name="connsiteX71" fmla="*/ 550487 w 1694678"/>
              <a:gd name="connsiteY71" fmla="*/ 1840708 h 1917701"/>
              <a:gd name="connsiteX72" fmla="*/ 724318 w 1694678"/>
              <a:gd name="connsiteY72" fmla="*/ 1778795 h 1917701"/>
              <a:gd name="connsiteX73" fmla="*/ 786230 w 1694678"/>
              <a:gd name="connsiteY73" fmla="*/ 1669257 h 1917701"/>
              <a:gd name="connsiteX74" fmla="*/ 1095791 w 1694678"/>
              <a:gd name="connsiteY74" fmla="*/ 1504949 h 1917701"/>
              <a:gd name="connsiteX75" fmla="*/ 1132910 w 1694678"/>
              <a:gd name="connsiteY75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95855 w 1694678"/>
              <a:gd name="connsiteY2" fmla="*/ 914401 h 1917701"/>
              <a:gd name="connsiteX3" fmla="*/ 1595855 w 1694678"/>
              <a:gd name="connsiteY3" fmla="*/ 888207 h 1917701"/>
              <a:gd name="connsiteX4" fmla="*/ 1591093 w 1694678"/>
              <a:gd name="connsiteY4" fmla="*/ 847726 h 1917701"/>
              <a:gd name="connsiteX5" fmla="*/ 1612524 w 1694678"/>
              <a:gd name="connsiteY5" fmla="*/ 797720 h 1917701"/>
              <a:gd name="connsiteX6" fmla="*/ 1648243 w 1694678"/>
              <a:gd name="connsiteY6" fmla="*/ 757239 h 1917701"/>
              <a:gd name="connsiteX7" fmla="*/ 1669674 w 1694678"/>
              <a:gd name="connsiteY7" fmla="*/ 688182 h 1917701"/>
              <a:gd name="connsiteX8" fmla="*/ 1657768 w 1694678"/>
              <a:gd name="connsiteY8" fmla="*/ 645320 h 1917701"/>
              <a:gd name="connsiteX9" fmla="*/ 1643480 w 1694678"/>
              <a:gd name="connsiteY9" fmla="*/ 559595 h 1917701"/>
              <a:gd name="connsiteX10" fmla="*/ 1636337 w 1694678"/>
              <a:gd name="connsiteY10" fmla="*/ 490539 h 1917701"/>
              <a:gd name="connsiteX11" fmla="*/ 1657768 w 1694678"/>
              <a:gd name="connsiteY11" fmla="*/ 447676 h 1917701"/>
              <a:gd name="connsiteX12" fmla="*/ 1667293 w 1694678"/>
              <a:gd name="connsiteY12" fmla="*/ 371476 h 1917701"/>
              <a:gd name="connsiteX13" fmla="*/ 1660149 w 1694678"/>
              <a:gd name="connsiteY13" fmla="*/ 335757 h 1917701"/>
              <a:gd name="connsiteX14" fmla="*/ 1672055 w 1694678"/>
              <a:gd name="connsiteY14" fmla="*/ 311945 h 1917701"/>
              <a:gd name="connsiteX15" fmla="*/ 1660149 w 1694678"/>
              <a:gd name="connsiteY15" fmla="*/ 261939 h 1917701"/>
              <a:gd name="connsiteX16" fmla="*/ 1672055 w 1694678"/>
              <a:gd name="connsiteY16" fmla="*/ 228601 h 1917701"/>
              <a:gd name="connsiteX17" fmla="*/ 1664912 w 1694678"/>
              <a:gd name="connsiteY17" fmla="*/ 190501 h 1917701"/>
              <a:gd name="connsiteX18" fmla="*/ 1683962 w 1694678"/>
              <a:gd name="connsiteY18" fmla="*/ 135732 h 1917701"/>
              <a:gd name="connsiteX19" fmla="*/ 1669674 w 1694678"/>
              <a:gd name="connsiteY19" fmla="*/ 88107 h 1917701"/>
              <a:gd name="connsiteX20" fmla="*/ 1691106 w 1694678"/>
              <a:gd name="connsiteY20" fmla="*/ 52389 h 1917701"/>
              <a:gd name="connsiteX21" fmla="*/ 1648243 w 1694678"/>
              <a:gd name="connsiteY21" fmla="*/ 7144 h 1917701"/>
              <a:gd name="connsiteX22" fmla="*/ 1576805 w 1694678"/>
              <a:gd name="connsiteY22" fmla="*/ 9525 h 1917701"/>
              <a:gd name="connsiteX23" fmla="*/ 1536324 w 1694678"/>
              <a:gd name="connsiteY23" fmla="*/ 64295 h 1917701"/>
              <a:gd name="connsiteX24" fmla="*/ 1495843 w 1694678"/>
              <a:gd name="connsiteY24" fmla="*/ 111920 h 1917701"/>
              <a:gd name="connsiteX25" fmla="*/ 1502987 w 1694678"/>
              <a:gd name="connsiteY25" fmla="*/ 245270 h 1917701"/>
              <a:gd name="connsiteX26" fmla="*/ 1491080 w 1694678"/>
              <a:gd name="connsiteY26" fmla="*/ 314325 h 1917701"/>
              <a:gd name="connsiteX27" fmla="*/ 1472030 w 1694678"/>
              <a:gd name="connsiteY27" fmla="*/ 338139 h 1917701"/>
              <a:gd name="connsiteX28" fmla="*/ 1448218 w 1694678"/>
              <a:gd name="connsiteY28" fmla="*/ 361951 h 1917701"/>
              <a:gd name="connsiteX29" fmla="*/ 1436312 w 1694678"/>
              <a:gd name="connsiteY29" fmla="*/ 407195 h 1917701"/>
              <a:gd name="connsiteX30" fmla="*/ 1426787 w 1694678"/>
              <a:gd name="connsiteY30" fmla="*/ 454820 h 1917701"/>
              <a:gd name="connsiteX31" fmla="*/ 1412499 w 1694678"/>
              <a:gd name="connsiteY31" fmla="*/ 507206 h 1917701"/>
              <a:gd name="connsiteX32" fmla="*/ 1364874 w 1694678"/>
              <a:gd name="connsiteY32" fmla="*/ 595314 h 1917701"/>
              <a:gd name="connsiteX33" fmla="*/ 1357730 w 1694678"/>
              <a:gd name="connsiteY33" fmla="*/ 647700 h 1917701"/>
              <a:gd name="connsiteX34" fmla="*/ 1312487 w 1694678"/>
              <a:gd name="connsiteY34" fmla="*/ 723901 h 1917701"/>
              <a:gd name="connsiteX35" fmla="*/ 1305343 w 1694678"/>
              <a:gd name="connsiteY35" fmla="*/ 766764 h 1917701"/>
              <a:gd name="connsiteX36" fmla="*/ 1288674 w 1694678"/>
              <a:gd name="connsiteY36" fmla="*/ 783432 h 1917701"/>
              <a:gd name="connsiteX37" fmla="*/ 1288674 w 1694678"/>
              <a:gd name="connsiteY37" fmla="*/ 816770 h 1917701"/>
              <a:gd name="connsiteX38" fmla="*/ 1263799 w 1694678"/>
              <a:gd name="connsiteY38" fmla="*/ 850764 h 1917701"/>
              <a:gd name="connsiteX39" fmla="*/ 1248193 w 1694678"/>
              <a:gd name="connsiteY39" fmla="*/ 864395 h 1917701"/>
              <a:gd name="connsiteX40" fmla="*/ 1231524 w 1694678"/>
              <a:gd name="connsiteY40" fmla="*/ 878682 h 1917701"/>
              <a:gd name="connsiteX41" fmla="*/ 1195805 w 1694678"/>
              <a:gd name="connsiteY41" fmla="*/ 904876 h 1917701"/>
              <a:gd name="connsiteX42" fmla="*/ 1131180 w 1694678"/>
              <a:gd name="connsiteY42" fmla="*/ 969096 h 1917701"/>
              <a:gd name="connsiteX43" fmla="*/ 1129130 w 1694678"/>
              <a:gd name="connsiteY43" fmla="*/ 1014414 h 1917701"/>
              <a:gd name="connsiteX44" fmla="*/ 1113404 w 1694678"/>
              <a:gd name="connsiteY44" fmla="*/ 1039614 h 1917701"/>
              <a:gd name="connsiteX45" fmla="*/ 1070494 w 1694678"/>
              <a:gd name="connsiteY45" fmla="*/ 1071701 h 1917701"/>
              <a:gd name="connsiteX46" fmla="*/ 1043405 w 1694678"/>
              <a:gd name="connsiteY46" fmla="*/ 1088232 h 1917701"/>
              <a:gd name="connsiteX47" fmla="*/ 1000543 w 1694678"/>
              <a:gd name="connsiteY47" fmla="*/ 1126332 h 1917701"/>
              <a:gd name="connsiteX48" fmla="*/ 913897 w 1694678"/>
              <a:gd name="connsiteY48" fmla="*/ 1216557 h 1917701"/>
              <a:gd name="connsiteX49" fmla="*/ 950111 w 1694678"/>
              <a:gd name="connsiteY49" fmla="*/ 1213540 h 1917701"/>
              <a:gd name="connsiteX50" fmla="*/ 959165 w 1694678"/>
              <a:gd name="connsiteY50" fmla="*/ 1231646 h 1917701"/>
              <a:gd name="connsiteX51" fmla="*/ 933868 w 1694678"/>
              <a:gd name="connsiteY51" fmla="*/ 1262064 h 1917701"/>
              <a:gd name="connsiteX52" fmla="*/ 917199 w 1694678"/>
              <a:gd name="connsiteY52" fmla="*/ 1293020 h 1917701"/>
              <a:gd name="connsiteX53" fmla="*/ 906258 w 1694678"/>
              <a:gd name="connsiteY53" fmla="*/ 1304875 h 1917701"/>
              <a:gd name="connsiteX54" fmla="*/ 874337 w 1694678"/>
              <a:gd name="connsiteY54" fmla="*/ 1326357 h 1917701"/>
              <a:gd name="connsiteX55" fmla="*/ 850051 w 1694678"/>
              <a:gd name="connsiteY55" fmla="*/ 1364430 h 1917701"/>
              <a:gd name="connsiteX56" fmla="*/ 781113 w 1694678"/>
              <a:gd name="connsiteY56" fmla="*/ 1403661 h 1917701"/>
              <a:gd name="connsiteX57" fmla="*/ 681525 w 1694678"/>
              <a:gd name="connsiteY57" fmla="*/ 1470053 h 1917701"/>
              <a:gd name="connsiteX58" fmla="*/ 619543 w 1694678"/>
              <a:gd name="connsiteY58" fmla="*/ 1559720 h 1917701"/>
              <a:gd name="connsiteX59" fmla="*/ 609097 w 1694678"/>
              <a:gd name="connsiteY59" fmla="*/ 1592275 h 1917701"/>
              <a:gd name="connsiteX60" fmla="*/ 524598 w 1694678"/>
              <a:gd name="connsiteY60" fmla="*/ 1666212 h 1917701"/>
              <a:gd name="connsiteX61" fmla="*/ 485367 w 1694678"/>
              <a:gd name="connsiteY61" fmla="*/ 1711479 h 1917701"/>
              <a:gd name="connsiteX62" fmla="*/ 434064 w 1694678"/>
              <a:gd name="connsiteY62" fmla="*/ 1726568 h 1917701"/>
              <a:gd name="connsiteX63" fmla="*/ 382761 w 1694678"/>
              <a:gd name="connsiteY63" fmla="*/ 1732604 h 1917701"/>
              <a:gd name="connsiteX64" fmla="*/ 313350 w 1694678"/>
              <a:gd name="connsiteY64" fmla="*/ 1762783 h 1917701"/>
              <a:gd name="connsiteX65" fmla="*/ 216780 w 1694678"/>
              <a:gd name="connsiteY65" fmla="*/ 1765800 h 1917701"/>
              <a:gd name="connsiteX66" fmla="*/ 123228 w 1694678"/>
              <a:gd name="connsiteY66" fmla="*/ 1783907 h 1917701"/>
              <a:gd name="connsiteX67" fmla="*/ 14586 w 1694678"/>
              <a:gd name="connsiteY67" fmla="*/ 1795978 h 1917701"/>
              <a:gd name="connsiteX68" fmla="*/ 35711 w 1694678"/>
              <a:gd name="connsiteY68" fmla="*/ 1820121 h 1917701"/>
              <a:gd name="connsiteX69" fmla="*/ 119480 w 1694678"/>
              <a:gd name="connsiteY69" fmla="*/ 1871664 h 1917701"/>
              <a:gd name="connsiteX70" fmla="*/ 186155 w 1694678"/>
              <a:gd name="connsiteY70" fmla="*/ 1902620 h 1917701"/>
              <a:gd name="connsiteX71" fmla="*/ 367130 w 1694678"/>
              <a:gd name="connsiteY71" fmla="*/ 1907382 h 1917701"/>
              <a:gd name="connsiteX72" fmla="*/ 550487 w 1694678"/>
              <a:gd name="connsiteY72" fmla="*/ 1840708 h 1917701"/>
              <a:gd name="connsiteX73" fmla="*/ 724318 w 1694678"/>
              <a:gd name="connsiteY73" fmla="*/ 1778795 h 1917701"/>
              <a:gd name="connsiteX74" fmla="*/ 786230 w 1694678"/>
              <a:gd name="connsiteY74" fmla="*/ 1669257 h 1917701"/>
              <a:gd name="connsiteX75" fmla="*/ 1095791 w 1694678"/>
              <a:gd name="connsiteY75" fmla="*/ 1504949 h 1917701"/>
              <a:gd name="connsiteX76" fmla="*/ 1132910 w 1694678"/>
              <a:gd name="connsiteY76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52993 w 1694678"/>
              <a:gd name="connsiteY2" fmla="*/ 838201 h 1917701"/>
              <a:gd name="connsiteX3" fmla="*/ 1595855 w 1694678"/>
              <a:gd name="connsiteY3" fmla="*/ 914401 h 1917701"/>
              <a:gd name="connsiteX4" fmla="*/ 1595855 w 1694678"/>
              <a:gd name="connsiteY4" fmla="*/ 888207 h 1917701"/>
              <a:gd name="connsiteX5" fmla="*/ 1591093 w 1694678"/>
              <a:gd name="connsiteY5" fmla="*/ 847726 h 1917701"/>
              <a:gd name="connsiteX6" fmla="*/ 1612524 w 1694678"/>
              <a:gd name="connsiteY6" fmla="*/ 797720 h 1917701"/>
              <a:gd name="connsiteX7" fmla="*/ 1648243 w 1694678"/>
              <a:gd name="connsiteY7" fmla="*/ 757239 h 1917701"/>
              <a:gd name="connsiteX8" fmla="*/ 1669674 w 1694678"/>
              <a:gd name="connsiteY8" fmla="*/ 688182 h 1917701"/>
              <a:gd name="connsiteX9" fmla="*/ 1657768 w 1694678"/>
              <a:gd name="connsiteY9" fmla="*/ 645320 h 1917701"/>
              <a:gd name="connsiteX10" fmla="*/ 1643480 w 1694678"/>
              <a:gd name="connsiteY10" fmla="*/ 559595 h 1917701"/>
              <a:gd name="connsiteX11" fmla="*/ 1636337 w 1694678"/>
              <a:gd name="connsiteY11" fmla="*/ 490539 h 1917701"/>
              <a:gd name="connsiteX12" fmla="*/ 1657768 w 1694678"/>
              <a:gd name="connsiteY12" fmla="*/ 447676 h 1917701"/>
              <a:gd name="connsiteX13" fmla="*/ 1667293 w 1694678"/>
              <a:gd name="connsiteY13" fmla="*/ 371476 h 1917701"/>
              <a:gd name="connsiteX14" fmla="*/ 1660149 w 1694678"/>
              <a:gd name="connsiteY14" fmla="*/ 335757 h 1917701"/>
              <a:gd name="connsiteX15" fmla="*/ 1672055 w 1694678"/>
              <a:gd name="connsiteY15" fmla="*/ 311945 h 1917701"/>
              <a:gd name="connsiteX16" fmla="*/ 1660149 w 1694678"/>
              <a:gd name="connsiteY16" fmla="*/ 261939 h 1917701"/>
              <a:gd name="connsiteX17" fmla="*/ 1672055 w 1694678"/>
              <a:gd name="connsiteY17" fmla="*/ 228601 h 1917701"/>
              <a:gd name="connsiteX18" fmla="*/ 1664912 w 1694678"/>
              <a:gd name="connsiteY18" fmla="*/ 190501 h 1917701"/>
              <a:gd name="connsiteX19" fmla="*/ 1683962 w 1694678"/>
              <a:gd name="connsiteY19" fmla="*/ 135732 h 1917701"/>
              <a:gd name="connsiteX20" fmla="*/ 1669674 w 1694678"/>
              <a:gd name="connsiteY20" fmla="*/ 88107 h 1917701"/>
              <a:gd name="connsiteX21" fmla="*/ 1691106 w 1694678"/>
              <a:gd name="connsiteY21" fmla="*/ 52389 h 1917701"/>
              <a:gd name="connsiteX22" fmla="*/ 1648243 w 1694678"/>
              <a:gd name="connsiteY22" fmla="*/ 7144 h 1917701"/>
              <a:gd name="connsiteX23" fmla="*/ 1576805 w 1694678"/>
              <a:gd name="connsiteY23" fmla="*/ 9525 h 1917701"/>
              <a:gd name="connsiteX24" fmla="*/ 1536324 w 1694678"/>
              <a:gd name="connsiteY24" fmla="*/ 64295 h 1917701"/>
              <a:gd name="connsiteX25" fmla="*/ 1495843 w 1694678"/>
              <a:gd name="connsiteY25" fmla="*/ 111920 h 1917701"/>
              <a:gd name="connsiteX26" fmla="*/ 1502987 w 1694678"/>
              <a:gd name="connsiteY26" fmla="*/ 245270 h 1917701"/>
              <a:gd name="connsiteX27" fmla="*/ 1491080 w 1694678"/>
              <a:gd name="connsiteY27" fmla="*/ 314325 h 1917701"/>
              <a:gd name="connsiteX28" fmla="*/ 1472030 w 1694678"/>
              <a:gd name="connsiteY28" fmla="*/ 338139 h 1917701"/>
              <a:gd name="connsiteX29" fmla="*/ 1448218 w 1694678"/>
              <a:gd name="connsiteY29" fmla="*/ 361951 h 1917701"/>
              <a:gd name="connsiteX30" fmla="*/ 1436312 w 1694678"/>
              <a:gd name="connsiteY30" fmla="*/ 407195 h 1917701"/>
              <a:gd name="connsiteX31" fmla="*/ 1426787 w 1694678"/>
              <a:gd name="connsiteY31" fmla="*/ 454820 h 1917701"/>
              <a:gd name="connsiteX32" fmla="*/ 1412499 w 1694678"/>
              <a:gd name="connsiteY32" fmla="*/ 507206 h 1917701"/>
              <a:gd name="connsiteX33" fmla="*/ 1364874 w 1694678"/>
              <a:gd name="connsiteY33" fmla="*/ 595314 h 1917701"/>
              <a:gd name="connsiteX34" fmla="*/ 1357730 w 1694678"/>
              <a:gd name="connsiteY34" fmla="*/ 647700 h 1917701"/>
              <a:gd name="connsiteX35" fmla="*/ 1312487 w 1694678"/>
              <a:gd name="connsiteY35" fmla="*/ 723901 h 1917701"/>
              <a:gd name="connsiteX36" fmla="*/ 1305343 w 1694678"/>
              <a:gd name="connsiteY36" fmla="*/ 766764 h 1917701"/>
              <a:gd name="connsiteX37" fmla="*/ 1288674 w 1694678"/>
              <a:gd name="connsiteY37" fmla="*/ 783432 h 1917701"/>
              <a:gd name="connsiteX38" fmla="*/ 1288674 w 1694678"/>
              <a:gd name="connsiteY38" fmla="*/ 816770 h 1917701"/>
              <a:gd name="connsiteX39" fmla="*/ 1263799 w 1694678"/>
              <a:gd name="connsiteY39" fmla="*/ 850764 h 1917701"/>
              <a:gd name="connsiteX40" fmla="*/ 1248193 w 1694678"/>
              <a:gd name="connsiteY40" fmla="*/ 864395 h 1917701"/>
              <a:gd name="connsiteX41" fmla="*/ 1231524 w 1694678"/>
              <a:gd name="connsiteY41" fmla="*/ 878682 h 1917701"/>
              <a:gd name="connsiteX42" fmla="*/ 1195805 w 1694678"/>
              <a:gd name="connsiteY42" fmla="*/ 904876 h 1917701"/>
              <a:gd name="connsiteX43" fmla="*/ 1131180 w 1694678"/>
              <a:gd name="connsiteY43" fmla="*/ 969096 h 1917701"/>
              <a:gd name="connsiteX44" fmla="*/ 1129130 w 1694678"/>
              <a:gd name="connsiteY44" fmla="*/ 1014414 h 1917701"/>
              <a:gd name="connsiteX45" fmla="*/ 1113404 w 1694678"/>
              <a:gd name="connsiteY45" fmla="*/ 1039614 h 1917701"/>
              <a:gd name="connsiteX46" fmla="*/ 1070494 w 1694678"/>
              <a:gd name="connsiteY46" fmla="*/ 1071701 h 1917701"/>
              <a:gd name="connsiteX47" fmla="*/ 1043405 w 1694678"/>
              <a:gd name="connsiteY47" fmla="*/ 1088232 h 1917701"/>
              <a:gd name="connsiteX48" fmla="*/ 1000543 w 1694678"/>
              <a:gd name="connsiteY48" fmla="*/ 1126332 h 1917701"/>
              <a:gd name="connsiteX49" fmla="*/ 913897 w 1694678"/>
              <a:gd name="connsiteY49" fmla="*/ 1216557 h 1917701"/>
              <a:gd name="connsiteX50" fmla="*/ 950111 w 1694678"/>
              <a:gd name="connsiteY50" fmla="*/ 1213540 h 1917701"/>
              <a:gd name="connsiteX51" fmla="*/ 959165 w 1694678"/>
              <a:gd name="connsiteY51" fmla="*/ 1231646 h 1917701"/>
              <a:gd name="connsiteX52" fmla="*/ 933868 w 1694678"/>
              <a:gd name="connsiteY52" fmla="*/ 1262064 h 1917701"/>
              <a:gd name="connsiteX53" fmla="*/ 917199 w 1694678"/>
              <a:gd name="connsiteY53" fmla="*/ 1293020 h 1917701"/>
              <a:gd name="connsiteX54" fmla="*/ 906258 w 1694678"/>
              <a:gd name="connsiteY54" fmla="*/ 1304875 h 1917701"/>
              <a:gd name="connsiteX55" fmla="*/ 874337 w 1694678"/>
              <a:gd name="connsiteY55" fmla="*/ 1326357 h 1917701"/>
              <a:gd name="connsiteX56" fmla="*/ 850051 w 1694678"/>
              <a:gd name="connsiteY56" fmla="*/ 1364430 h 1917701"/>
              <a:gd name="connsiteX57" fmla="*/ 781113 w 1694678"/>
              <a:gd name="connsiteY57" fmla="*/ 1403661 h 1917701"/>
              <a:gd name="connsiteX58" fmla="*/ 681525 w 1694678"/>
              <a:gd name="connsiteY58" fmla="*/ 1470053 h 1917701"/>
              <a:gd name="connsiteX59" fmla="*/ 619543 w 1694678"/>
              <a:gd name="connsiteY59" fmla="*/ 1559720 h 1917701"/>
              <a:gd name="connsiteX60" fmla="*/ 609097 w 1694678"/>
              <a:gd name="connsiteY60" fmla="*/ 1592275 h 1917701"/>
              <a:gd name="connsiteX61" fmla="*/ 524598 w 1694678"/>
              <a:gd name="connsiteY61" fmla="*/ 1666212 h 1917701"/>
              <a:gd name="connsiteX62" fmla="*/ 485367 w 1694678"/>
              <a:gd name="connsiteY62" fmla="*/ 1711479 h 1917701"/>
              <a:gd name="connsiteX63" fmla="*/ 434064 w 1694678"/>
              <a:gd name="connsiteY63" fmla="*/ 1726568 h 1917701"/>
              <a:gd name="connsiteX64" fmla="*/ 382761 w 1694678"/>
              <a:gd name="connsiteY64" fmla="*/ 1732604 h 1917701"/>
              <a:gd name="connsiteX65" fmla="*/ 313350 w 1694678"/>
              <a:gd name="connsiteY65" fmla="*/ 1762783 h 1917701"/>
              <a:gd name="connsiteX66" fmla="*/ 216780 w 1694678"/>
              <a:gd name="connsiteY66" fmla="*/ 1765800 h 1917701"/>
              <a:gd name="connsiteX67" fmla="*/ 123228 w 1694678"/>
              <a:gd name="connsiteY67" fmla="*/ 1783907 h 1917701"/>
              <a:gd name="connsiteX68" fmla="*/ 14586 w 1694678"/>
              <a:gd name="connsiteY68" fmla="*/ 1795978 h 1917701"/>
              <a:gd name="connsiteX69" fmla="*/ 35711 w 1694678"/>
              <a:gd name="connsiteY69" fmla="*/ 1820121 h 1917701"/>
              <a:gd name="connsiteX70" fmla="*/ 119480 w 1694678"/>
              <a:gd name="connsiteY70" fmla="*/ 1871664 h 1917701"/>
              <a:gd name="connsiteX71" fmla="*/ 186155 w 1694678"/>
              <a:gd name="connsiteY71" fmla="*/ 1902620 h 1917701"/>
              <a:gd name="connsiteX72" fmla="*/ 367130 w 1694678"/>
              <a:gd name="connsiteY72" fmla="*/ 1907382 h 1917701"/>
              <a:gd name="connsiteX73" fmla="*/ 550487 w 1694678"/>
              <a:gd name="connsiteY73" fmla="*/ 1840708 h 1917701"/>
              <a:gd name="connsiteX74" fmla="*/ 724318 w 1694678"/>
              <a:gd name="connsiteY74" fmla="*/ 1778795 h 1917701"/>
              <a:gd name="connsiteX75" fmla="*/ 786230 w 1694678"/>
              <a:gd name="connsiteY75" fmla="*/ 1669257 h 1917701"/>
              <a:gd name="connsiteX76" fmla="*/ 1095791 w 1694678"/>
              <a:gd name="connsiteY76" fmla="*/ 1504949 h 1917701"/>
              <a:gd name="connsiteX77" fmla="*/ 1132910 w 1694678"/>
              <a:gd name="connsiteY77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52993 w 1694678"/>
              <a:gd name="connsiteY2" fmla="*/ 838201 h 1917701"/>
              <a:gd name="connsiteX3" fmla="*/ 1560137 w 1694678"/>
              <a:gd name="connsiteY3" fmla="*/ 873920 h 1917701"/>
              <a:gd name="connsiteX4" fmla="*/ 1595855 w 1694678"/>
              <a:gd name="connsiteY4" fmla="*/ 914401 h 1917701"/>
              <a:gd name="connsiteX5" fmla="*/ 1595855 w 1694678"/>
              <a:gd name="connsiteY5" fmla="*/ 888207 h 1917701"/>
              <a:gd name="connsiteX6" fmla="*/ 1591093 w 1694678"/>
              <a:gd name="connsiteY6" fmla="*/ 847726 h 1917701"/>
              <a:gd name="connsiteX7" fmla="*/ 1612524 w 1694678"/>
              <a:gd name="connsiteY7" fmla="*/ 797720 h 1917701"/>
              <a:gd name="connsiteX8" fmla="*/ 1648243 w 1694678"/>
              <a:gd name="connsiteY8" fmla="*/ 757239 h 1917701"/>
              <a:gd name="connsiteX9" fmla="*/ 1669674 w 1694678"/>
              <a:gd name="connsiteY9" fmla="*/ 688182 h 1917701"/>
              <a:gd name="connsiteX10" fmla="*/ 1657768 w 1694678"/>
              <a:gd name="connsiteY10" fmla="*/ 645320 h 1917701"/>
              <a:gd name="connsiteX11" fmla="*/ 1643480 w 1694678"/>
              <a:gd name="connsiteY11" fmla="*/ 559595 h 1917701"/>
              <a:gd name="connsiteX12" fmla="*/ 1636337 w 1694678"/>
              <a:gd name="connsiteY12" fmla="*/ 490539 h 1917701"/>
              <a:gd name="connsiteX13" fmla="*/ 1657768 w 1694678"/>
              <a:gd name="connsiteY13" fmla="*/ 447676 h 1917701"/>
              <a:gd name="connsiteX14" fmla="*/ 1667293 w 1694678"/>
              <a:gd name="connsiteY14" fmla="*/ 371476 h 1917701"/>
              <a:gd name="connsiteX15" fmla="*/ 1660149 w 1694678"/>
              <a:gd name="connsiteY15" fmla="*/ 335757 h 1917701"/>
              <a:gd name="connsiteX16" fmla="*/ 1672055 w 1694678"/>
              <a:gd name="connsiteY16" fmla="*/ 311945 h 1917701"/>
              <a:gd name="connsiteX17" fmla="*/ 1660149 w 1694678"/>
              <a:gd name="connsiteY17" fmla="*/ 261939 h 1917701"/>
              <a:gd name="connsiteX18" fmla="*/ 1672055 w 1694678"/>
              <a:gd name="connsiteY18" fmla="*/ 228601 h 1917701"/>
              <a:gd name="connsiteX19" fmla="*/ 1664912 w 1694678"/>
              <a:gd name="connsiteY19" fmla="*/ 190501 h 1917701"/>
              <a:gd name="connsiteX20" fmla="*/ 1683962 w 1694678"/>
              <a:gd name="connsiteY20" fmla="*/ 135732 h 1917701"/>
              <a:gd name="connsiteX21" fmla="*/ 1669674 w 1694678"/>
              <a:gd name="connsiteY21" fmla="*/ 88107 h 1917701"/>
              <a:gd name="connsiteX22" fmla="*/ 1691106 w 1694678"/>
              <a:gd name="connsiteY22" fmla="*/ 52389 h 1917701"/>
              <a:gd name="connsiteX23" fmla="*/ 1648243 w 1694678"/>
              <a:gd name="connsiteY23" fmla="*/ 7144 h 1917701"/>
              <a:gd name="connsiteX24" fmla="*/ 1576805 w 1694678"/>
              <a:gd name="connsiteY24" fmla="*/ 9525 h 1917701"/>
              <a:gd name="connsiteX25" fmla="*/ 1536324 w 1694678"/>
              <a:gd name="connsiteY25" fmla="*/ 64295 h 1917701"/>
              <a:gd name="connsiteX26" fmla="*/ 1495843 w 1694678"/>
              <a:gd name="connsiteY26" fmla="*/ 111920 h 1917701"/>
              <a:gd name="connsiteX27" fmla="*/ 1502987 w 1694678"/>
              <a:gd name="connsiteY27" fmla="*/ 245270 h 1917701"/>
              <a:gd name="connsiteX28" fmla="*/ 1491080 w 1694678"/>
              <a:gd name="connsiteY28" fmla="*/ 314325 h 1917701"/>
              <a:gd name="connsiteX29" fmla="*/ 1472030 w 1694678"/>
              <a:gd name="connsiteY29" fmla="*/ 338139 h 1917701"/>
              <a:gd name="connsiteX30" fmla="*/ 1448218 w 1694678"/>
              <a:gd name="connsiteY30" fmla="*/ 361951 h 1917701"/>
              <a:gd name="connsiteX31" fmla="*/ 1436312 w 1694678"/>
              <a:gd name="connsiteY31" fmla="*/ 407195 h 1917701"/>
              <a:gd name="connsiteX32" fmla="*/ 1426787 w 1694678"/>
              <a:gd name="connsiteY32" fmla="*/ 454820 h 1917701"/>
              <a:gd name="connsiteX33" fmla="*/ 1412499 w 1694678"/>
              <a:gd name="connsiteY33" fmla="*/ 507206 h 1917701"/>
              <a:gd name="connsiteX34" fmla="*/ 1364874 w 1694678"/>
              <a:gd name="connsiteY34" fmla="*/ 595314 h 1917701"/>
              <a:gd name="connsiteX35" fmla="*/ 1357730 w 1694678"/>
              <a:gd name="connsiteY35" fmla="*/ 647700 h 1917701"/>
              <a:gd name="connsiteX36" fmla="*/ 1312487 w 1694678"/>
              <a:gd name="connsiteY36" fmla="*/ 723901 h 1917701"/>
              <a:gd name="connsiteX37" fmla="*/ 1305343 w 1694678"/>
              <a:gd name="connsiteY37" fmla="*/ 766764 h 1917701"/>
              <a:gd name="connsiteX38" fmla="*/ 1288674 w 1694678"/>
              <a:gd name="connsiteY38" fmla="*/ 783432 h 1917701"/>
              <a:gd name="connsiteX39" fmla="*/ 1288674 w 1694678"/>
              <a:gd name="connsiteY39" fmla="*/ 816770 h 1917701"/>
              <a:gd name="connsiteX40" fmla="*/ 1263799 w 1694678"/>
              <a:gd name="connsiteY40" fmla="*/ 850764 h 1917701"/>
              <a:gd name="connsiteX41" fmla="*/ 1248193 w 1694678"/>
              <a:gd name="connsiteY41" fmla="*/ 864395 h 1917701"/>
              <a:gd name="connsiteX42" fmla="*/ 1231524 w 1694678"/>
              <a:gd name="connsiteY42" fmla="*/ 878682 h 1917701"/>
              <a:gd name="connsiteX43" fmla="*/ 1195805 w 1694678"/>
              <a:gd name="connsiteY43" fmla="*/ 904876 h 1917701"/>
              <a:gd name="connsiteX44" fmla="*/ 1131180 w 1694678"/>
              <a:gd name="connsiteY44" fmla="*/ 969096 h 1917701"/>
              <a:gd name="connsiteX45" fmla="*/ 1129130 w 1694678"/>
              <a:gd name="connsiteY45" fmla="*/ 1014414 h 1917701"/>
              <a:gd name="connsiteX46" fmla="*/ 1113404 w 1694678"/>
              <a:gd name="connsiteY46" fmla="*/ 1039614 h 1917701"/>
              <a:gd name="connsiteX47" fmla="*/ 1070494 w 1694678"/>
              <a:gd name="connsiteY47" fmla="*/ 1071701 h 1917701"/>
              <a:gd name="connsiteX48" fmla="*/ 1043405 w 1694678"/>
              <a:gd name="connsiteY48" fmla="*/ 1088232 h 1917701"/>
              <a:gd name="connsiteX49" fmla="*/ 1000543 w 1694678"/>
              <a:gd name="connsiteY49" fmla="*/ 1126332 h 1917701"/>
              <a:gd name="connsiteX50" fmla="*/ 913897 w 1694678"/>
              <a:gd name="connsiteY50" fmla="*/ 1216557 h 1917701"/>
              <a:gd name="connsiteX51" fmla="*/ 950111 w 1694678"/>
              <a:gd name="connsiteY51" fmla="*/ 1213540 h 1917701"/>
              <a:gd name="connsiteX52" fmla="*/ 959165 w 1694678"/>
              <a:gd name="connsiteY52" fmla="*/ 1231646 h 1917701"/>
              <a:gd name="connsiteX53" fmla="*/ 933868 w 1694678"/>
              <a:gd name="connsiteY53" fmla="*/ 1262064 h 1917701"/>
              <a:gd name="connsiteX54" fmla="*/ 917199 w 1694678"/>
              <a:gd name="connsiteY54" fmla="*/ 1293020 h 1917701"/>
              <a:gd name="connsiteX55" fmla="*/ 906258 w 1694678"/>
              <a:gd name="connsiteY55" fmla="*/ 1304875 h 1917701"/>
              <a:gd name="connsiteX56" fmla="*/ 874337 w 1694678"/>
              <a:gd name="connsiteY56" fmla="*/ 1326357 h 1917701"/>
              <a:gd name="connsiteX57" fmla="*/ 850051 w 1694678"/>
              <a:gd name="connsiteY57" fmla="*/ 1364430 h 1917701"/>
              <a:gd name="connsiteX58" fmla="*/ 781113 w 1694678"/>
              <a:gd name="connsiteY58" fmla="*/ 1403661 h 1917701"/>
              <a:gd name="connsiteX59" fmla="*/ 681525 w 1694678"/>
              <a:gd name="connsiteY59" fmla="*/ 1470053 h 1917701"/>
              <a:gd name="connsiteX60" fmla="*/ 619543 w 1694678"/>
              <a:gd name="connsiteY60" fmla="*/ 1559720 h 1917701"/>
              <a:gd name="connsiteX61" fmla="*/ 609097 w 1694678"/>
              <a:gd name="connsiteY61" fmla="*/ 1592275 h 1917701"/>
              <a:gd name="connsiteX62" fmla="*/ 524598 w 1694678"/>
              <a:gd name="connsiteY62" fmla="*/ 1666212 h 1917701"/>
              <a:gd name="connsiteX63" fmla="*/ 485367 w 1694678"/>
              <a:gd name="connsiteY63" fmla="*/ 1711479 h 1917701"/>
              <a:gd name="connsiteX64" fmla="*/ 434064 w 1694678"/>
              <a:gd name="connsiteY64" fmla="*/ 1726568 h 1917701"/>
              <a:gd name="connsiteX65" fmla="*/ 382761 w 1694678"/>
              <a:gd name="connsiteY65" fmla="*/ 1732604 h 1917701"/>
              <a:gd name="connsiteX66" fmla="*/ 313350 w 1694678"/>
              <a:gd name="connsiteY66" fmla="*/ 1762783 h 1917701"/>
              <a:gd name="connsiteX67" fmla="*/ 216780 w 1694678"/>
              <a:gd name="connsiteY67" fmla="*/ 1765800 h 1917701"/>
              <a:gd name="connsiteX68" fmla="*/ 123228 w 1694678"/>
              <a:gd name="connsiteY68" fmla="*/ 1783907 h 1917701"/>
              <a:gd name="connsiteX69" fmla="*/ 14586 w 1694678"/>
              <a:gd name="connsiteY69" fmla="*/ 1795978 h 1917701"/>
              <a:gd name="connsiteX70" fmla="*/ 35711 w 1694678"/>
              <a:gd name="connsiteY70" fmla="*/ 1820121 h 1917701"/>
              <a:gd name="connsiteX71" fmla="*/ 119480 w 1694678"/>
              <a:gd name="connsiteY71" fmla="*/ 1871664 h 1917701"/>
              <a:gd name="connsiteX72" fmla="*/ 186155 w 1694678"/>
              <a:gd name="connsiteY72" fmla="*/ 1902620 h 1917701"/>
              <a:gd name="connsiteX73" fmla="*/ 367130 w 1694678"/>
              <a:gd name="connsiteY73" fmla="*/ 1907382 h 1917701"/>
              <a:gd name="connsiteX74" fmla="*/ 550487 w 1694678"/>
              <a:gd name="connsiteY74" fmla="*/ 1840708 h 1917701"/>
              <a:gd name="connsiteX75" fmla="*/ 724318 w 1694678"/>
              <a:gd name="connsiteY75" fmla="*/ 1778795 h 1917701"/>
              <a:gd name="connsiteX76" fmla="*/ 786230 w 1694678"/>
              <a:gd name="connsiteY76" fmla="*/ 1669257 h 1917701"/>
              <a:gd name="connsiteX77" fmla="*/ 1095791 w 1694678"/>
              <a:gd name="connsiteY77" fmla="*/ 1504949 h 1917701"/>
              <a:gd name="connsiteX78" fmla="*/ 1132910 w 1694678"/>
              <a:gd name="connsiteY78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52993 w 1694678"/>
              <a:gd name="connsiteY2" fmla="*/ 838201 h 1917701"/>
              <a:gd name="connsiteX3" fmla="*/ 1560137 w 1694678"/>
              <a:gd name="connsiteY3" fmla="*/ 873920 h 1917701"/>
              <a:gd name="connsiteX4" fmla="*/ 1548230 w 1694678"/>
              <a:gd name="connsiteY4" fmla="*/ 912020 h 1917701"/>
              <a:gd name="connsiteX5" fmla="*/ 1595855 w 1694678"/>
              <a:gd name="connsiteY5" fmla="*/ 914401 h 1917701"/>
              <a:gd name="connsiteX6" fmla="*/ 1595855 w 1694678"/>
              <a:gd name="connsiteY6" fmla="*/ 888207 h 1917701"/>
              <a:gd name="connsiteX7" fmla="*/ 1591093 w 1694678"/>
              <a:gd name="connsiteY7" fmla="*/ 847726 h 1917701"/>
              <a:gd name="connsiteX8" fmla="*/ 1612524 w 1694678"/>
              <a:gd name="connsiteY8" fmla="*/ 797720 h 1917701"/>
              <a:gd name="connsiteX9" fmla="*/ 1648243 w 1694678"/>
              <a:gd name="connsiteY9" fmla="*/ 757239 h 1917701"/>
              <a:gd name="connsiteX10" fmla="*/ 1669674 w 1694678"/>
              <a:gd name="connsiteY10" fmla="*/ 688182 h 1917701"/>
              <a:gd name="connsiteX11" fmla="*/ 1657768 w 1694678"/>
              <a:gd name="connsiteY11" fmla="*/ 645320 h 1917701"/>
              <a:gd name="connsiteX12" fmla="*/ 1643480 w 1694678"/>
              <a:gd name="connsiteY12" fmla="*/ 559595 h 1917701"/>
              <a:gd name="connsiteX13" fmla="*/ 1636337 w 1694678"/>
              <a:gd name="connsiteY13" fmla="*/ 490539 h 1917701"/>
              <a:gd name="connsiteX14" fmla="*/ 1657768 w 1694678"/>
              <a:gd name="connsiteY14" fmla="*/ 447676 h 1917701"/>
              <a:gd name="connsiteX15" fmla="*/ 1667293 w 1694678"/>
              <a:gd name="connsiteY15" fmla="*/ 371476 h 1917701"/>
              <a:gd name="connsiteX16" fmla="*/ 1660149 w 1694678"/>
              <a:gd name="connsiteY16" fmla="*/ 335757 h 1917701"/>
              <a:gd name="connsiteX17" fmla="*/ 1672055 w 1694678"/>
              <a:gd name="connsiteY17" fmla="*/ 311945 h 1917701"/>
              <a:gd name="connsiteX18" fmla="*/ 1660149 w 1694678"/>
              <a:gd name="connsiteY18" fmla="*/ 261939 h 1917701"/>
              <a:gd name="connsiteX19" fmla="*/ 1672055 w 1694678"/>
              <a:gd name="connsiteY19" fmla="*/ 228601 h 1917701"/>
              <a:gd name="connsiteX20" fmla="*/ 1664912 w 1694678"/>
              <a:gd name="connsiteY20" fmla="*/ 190501 h 1917701"/>
              <a:gd name="connsiteX21" fmla="*/ 1683962 w 1694678"/>
              <a:gd name="connsiteY21" fmla="*/ 135732 h 1917701"/>
              <a:gd name="connsiteX22" fmla="*/ 1669674 w 1694678"/>
              <a:gd name="connsiteY22" fmla="*/ 88107 h 1917701"/>
              <a:gd name="connsiteX23" fmla="*/ 1691106 w 1694678"/>
              <a:gd name="connsiteY23" fmla="*/ 52389 h 1917701"/>
              <a:gd name="connsiteX24" fmla="*/ 1648243 w 1694678"/>
              <a:gd name="connsiteY24" fmla="*/ 7144 h 1917701"/>
              <a:gd name="connsiteX25" fmla="*/ 1576805 w 1694678"/>
              <a:gd name="connsiteY25" fmla="*/ 9525 h 1917701"/>
              <a:gd name="connsiteX26" fmla="*/ 1536324 w 1694678"/>
              <a:gd name="connsiteY26" fmla="*/ 64295 h 1917701"/>
              <a:gd name="connsiteX27" fmla="*/ 1495843 w 1694678"/>
              <a:gd name="connsiteY27" fmla="*/ 111920 h 1917701"/>
              <a:gd name="connsiteX28" fmla="*/ 1502987 w 1694678"/>
              <a:gd name="connsiteY28" fmla="*/ 245270 h 1917701"/>
              <a:gd name="connsiteX29" fmla="*/ 1491080 w 1694678"/>
              <a:gd name="connsiteY29" fmla="*/ 314325 h 1917701"/>
              <a:gd name="connsiteX30" fmla="*/ 1472030 w 1694678"/>
              <a:gd name="connsiteY30" fmla="*/ 338139 h 1917701"/>
              <a:gd name="connsiteX31" fmla="*/ 1448218 w 1694678"/>
              <a:gd name="connsiteY31" fmla="*/ 361951 h 1917701"/>
              <a:gd name="connsiteX32" fmla="*/ 1436312 w 1694678"/>
              <a:gd name="connsiteY32" fmla="*/ 407195 h 1917701"/>
              <a:gd name="connsiteX33" fmla="*/ 1426787 w 1694678"/>
              <a:gd name="connsiteY33" fmla="*/ 454820 h 1917701"/>
              <a:gd name="connsiteX34" fmla="*/ 1412499 w 1694678"/>
              <a:gd name="connsiteY34" fmla="*/ 507206 h 1917701"/>
              <a:gd name="connsiteX35" fmla="*/ 1364874 w 1694678"/>
              <a:gd name="connsiteY35" fmla="*/ 595314 h 1917701"/>
              <a:gd name="connsiteX36" fmla="*/ 1357730 w 1694678"/>
              <a:gd name="connsiteY36" fmla="*/ 647700 h 1917701"/>
              <a:gd name="connsiteX37" fmla="*/ 1312487 w 1694678"/>
              <a:gd name="connsiteY37" fmla="*/ 723901 h 1917701"/>
              <a:gd name="connsiteX38" fmla="*/ 1305343 w 1694678"/>
              <a:gd name="connsiteY38" fmla="*/ 766764 h 1917701"/>
              <a:gd name="connsiteX39" fmla="*/ 1288674 w 1694678"/>
              <a:gd name="connsiteY39" fmla="*/ 783432 h 1917701"/>
              <a:gd name="connsiteX40" fmla="*/ 1288674 w 1694678"/>
              <a:gd name="connsiteY40" fmla="*/ 816770 h 1917701"/>
              <a:gd name="connsiteX41" fmla="*/ 1263799 w 1694678"/>
              <a:gd name="connsiteY41" fmla="*/ 850764 h 1917701"/>
              <a:gd name="connsiteX42" fmla="*/ 1248193 w 1694678"/>
              <a:gd name="connsiteY42" fmla="*/ 864395 h 1917701"/>
              <a:gd name="connsiteX43" fmla="*/ 1231524 w 1694678"/>
              <a:gd name="connsiteY43" fmla="*/ 878682 h 1917701"/>
              <a:gd name="connsiteX44" fmla="*/ 1195805 w 1694678"/>
              <a:gd name="connsiteY44" fmla="*/ 904876 h 1917701"/>
              <a:gd name="connsiteX45" fmla="*/ 1131180 w 1694678"/>
              <a:gd name="connsiteY45" fmla="*/ 969096 h 1917701"/>
              <a:gd name="connsiteX46" fmla="*/ 1129130 w 1694678"/>
              <a:gd name="connsiteY46" fmla="*/ 1014414 h 1917701"/>
              <a:gd name="connsiteX47" fmla="*/ 1113404 w 1694678"/>
              <a:gd name="connsiteY47" fmla="*/ 1039614 h 1917701"/>
              <a:gd name="connsiteX48" fmla="*/ 1070494 w 1694678"/>
              <a:gd name="connsiteY48" fmla="*/ 1071701 h 1917701"/>
              <a:gd name="connsiteX49" fmla="*/ 1043405 w 1694678"/>
              <a:gd name="connsiteY49" fmla="*/ 1088232 h 1917701"/>
              <a:gd name="connsiteX50" fmla="*/ 1000543 w 1694678"/>
              <a:gd name="connsiteY50" fmla="*/ 1126332 h 1917701"/>
              <a:gd name="connsiteX51" fmla="*/ 913897 w 1694678"/>
              <a:gd name="connsiteY51" fmla="*/ 1216557 h 1917701"/>
              <a:gd name="connsiteX52" fmla="*/ 950111 w 1694678"/>
              <a:gd name="connsiteY52" fmla="*/ 1213540 h 1917701"/>
              <a:gd name="connsiteX53" fmla="*/ 959165 w 1694678"/>
              <a:gd name="connsiteY53" fmla="*/ 1231646 h 1917701"/>
              <a:gd name="connsiteX54" fmla="*/ 933868 w 1694678"/>
              <a:gd name="connsiteY54" fmla="*/ 1262064 h 1917701"/>
              <a:gd name="connsiteX55" fmla="*/ 917199 w 1694678"/>
              <a:gd name="connsiteY55" fmla="*/ 1293020 h 1917701"/>
              <a:gd name="connsiteX56" fmla="*/ 906258 w 1694678"/>
              <a:gd name="connsiteY56" fmla="*/ 1304875 h 1917701"/>
              <a:gd name="connsiteX57" fmla="*/ 874337 w 1694678"/>
              <a:gd name="connsiteY57" fmla="*/ 1326357 h 1917701"/>
              <a:gd name="connsiteX58" fmla="*/ 850051 w 1694678"/>
              <a:gd name="connsiteY58" fmla="*/ 1364430 h 1917701"/>
              <a:gd name="connsiteX59" fmla="*/ 781113 w 1694678"/>
              <a:gd name="connsiteY59" fmla="*/ 1403661 h 1917701"/>
              <a:gd name="connsiteX60" fmla="*/ 681525 w 1694678"/>
              <a:gd name="connsiteY60" fmla="*/ 1470053 h 1917701"/>
              <a:gd name="connsiteX61" fmla="*/ 619543 w 1694678"/>
              <a:gd name="connsiteY61" fmla="*/ 1559720 h 1917701"/>
              <a:gd name="connsiteX62" fmla="*/ 609097 w 1694678"/>
              <a:gd name="connsiteY62" fmla="*/ 1592275 h 1917701"/>
              <a:gd name="connsiteX63" fmla="*/ 524598 w 1694678"/>
              <a:gd name="connsiteY63" fmla="*/ 1666212 h 1917701"/>
              <a:gd name="connsiteX64" fmla="*/ 485367 w 1694678"/>
              <a:gd name="connsiteY64" fmla="*/ 1711479 h 1917701"/>
              <a:gd name="connsiteX65" fmla="*/ 434064 w 1694678"/>
              <a:gd name="connsiteY65" fmla="*/ 1726568 h 1917701"/>
              <a:gd name="connsiteX66" fmla="*/ 382761 w 1694678"/>
              <a:gd name="connsiteY66" fmla="*/ 1732604 h 1917701"/>
              <a:gd name="connsiteX67" fmla="*/ 313350 w 1694678"/>
              <a:gd name="connsiteY67" fmla="*/ 1762783 h 1917701"/>
              <a:gd name="connsiteX68" fmla="*/ 216780 w 1694678"/>
              <a:gd name="connsiteY68" fmla="*/ 1765800 h 1917701"/>
              <a:gd name="connsiteX69" fmla="*/ 123228 w 1694678"/>
              <a:gd name="connsiteY69" fmla="*/ 1783907 h 1917701"/>
              <a:gd name="connsiteX70" fmla="*/ 14586 w 1694678"/>
              <a:gd name="connsiteY70" fmla="*/ 1795978 h 1917701"/>
              <a:gd name="connsiteX71" fmla="*/ 35711 w 1694678"/>
              <a:gd name="connsiteY71" fmla="*/ 1820121 h 1917701"/>
              <a:gd name="connsiteX72" fmla="*/ 119480 w 1694678"/>
              <a:gd name="connsiteY72" fmla="*/ 1871664 h 1917701"/>
              <a:gd name="connsiteX73" fmla="*/ 186155 w 1694678"/>
              <a:gd name="connsiteY73" fmla="*/ 1902620 h 1917701"/>
              <a:gd name="connsiteX74" fmla="*/ 367130 w 1694678"/>
              <a:gd name="connsiteY74" fmla="*/ 1907382 h 1917701"/>
              <a:gd name="connsiteX75" fmla="*/ 550487 w 1694678"/>
              <a:gd name="connsiteY75" fmla="*/ 1840708 h 1917701"/>
              <a:gd name="connsiteX76" fmla="*/ 724318 w 1694678"/>
              <a:gd name="connsiteY76" fmla="*/ 1778795 h 1917701"/>
              <a:gd name="connsiteX77" fmla="*/ 786230 w 1694678"/>
              <a:gd name="connsiteY77" fmla="*/ 1669257 h 1917701"/>
              <a:gd name="connsiteX78" fmla="*/ 1095791 w 1694678"/>
              <a:gd name="connsiteY78" fmla="*/ 1504949 h 1917701"/>
              <a:gd name="connsiteX79" fmla="*/ 1132910 w 1694678"/>
              <a:gd name="connsiteY79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52993 w 1694678"/>
              <a:gd name="connsiteY2" fmla="*/ 838201 h 1917701"/>
              <a:gd name="connsiteX3" fmla="*/ 1560137 w 1694678"/>
              <a:gd name="connsiteY3" fmla="*/ 873920 h 1917701"/>
              <a:gd name="connsiteX4" fmla="*/ 1548230 w 1694678"/>
              <a:gd name="connsiteY4" fmla="*/ 912020 h 1917701"/>
              <a:gd name="connsiteX5" fmla="*/ 1595855 w 1694678"/>
              <a:gd name="connsiteY5" fmla="*/ 914401 h 1917701"/>
              <a:gd name="connsiteX6" fmla="*/ 1595855 w 1694678"/>
              <a:gd name="connsiteY6" fmla="*/ 888207 h 1917701"/>
              <a:gd name="connsiteX7" fmla="*/ 1598237 w 1694678"/>
              <a:gd name="connsiteY7" fmla="*/ 864395 h 1917701"/>
              <a:gd name="connsiteX8" fmla="*/ 1591093 w 1694678"/>
              <a:gd name="connsiteY8" fmla="*/ 847726 h 1917701"/>
              <a:gd name="connsiteX9" fmla="*/ 1612524 w 1694678"/>
              <a:gd name="connsiteY9" fmla="*/ 797720 h 1917701"/>
              <a:gd name="connsiteX10" fmla="*/ 1648243 w 1694678"/>
              <a:gd name="connsiteY10" fmla="*/ 757239 h 1917701"/>
              <a:gd name="connsiteX11" fmla="*/ 1669674 w 1694678"/>
              <a:gd name="connsiteY11" fmla="*/ 688182 h 1917701"/>
              <a:gd name="connsiteX12" fmla="*/ 1657768 w 1694678"/>
              <a:gd name="connsiteY12" fmla="*/ 645320 h 1917701"/>
              <a:gd name="connsiteX13" fmla="*/ 1643480 w 1694678"/>
              <a:gd name="connsiteY13" fmla="*/ 559595 h 1917701"/>
              <a:gd name="connsiteX14" fmla="*/ 1636337 w 1694678"/>
              <a:gd name="connsiteY14" fmla="*/ 490539 h 1917701"/>
              <a:gd name="connsiteX15" fmla="*/ 1657768 w 1694678"/>
              <a:gd name="connsiteY15" fmla="*/ 447676 h 1917701"/>
              <a:gd name="connsiteX16" fmla="*/ 1667293 w 1694678"/>
              <a:gd name="connsiteY16" fmla="*/ 371476 h 1917701"/>
              <a:gd name="connsiteX17" fmla="*/ 1660149 w 1694678"/>
              <a:gd name="connsiteY17" fmla="*/ 335757 h 1917701"/>
              <a:gd name="connsiteX18" fmla="*/ 1672055 w 1694678"/>
              <a:gd name="connsiteY18" fmla="*/ 311945 h 1917701"/>
              <a:gd name="connsiteX19" fmla="*/ 1660149 w 1694678"/>
              <a:gd name="connsiteY19" fmla="*/ 261939 h 1917701"/>
              <a:gd name="connsiteX20" fmla="*/ 1672055 w 1694678"/>
              <a:gd name="connsiteY20" fmla="*/ 228601 h 1917701"/>
              <a:gd name="connsiteX21" fmla="*/ 1664912 w 1694678"/>
              <a:gd name="connsiteY21" fmla="*/ 190501 h 1917701"/>
              <a:gd name="connsiteX22" fmla="*/ 1683962 w 1694678"/>
              <a:gd name="connsiteY22" fmla="*/ 135732 h 1917701"/>
              <a:gd name="connsiteX23" fmla="*/ 1669674 w 1694678"/>
              <a:gd name="connsiteY23" fmla="*/ 88107 h 1917701"/>
              <a:gd name="connsiteX24" fmla="*/ 1691106 w 1694678"/>
              <a:gd name="connsiteY24" fmla="*/ 52389 h 1917701"/>
              <a:gd name="connsiteX25" fmla="*/ 1648243 w 1694678"/>
              <a:gd name="connsiteY25" fmla="*/ 7144 h 1917701"/>
              <a:gd name="connsiteX26" fmla="*/ 1576805 w 1694678"/>
              <a:gd name="connsiteY26" fmla="*/ 9525 h 1917701"/>
              <a:gd name="connsiteX27" fmla="*/ 1536324 w 1694678"/>
              <a:gd name="connsiteY27" fmla="*/ 64295 h 1917701"/>
              <a:gd name="connsiteX28" fmla="*/ 1495843 w 1694678"/>
              <a:gd name="connsiteY28" fmla="*/ 111920 h 1917701"/>
              <a:gd name="connsiteX29" fmla="*/ 1502987 w 1694678"/>
              <a:gd name="connsiteY29" fmla="*/ 245270 h 1917701"/>
              <a:gd name="connsiteX30" fmla="*/ 1491080 w 1694678"/>
              <a:gd name="connsiteY30" fmla="*/ 314325 h 1917701"/>
              <a:gd name="connsiteX31" fmla="*/ 1472030 w 1694678"/>
              <a:gd name="connsiteY31" fmla="*/ 338139 h 1917701"/>
              <a:gd name="connsiteX32" fmla="*/ 1448218 w 1694678"/>
              <a:gd name="connsiteY32" fmla="*/ 361951 h 1917701"/>
              <a:gd name="connsiteX33" fmla="*/ 1436312 w 1694678"/>
              <a:gd name="connsiteY33" fmla="*/ 407195 h 1917701"/>
              <a:gd name="connsiteX34" fmla="*/ 1426787 w 1694678"/>
              <a:gd name="connsiteY34" fmla="*/ 454820 h 1917701"/>
              <a:gd name="connsiteX35" fmla="*/ 1412499 w 1694678"/>
              <a:gd name="connsiteY35" fmla="*/ 507206 h 1917701"/>
              <a:gd name="connsiteX36" fmla="*/ 1364874 w 1694678"/>
              <a:gd name="connsiteY36" fmla="*/ 595314 h 1917701"/>
              <a:gd name="connsiteX37" fmla="*/ 1357730 w 1694678"/>
              <a:gd name="connsiteY37" fmla="*/ 647700 h 1917701"/>
              <a:gd name="connsiteX38" fmla="*/ 1312487 w 1694678"/>
              <a:gd name="connsiteY38" fmla="*/ 723901 h 1917701"/>
              <a:gd name="connsiteX39" fmla="*/ 1305343 w 1694678"/>
              <a:gd name="connsiteY39" fmla="*/ 766764 h 1917701"/>
              <a:gd name="connsiteX40" fmla="*/ 1288674 w 1694678"/>
              <a:gd name="connsiteY40" fmla="*/ 783432 h 1917701"/>
              <a:gd name="connsiteX41" fmla="*/ 1288674 w 1694678"/>
              <a:gd name="connsiteY41" fmla="*/ 816770 h 1917701"/>
              <a:gd name="connsiteX42" fmla="*/ 1263799 w 1694678"/>
              <a:gd name="connsiteY42" fmla="*/ 850764 h 1917701"/>
              <a:gd name="connsiteX43" fmla="*/ 1248193 w 1694678"/>
              <a:gd name="connsiteY43" fmla="*/ 864395 h 1917701"/>
              <a:gd name="connsiteX44" fmla="*/ 1231524 w 1694678"/>
              <a:gd name="connsiteY44" fmla="*/ 878682 h 1917701"/>
              <a:gd name="connsiteX45" fmla="*/ 1195805 w 1694678"/>
              <a:gd name="connsiteY45" fmla="*/ 904876 h 1917701"/>
              <a:gd name="connsiteX46" fmla="*/ 1131180 w 1694678"/>
              <a:gd name="connsiteY46" fmla="*/ 969096 h 1917701"/>
              <a:gd name="connsiteX47" fmla="*/ 1129130 w 1694678"/>
              <a:gd name="connsiteY47" fmla="*/ 1014414 h 1917701"/>
              <a:gd name="connsiteX48" fmla="*/ 1113404 w 1694678"/>
              <a:gd name="connsiteY48" fmla="*/ 1039614 h 1917701"/>
              <a:gd name="connsiteX49" fmla="*/ 1070494 w 1694678"/>
              <a:gd name="connsiteY49" fmla="*/ 1071701 h 1917701"/>
              <a:gd name="connsiteX50" fmla="*/ 1043405 w 1694678"/>
              <a:gd name="connsiteY50" fmla="*/ 1088232 h 1917701"/>
              <a:gd name="connsiteX51" fmla="*/ 1000543 w 1694678"/>
              <a:gd name="connsiteY51" fmla="*/ 1126332 h 1917701"/>
              <a:gd name="connsiteX52" fmla="*/ 913897 w 1694678"/>
              <a:gd name="connsiteY52" fmla="*/ 1216557 h 1917701"/>
              <a:gd name="connsiteX53" fmla="*/ 950111 w 1694678"/>
              <a:gd name="connsiteY53" fmla="*/ 1213540 h 1917701"/>
              <a:gd name="connsiteX54" fmla="*/ 959165 w 1694678"/>
              <a:gd name="connsiteY54" fmla="*/ 1231646 h 1917701"/>
              <a:gd name="connsiteX55" fmla="*/ 933868 w 1694678"/>
              <a:gd name="connsiteY55" fmla="*/ 1262064 h 1917701"/>
              <a:gd name="connsiteX56" fmla="*/ 917199 w 1694678"/>
              <a:gd name="connsiteY56" fmla="*/ 1293020 h 1917701"/>
              <a:gd name="connsiteX57" fmla="*/ 906258 w 1694678"/>
              <a:gd name="connsiteY57" fmla="*/ 1304875 h 1917701"/>
              <a:gd name="connsiteX58" fmla="*/ 874337 w 1694678"/>
              <a:gd name="connsiteY58" fmla="*/ 1326357 h 1917701"/>
              <a:gd name="connsiteX59" fmla="*/ 850051 w 1694678"/>
              <a:gd name="connsiteY59" fmla="*/ 1364430 h 1917701"/>
              <a:gd name="connsiteX60" fmla="*/ 781113 w 1694678"/>
              <a:gd name="connsiteY60" fmla="*/ 1403661 h 1917701"/>
              <a:gd name="connsiteX61" fmla="*/ 681525 w 1694678"/>
              <a:gd name="connsiteY61" fmla="*/ 1470053 h 1917701"/>
              <a:gd name="connsiteX62" fmla="*/ 619543 w 1694678"/>
              <a:gd name="connsiteY62" fmla="*/ 1559720 h 1917701"/>
              <a:gd name="connsiteX63" fmla="*/ 609097 w 1694678"/>
              <a:gd name="connsiteY63" fmla="*/ 1592275 h 1917701"/>
              <a:gd name="connsiteX64" fmla="*/ 524598 w 1694678"/>
              <a:gd name="connsiteY64" fmla="*/ 1666212 h 1917701"/>
              <a:gd name="connsiteX65" fmla="*/ 485367 w 1694678"/>
              <a:gd name="connsiteY65" fmla="*/ 1711479 h 1917701"/>
              <a:gd name="connsiteX66" fmla="*/ 434064 w 1694678"/>
              <a:gd name="connsiteY66" fmla="*/ 1726568 h 1917701"/>
              <a:gd name="connsiteX67" fmla="*/ 382761 w 1694678"/>
              <a:gd name="connsiteY67" fmla="*/ 1732604 h 1917701"/>
              <a:gd name="connsiteX68" fmla="*/ 313350 w 1694678"/>
              <a:gd name="connsiteY68" fmla="*/ 1762783 h 1917701"/>
              <a:gd name="connsiteX69" fmla="*/ 216780 w 1694678"/>
              <a:gd name="connsiteY69" fmla="*/ 1765800 h 1917701"/>
              <a:gd name="connsiteX70" fmla="*/ 123228 w 1694678"/>
              <a:gd name="connsiteY70" fmla="*/ 1783907 h 1917701"/>
              <a:gd name="connsiteX71" fmla="*/ 14586 w 1694678"/>
              <a:gd name="connsiteY71" fmla="*/ 1795978 h 1917701"/>
              <a:gd name="connsiteX72" fmla="*/ 35711 w 1694678"/>
              <a:gd name="connsiteY72" fmla="*/ 1820121 h 1917701"/>
              <a:gd name="connsiteX73" fmla="*/ 119480 w 1694678"/>
              <a:gd name="connsiteY73" fmla="*/ 1871664 h 1917701"/>
              <a:gd name="connsiteX74" fmla="*/ 186155 w 1694678"/>
              <a:gd name="connsiteY74" fmla="*/ 1902620 h 1917701"/>
              <a:gd name="connsiteX75" fmla="*/ 367130 w 1694678"/>
              <a:gd name="connsiteY75" fmla="*/ 1907382 h 1917701"/>
              <a:gd name="connsiteX76" fmla="*/ 550487 w 1694678"/>
              <a:gd name="connsiteY76" fmla="*/ 1840708 h 1917701"/>
              <a:gd name="connsiteX77" fmla="*/ 724318 w 1694678"/>
              <a:gd name="connsiteY77" fmla="*/ 1778795 h 1917701"/>
              <a:gd name="connsiteX78" fmla="*/ 786230 w 1694678"/>
              <a:gd name="connsiteY78" fmla="*/ 1669257 h 1917701"/>
              <a:gd name="connsiteX79" fmla="*/ 1095791 w 1694678"/>
              <a:gd name="connsiteY79" fmla="*/ 1504949 h 1917701"/>
              <a:gd name="connsiteX80" fmla="*/ 1132910 w 1694678"/>
              <a:gd name="connsiteY80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91080 w 1694678"/>
              <a:gd name="connsiteY2" fmla="*/ 840582 h 1917701"/>
              <a:gd name="connsiteX3" fmla="*/ 1552993 w 1694678"/>
              <a:gd name="connsiteY3" fmla="*/ 838201 h 1917701"/>
              <a:gd name="connsiteX4" fmla="*/ 1560137 w 1694678"/>
              <a:gd name="connsiteY4" fmla="*/ 873920 h 1917701"/>
              <a:gd name="connsiteX5" fmla="*/ 1548230 w 1694678"/>
              <a:gd name="connsiteY5" fmla="*/ 912020 h 1917701"/>
              <a:gd name="connsiteX6" fmla="*/ 1595855 w 1694678"/>
              <a:gd name="connsiteY6" fmla="*/ 914401 h 1917701"/>
              <a:gd name="connsiteX7" fmla="*/ 1595855 w 1694678"/>
              <a:gd name="connsiteY7" fmla="*/ 888207 h 1917701"/>
              <a:gd name="connsiteX8" fmla="*/ 1598237 w 1694678"/>
              <a:gd name="connsiteY8" fmla="*/ 864395 h 1917701"/>
              <a:gd name="connsiteX9" fmla="*/ 1591093 w 1694678"/>
              <a:gd name="connsiteY9" fmla="*/ 847726 h 1917701"/>
              <a:gd name="connsiteX10" fmla="*/ 1612524 w 1694678"/>
              <a:gd name="connsiteY10" fmla="*/ 797720 h 1917701"/>
              <a:gd name="connsiteX11" fmla="*/ 1648243 w 1694678"/>
              <a:gd name="connsiteY11" fmla="*/ 757239 h 1917701"/>
              <a:gd name="connsiteX12" fmla="*/ 1669674 w 1694678"/>
              <a:gd name="connsiteY12" fmla="*/ 688182 h 1917701"/>
              <a:gd name="connsiteX13" fmla="*/ 1657768 w 1694678"/>
              <a:gd name="connsiteY13" fmla="*/ 645320 h 1917701"/>
              <a:gd name="connsiteX14" fmla="*/ 1643480 w 1694678"/>
              <a:gd name="connsiteY14" fmla="*/ 559595 h 1917701"/>
              <a:gd name="connsiteX15" fmla="*/ 1636337 w 1694678"/>
              <a:gd name="connsiteY15" fmla="*/ 490539 h 1917701"/>
              <a:gd name="connsiteX16" fmla="*/ 1657768 w 1694678"/>
              <a:gd name="connsiteY16" fmla="*/ 447676 h 1917701"/>
              <a:gd name="connsiteX17" fmla="*/ 1667293 w 1694678"/>
              <a:gd name="connsiteY17" fmla="*/ 371476 h 1917701"/>
              <a:gd name="connsiteX18" fmla="*/ 1660149 w 1694678"/>
              <a:gd name="connsiteY18" fmla="*/ 335757 h 1917701"/>
              <a:gd name="connsiteX19" fmla="*/ 1672055 w 1694678"/>
              <a:gd name="connsiteY19" fmla="*/ 311945 h 1917701"/>
              <a:gd name="connsiteX20" fmla="*/ 1660149 w 1694678"/>
              <a:gd name="connsiteY20" fmla="*/ 261939 h 1917701"/>
              <a:gd name="connsiteX21" fmla="*/ 1672055 w 1694678"/>
              <a:gd name="connsiteY21" fmla="*/ 228601 h 1917701"/>
              <a:gd name="connsiteX22" fmla="*/ 1664912 w 1694678"/>
              <a:gd name="connsiteY22" fmla="*/ 190501 h 1917701"/>
              <a:gd name="connsiteX23" fmla="*/ 1683962 w 1694678"/>
              <a:gd name="connsiteY23" fmla="*/ 135732 h 1917701"/>
              <a:gd name="connsiteX24" fmla="*/ 1669674 w 1694678"/>
              <a:gd name="connsiteY24" fmla="*/ 88107 h 1917701"/>
              <a:gd name="connsiteX25" fmla="*/ 1691106 w 1694678"/>
              <a:gd name="connsiteY25" fmla="*/ 52389 h 1917701"/>
              <a:gd name="connsiteX26" fmla="*/ 1648243 w 1694678"/>
              <a:gd name="connsiteY26" fmla="*/ 7144 h 1917701"/>
              <a:gd name="connsiteX27" fmla="*/ 1576805 w 1694678"/>
              <a:gd name="connsiteY27" fmla="*/ 9525 h 1917701"/>
              <a:gd name="connsiteX28" fmla="*/ 1536324 w 1694678"/>
              <a:gd name="connsiteY28" fmla="*/ 64295 h 1917701"/>
              <a:gd name="connsiteX29" fmla="*/ 1495843 w 1694678"/>
              <a:gd name="connsiteY29" fmla="*/ 111920 h 1917701"/>
              <a:gd name="connsiteX30" fmla="*/ 1502987 w 1694678"/>
              <a:gd name="connsiteY30" fmla="*/ 245270 h 1917701"/>
              <a:gd name="connsiteX31" fmla="*/ 1491080 w 1694678"/>
              <a:gd name="connsiteY31" fmla="*/ 314325 h 1917701"/>
              <a:gd name="connsiteX32" fmla="*/ 1472030 w 1694678"/>
              <a:gd name="connsiteY32" fmla="*/ 338139 h 1917701"/>
              <a:gd name="connsiteX33" fmla="*/ 1448218 w 1694678"/>
              <a:gd name="connsiteY33" fmla="*/ 361951 h 1917701"/>
              <a:gd name="connsiteX34" fmla="*/ 1436312 w 1694678"/>
              <a:gd name="connsiteY34" fmla="*/ 407195 h 1917701"/>
              <a:gd name="connsiteX35" fmla="*/ 1426787 w 1694678"/>
              <a:gd name="connsiteY35" fmla="*/ 454820 h 1917701"/>
              <a:gd name="connsiteX36" fmla="*/ 1412499 w 1694678"/>
              <a:gd name="connsiteY36" fmla="*/ 507206 h 1917701"/>
              <a:gd name="connsiteX37" fmla="*/ 1364874 w 1694678"/>
              <a:gd name="connsiteY37" fmla="*/ 595314 h 1917701"/>
              <a:gd name="connsiteX38" fmla="*/ 1357730 w 1694678"/>
              <a:gd name="connsiteY38" fmla="*/ 647700 h 1917701"/>
              <a:gd name="connsiteX39" fmla="*/ 1312487 w 1694678"/>
              <a:gd name="connsiteY39" fmla="*/ 723901 h 1917701"/>
              <a:gd name="connsiteX40" fmla="*/ 1305343 w 1694678"/>
              <a:gd name="connsiteY40" fmla="*/ 766764 h 1917701"/>
              <a:gd name="connsiteX41" fmla="*/ 1288674 w 1694678"/>
              <a:gd name="connsiteY41" fmla="*/ 783432 h 1917701"/>
              <a:gd name="connsiteX42" fmla="*/ 1288674 w 1694678"/>
              <a:gd name="connsiteY42" fmla="*/ 816770 h 1917701"/>
              <a:gd name="connsiteX43" fmla="*/ 1263799 w 1694678"/>
              <a:gd name="connsiteY43" fmla="*/ 850764 h 1917701"/>
              <a:gd name="connsiteX44" fmla="*/ 1248193 w 1694678"/>
              <a:gd name="connsiteY44" fmla="*/ 864395 h 1917701"/>
              <a:gd name="connsiteX45" fmla="*/ 1231524 w 1694678"/>
              <a:gd name="connsiteY45" fmla="*/ 878682 h 1917701"/>
              <a:gd name="connsiteX46" fmla="*/ 1195805 w 1694678"/>
              <a:gd name="connsiteY46" fmla="*/ 904876 h 1917701"/>
              <a:gd name="connsiteX47" fmla="*/ 1131180 w 1694678"/>
              <a:gd name="connsiteY47" fmla="*/ 969096 h 1917701"/>
              <a:gd name="connsiteX48" fmla="*/ 1129130 w 1694678"/>
              <a:gd name="connsiteY48" fmla="*/ 1014414 h 1917701"/>
              <a:gd name="connsiteX49" fmla="*/ 1113404 w 1694678"/>
              <a:gd name="connsiteY49" fmla="*/ 1039614 h 1917701"/>
              <a:gd name="connsiteX50" fmla="*/ 1070494 w 1694678"/>
              <a:gd name="connsiteY50" fmla="*/ 1071701 h 1917701"/>
              <a:gd name="connsiteX51" fmla="*/ 1043405 w 1694678"/>
              <a:gd name="connsiteY51" fmla="*/ 1088232 h 1917701"/>
              <a:gd name="connsiteX52" fmla="*/ 1000543 w 1694678"/>
              <a:gd name="connsiteY52" fmla="*/ 1126332 h 1917701"/>
              <a:gd name="connsiteX53" fmla="*/ 913897 w 1694678"/>
              <a:gd name="connsiteY53" fmla="*/ 1216557 h 1917701"/>
              <a:gd name="connsiteX54" fmla="*/ 950111 w 1694678"/>
              <a:gd name="connsiteY54" fmla="*/ 1213540 h 1917701"/>
              <a:gd name="connsiteX55" fmla="*/ 959165 w 1694678"/>
              <a:gd name="connsiteY55" fmla="*/ 1231646 h 1917701"/>
              <a:gd name="connsiteX56" fmla="*/ 933868 w 1694678"/>
              <a:gd name="connsiteY56" fmla="*/ 1262064 h 1917701"/>
              <a:gd name="connsiteX57" fmla="*/ 917199 w 1694678"/>
              <a:gd name="connsiteY57" fmla="*/ 1293020 h 1917701"/>
              <a:gd name="connsiteX58" fmla="*/ 906258 w 1694678"/>
              <a:gd name="connsiteY58" fmla="*/ 1304875 h 1917701"/>
              <a:gd name="connsiteX59" fmla="*/ 874337 w 1694678"/>
              <a:gd name="connsiteY59" fmla="*/ 1326357 h 1917701"/>
              <a:gd name="connsiteX60" fmla="*/ 850051 w 1694678"/>
              <a:gd name="connsiteY60" fmla="*/ 1364430 h 1917701"/>
              <a:gd name="connsiteX61" fmla="*/ 781113 w 1694678"/>
              <a:gd name="connsiteY61" fmla="*/ 1403661 h 1917701"/>
              <a:gd name="connsiteX62" fmla="*/ 681525 w 1694678"/>
              <a:gd name="connsiteY62" fmla="*/ 1470053 h 1917701"/>
              <a:gd name="connsiteX63" fmla="*/ 619543 w 1694678"/>
              <a:gd name="connsiteY63" fmla="*/ 1559720 h 1917701"/>
              <a:gd name="connsiteX64" fmla="*/ 609097 w 1694678"/>
              <a:gd name="connsiteY64" fmla="*/ 1592275 h 1917701"/>
              <a:gd name="connsiteX65" fmla="*/ 524598 w 1694678"/>
              <a:gd name="connsiteY65" fmla="*/ 1666212 h 1917701"/>
              <a:gd name="connsiteX66" fmla="*/ 485367 w 1694678"/>
              <a:gd name="connsiteY66" fmla="*/ 1711479 h 1917701"/>
              <a:gd name="connsiteX67" fmla="*/ 434064 w 1694678"/>
              <a:gd name="connsiteY67" fmla="*/ 1726568 h 1917701"/>
              <a:gd name="connsiteX68" fmla="*/ 382761 w 1694678"/>
              <a:gd name="connsiteY68" fmla="*/ 1732604 h 1917701"/>
              <a:gd name="connsiteX69" fmla="*/ 313350 w 1694678"/>
              <a:gd name="connsiteY69" fmla="*/ 1762783 h 1917701"/>
              <a:gd name="connsiteX70" fmla="*/ 216780 w 1694678"/>
              <a:gd name="connsiteY70" fmla="*/ 1765800 h 1917701"/>
              <a:gd name="connsiteX71" fmla="*/ 123228 w 1694678"/>
              <a:gd name="connsiteY71" fmla="*/ 1783907 h 1917701"/>
              <a:gd name="connsiteX72" fmla="*/ 14586 w 1694678"/>
              <a:gd name="connsiteY72" fmla="*/ 1795978 h 1917701"/>
              <a:gd name="connsiteX73" fmla="*/ 35711 w 1694678"/>
              <a:gd name="connsiteY73" fmla="*/ 1820121 h 1917701"/>
              <a:gd name="connsiteX74" fmla="*/ 119480 w 1694678"/>
              <a:gd name="connsiteY74" fmla="*/ 1871664 h 1917701"/>
              <a:gd name="connsiteX75" fmla="*/ 186155 w 1694678"/>
              <a:gd name="connsiteY75" fmla="*/ 1902620 h 1917701"/>
              <a:gd name="connsiteX76" fmla="*/ 367130 w 1694678"/>
              <a:gd name="connsiteY76" fmla="*/ 1907382 h 1917701"/>
              <a:gd name="connsiteX77" fmla="*/ 550487 w 1694678"/>
              <a:gd name="connsiteY77" fmla="*/ 1840708 h 1917701"/>
              <a:gd name="connsiteX78" fmla="*/ 724318 w 1694678"/>
              <a:gd name="connsiteY78" fmla="*/ 1778795 h 1917701"/>
              <a:gd name="connsiteX79" fmla="*/ 786230 w 1694678"/>
              <a:gd name="connsiteY79" fmla="*/ 1669257 h 1917701"/>
              <a:gd name="connsiteX80" fmla="*/ 1095791 w 1694678"/>
              <a:gd name="connsiteY80" fmla="*/ 1504949 h 1917701"/>
              <a:gd name="connsiteX81" fmla="*/ 1132910 w 1694678"/>
              <a:gd name="connsiteY81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52993 w 1694678"/>
              <a:gd name="connsiteY4" fmla="*/ 838201 h 1917701"/>
              <a:gd name="connsiteX5" fmla="*/ 1560137 w 1694678"/>
              <a:gd name="connsiteY5" fmla="*/ 873920 h 1917701"/>
              <a:gd name="connsiteX6" fmla="*/ 1548230 w 1694678"/>
              <a:gd name="connsiteY6" fmla="*/ 912020 h 1917701"/>
              <a:gd name="connsiteX7" fmla="*/ 1595855 w 1694678"/>
              <a:gd name="connsiteY7" fmla="*/ 914401 h 1917701"/>
              <a:gd name="connsiteX8" fmla="*/ 1595855 w 1694678"/>
              <a:gd name="connsiteY8" fmla="*/ 888207 h 1917701"/>
              <a:gd name="connsiteX9" fmla="*/ 1598237 w 1694678"/>
              <a:gd name="connsiteY9" fmla="*/ 864395 h 1917701"/>
              <a:gd name="connsiteX10" fmla="*/ 1591093 w 1694678"/>
              <a:gd name="connsiteY10" fmla="*/ 847726 h 1917701"/>
              <a:gd name="connsiteX11" fmla="*/ 1612524 w 1694678"/>
              <a:gd name="connsiteY11" fmla="*/ 797720 h 1917701"/>
              <a:gd name="connsiteX12" fmla="*/ 1648243 w 1694678"/>
              <a:gd name="connsiteY12" fmla="*/ 757239 h 1917701"/>
              <a:gd name="connsiteX13" fmla="*/ 1669674 w 1694678"/>
              <a:gd name="connsiteY13" fmla="*/ 688182 h 1917701"/>
              <a:gd name="connsiteX14" fmla="*/ 1657768 w 1694678"/>
              <a:gd name="connsiteY14" fmla="*/ 645320 h 1917701"/>
              <a:gd name="connsiteX15" fmla="*/ 1643480 w 1694678"/>
              <a:gd name="connsiteY15" fmla="*/ 559595 h 1917701"/>
              <a:gd name="connsiteX16" fmla="*/ 1636337 w 1694678"/>
              <a:gd name="connsiteY16" fmla="*/ 490539 h 1917701"/>
              <a:gd name="connsiteX17" fmla="*/ 1657768 w 1694678"/>
              <a:gd name="connsiteY17" fmla="*/ 447676 h 1917701"/>
              <a:gd name="connsiteX18" fmla="*/ 1667293 w 1694678"/>
              <a:gd name="connsiteY18" fmla="*/ 371476 h 1917701"/>
              <a:gd name="connsiteX19" fmla="*/ 1660149 w 1694678"/>
              <a:gd name="connsiteY19" fmla="*/ 335757 h 1917701"/>
              <a:gd name="connsiteX20" fmla="*/ 1672055 w 1694678"/>
              <a:gd name="connsiteY20" fmla="*/ 311945 h 1917701"/>
              <a:gd name="connsiteX21" fmla="*/ 1660149 w 1694678"/>
              <a:gd name="connsiteY21" fmla="*/ 261939 h 1917701"/>
              <a:gd name="connsiteX22" fmla="*/ 1672055 w 1694678"/>
              <a:gd name="connsiteY22" fmla="*/ 228601 h 1917701"/>
              <a:gd name="connsiteX23" fmla="*/ 1664912 w 1694678"/>
              <a:gd name="connsiteY23" fmla="*/ 190501 h 1917701"/>
              <a:gd name="connsiteX24" fmla="*/ 1683962 w 1694678"/>
              <a:gd name="connsiteY24" fmla="*/ 135732 h 1917701"/>
              <a:gd name="connsiteX25" fmla="*/ 1669674 w 1694678"/>
              <a:gd name="connsiteY25" fmla="*/ 88107 h 1917701"/>
              <a:gd name="connsiteX26" fmla="*/ 1691106 w 1694678"/>
              <a:gd name="connsiteY26" fmla="*/ 52389 h 1917701"/>
              <a:gd name="connsiteX27" fmla="*/ 1648243 w 1694678"/>
              <a:gd name="connsiteY27" fmla="*/ 7144 h 1917701"/>
              <a:gd name="connsiteX28" fmla="*/ 1576805 w 1694678"/>
              <a:gd name="connsiteY28" fmla="*/ 9525 h 1917701"/>
              <a:gd name="connsiteX29" fmla="*/ 1536324 w 1694678"/>
              <a:gd name="connsiteY29" fmla="*/ 64295 h 1917701"/>
              <a:gd name="connsiteX30" fmla="*/ 1495843 w 1694678"/>
              <a:gd name="connsiteY30" fmla="*/ 111920 h 1917701"/>
              <a:gd name="connsiteX31" fmla="*/ 1502987 w 1694678"/>
              <a:gd name="connsiteY31" fmla="*/ 245270 h 1917701"/>
              <a:gd name="connsiteX32" fmla="*/ 1491080 w 1694678"/>
              <a:gd name="connsiteY32" fmla="*/ 314325 h 1917701"/>
              <a:gd name="connsiteX33" fmla="*/ 1472030 w 1694678"/>
              <a:gd name="connsiteY33" fmla="*/ 338139 h 1917701"/>
              <a:gd name="connsiteX34" fmla="*/ 1448218 w 1694678"/>
              <a:gd name="connsiteY34" fmla="*/ 361951 h 1917701"/>
              <a:gd name="connsiteX35" fmla="*/ 1436312 w 1694678"/>
              <a:gd name="connsiteY35" fmla="*/ 407195 h 1917701"/>
              <a:gd name="connsiteX36" fmla="*/ 1426787 w 1694678"/>
              <a:gd name="connsiteY36" fmla="*/ 454820 h 1917701"/>
              <a:gd name="connsiteX37" fmla="*/ 1412499 w 1694678"/>
              <a:gd name="connsiteY37" fmla="*/ 507206 h 1917701"/>
              <a:gd name="connsiteX38" fmla="*/ 1364874 w 1694678"/>
              <a:gd name="connsiteY38" fmla="*/ 595314 h 1917701"/>
              <a:gd name="connsiteX39" fmla="*/ 1357730 w 1694678"/>
              <a:gd name="connsiteY39" fmla="*/ 647700 h 1917701"/>
              <a:gd name="connsiteX40" fmla="*/ 1312487 w 1694678"/>
              <a:gd name="connsiteY40" fmla="*/ 723901 h 1917701"/>
              <a:gd name="connsiteX41" fmla="*/ 1305343 w 1694678"/>
              <a:gd name="connsiteY41" fmla="*/ 766764 h 1917701"/>
              <a:gd name="connsiteX42" fmla="*/ 1288674 w 1694678"/>
              <a:gd name="connsiteY42" fmla="*/ 783432 h 1917701"/>
              <a:gd name="connsiteX43" fmla="*/ 1288674 w 1694678"/>
              <a:gd name="connsiteY43" fmla="*/ 816770 h 1917701"/>
              <a:gd name="connsiteX44" fmla="*/ 1263799 w 1694678"/>
              <a:gd name="connsiteY44" fmla="*/ 850764 h 1917701"/>
              <a:gd name="connsiteX45" fmla="*/ 1248193 w 1694678"/>
              <a:gd name="connsiteY45" fmla="*/ 864395 h 1917701"/>
              <a:gd name="connsiteX46" fmla="*/ 1231524 w 1694678"/>
              <a:gd name="connsiteY46" fmla="*/ 878682 h 1917701"/>
              <a:gd name="connsiteX47" fmla="*/ 1195805 w 1694678"/>
              <a:gd name="connsiteY47" fmla="*/ 904876 h 1917701"/>
              <a:gd name="connsiteX48" fmla="*/ 1131180 w 1694678"/>
              <a:gd name="connsiteY48" fmla="*/ 969096 h 1917701"/>
              <a:gd name="connsiteX49" fmla="*/ 1129130 w 1694678"/>
              <a:gd name="connsiteY49" fmla="*/ 1014414 h 1917701"/>
              <a:gd name="connsiteX50" fmla="*/ 1113404 w 1694678"/>
              <a:gd name="connsiteY50" fmla="*/ 1039614 h 1917701"/>
              <a:gd name="connsiteX51" fmla="*/ 1070494 w 1694678"/>
              <a:gd name="connsiteY51" fmla="*/ 1071701 h 1917701"/>
              <a:gd name="connsiteX52" fmla="*/ 1043405 w 1694678"/>
              <a:gd name="connsiteY52" fmla="*/ 1088232 h 1917701"/>
              <a:gd name="connsiteX53" fmla="*/ 1000543 w 1694678"/>
              <a:gd name="connsiteY53" fmla="*/ 1126332 h 1917701"/>
              <a:gd name="connsiteX54" fmla="*/ 913897 w 1694678"/>
              <a:gd name="connsiteY54" fmla="*/ 1216557 h 1917701"/>
              <a:gd name="connsiteX55" fmla="*/ 950111 w 1694678"/>
              <a:gd name="connsiteY55" fmla="*/ 1213540 h 1917701"/>
              <a:gd name="connsiteX56" fmla="*/ 959165 w 1694678"/>
              <a:gd name="connsiteY56" fmla="*/ 1231646 h 1917701"/>
              <a:gd name="connsiteX57" fmla="*/ 933868 w 1694678"/>
              <a:gd name="connsiteY57" fmla="*/ 1262064 h 1917701"/>
              <a:gd name="connsiteX58" fmla="*/ 917199 w 1694678"/>
              <a:gd name="connsiteY58" fmla="*/ 1293020 h 1917701"/>
              <a:gd name="connsiteX59" fmla="*/ 906258 w 1694678"/>
              <a:gd name="connsiteY59" fmla="*/ 1304875 h 1917701"/>
              <a:gd name="connsiteX60" fmla="*/ 874337 w 1694678"/>
              <a:gd name="connsiteY60" fmla="*/ 1326357 h 1917701"/>
              <a:gd name="connsiteX61" fmla="*/ 850051 w 1694678"/>
              <a:gd name="connsiteY61" fmla="*/ 1364430 h 1917701"/>
              <a:gd name="connsiteX62" fmla="*/ 781113 w 1694678"/>
              <a:gd name="connsiteY62" fmla="*/ 1403661 h 1917701"/>
              <a:gd name="connsiteX63" fmla="*/ 681525 w 1694678"/>
              <a:gd name="connsiteY63" fmla="*/ 1470053 h 1917701"/>
              <a:gd name="connsiteX64" fmla="*/ 619543 w 1694678"/>
              <a:gd name="connsiteY64" fmla="*/ 1559720 h 1917701"/>
              <a:gd name="connsiteX65" fmla="*/ 609097 w 1694678"/>
              <a:gd name="connsiteY65" fmla="*/ 1592275 h 1917701"/>
              <a:gd name="connsiteX66" fmla="*/ 524598 w 1694678"/>
              <a:gd name="connsiteY66" fmla="*/ 1666212 h 1917701"/>
              <a:gd name="connsiteX67" fmla="*/ 485367 w 1694678"/>
              <a:gd name="connsiteY67" fmla="*/ 1711479 h 1917701"/>
              <a:gd name="connsiteX68" fmla="*/ 434064 w 1694678"/>
              <a:gd name="connsiteY68" fmla="*/ 1726568 h 1917701"/>
              <a:gd name="connsiteX69" fmla="*/ 382761 w 1694678"/>
              <a:gd name="connsiteY69" fmla="*/ 1732604 h 1917701"/>
              <a:gd name="connsiteX70" fmla="*/ 313350 w 1694678"/>
              <a:gd name="connsiteY70" fmla="*/ 1762783 h 1917701"/>
              <a:gd name="connsiteX71" fmla="*/ 216780 w 1694678"/>
              <a:gd name="connsiteY71" fmla="*/ 1765800 h 1917701"/>
              <a:gd name="connsiteX72" fmla="*/ 123228 w 1694678"/>
              <a:gd name="connsiteY72" fmla="*/ 1783907 h 1917701"/>
              <a:gd name="connsiteX73" fmla="*/ 14586 w 1694678"/>
              <a:gd name="connsiteY73" fmla="*/ 1795978 h 1917701"/>
              <a:gd name="connsiteX74" fmla="*/ 35711 w 1694678"/>
              <a:gd name="connsiteY74" fmla="*/ 1820121 h 1917701"/>
              <a:gd name="connsiteX75" fmla="*/ 119480 w 1694678"/>
              <a:gd name="connsiteY75" fmla="*/ 1871664 h 1917701"/>
              <a:gd name="connsiteX76" fmla="*/ 186155 w 1694678"/>
              <a:gd name="connsiteY76" fmla="*/ 1902620 h 1917701"/>
              <a:gd name="connsiteX77" fmla="*/ 367130 w 1694678"/>
              <a:gd name="connsiteY77" fmla="*/ 1907382 h 1917701"/>
              <a:gd name="connsiteX78" fmla="*/ 550487 w 1694678"/>
              <a:gd name="connsiteY78" fmla="*/ 1840708 h 1917701"/>
              <a:gd name="connsiteX79" fmla="*/ 724318 w 1694678"/>
              <a:gd name="connsiteY79" fmla="*/ 1778795 h 1917701"/>
              <a:gd name="connsiteX80" fmla="*/ 786230 w 1694678"/>
              <a:gd name="connsiteY80" fmla="*/ 1669257 h 1917701"/>
              <a:gd name="connsiteX81" fmla="*/ 1095791 w 1694678"/>
              <a:gd name="connsiteY81" fmla="*/ 1504949 h 1917701"/>
              <a:gd name="connsiteX82" fmla="*/ 1132910 w 1694678"/>
              <a:gd name="connsiteY82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36324 w 1694678"/>
              <a:gd name="connsiteY4" fmla="*/ 821532 h 1917701"/>
              <a:gd name="connsiteX5" fmla="*/ 1552993 w 1694678"/>
              <a:gd name="connsiteY5" fmla="*/ 838201 h 1917701"/>
              <a:gd name="connsiteX6" fmla="*/ 1560137 w 1694678"/>
              <a:gd name="connsiteY6" fmla="*/ 873920 h 1917701"/>
              <a:gd name="connsiteX7" fmla="*/ 1548230 w 1694678"/>
              <a:gd name="connsiteY7" fmla="*/ 912020 h 1917701"/>
              <a:gd name="connsiteX8" fmla="*/ 1595855 w 1694678"/>
              <a:gd name="connsiteY8" fmla="*/ 914401 h 1917701"/>
              <a:gd name="connsiteX9" fmla="*/ 1595855 w 1694678"/>
              <a:gd name="connsiteY9" fmla="*/ 888207 h 1917701"/>
              <a:gd name="connsiteX10" fmla="*/ 1598237 w 1694678"/>
              <a:gd name="connsiteY10" fmla="*/ 864395 h 1917701"/>
              <a:gd name="connsiteX11" fmla="*/ 1591093 w 1694678"/>
              <a:gd name="connsiteY11" fmla="*/ 847726 h 1917701"/>
              <a:gd name="connsiteX12" fmla="*/ 1612524 w 1694678"/>
              <a:gd name="connsiteY12" fmla="*/ 797720 h 1917701"/>
              <a:gd name="connsiteX13" fmla="*/ 1648243 w 1694678"/>
              <a:gd name="connsiteY13" fmla="*/ 757239 h 1917701"/>
              <a:gd name="connsiteX14" fmla="*/ 1669674 w 1694678"/>
              <a:gd name="connsiteY14" fmla="*/ 688182 h 1917701"/>
              <a:gd name="connsiteX15" fmla="*/ 1657768 w 1694678"/>
              <a:gd name="connsiteY15" fmla="*/ 645320 h 1917701"/>
              <a:gd name="connsiteX16" fmla="*/ 1643480 w 1694678"/>
              <a:gd name="connsiteY16" fmla="*/ 559595 h 1917701"/>
              <a:gd name="connsiteX17" fmla="*/ 1636337 w 1694678"/>
              <a:gd name="connsiteY17" fmla="*/ 490539 h 1917701"/>
              <a:gd name="connsiteX18" fmla="*/ 1657768 w 1694678"/>
              <a:gd name="connsiteY18" fmla="*/ 447676 h 1917701"/>
              <a:gd name="connsiteX19" fmla="*/ 1667293 w 1694678"/>
              <a:gd name="connsiteY19" fmla="*/ 371476 h 1917701"/>
              <a:gd name="connsiteX20" fmla="*/ 1660149 w 1694678"/>
              <a:gd name="connsiteY20" fmla="*/ 335757 h 1917701"/>
              <a:gd name="connsiteX21" fmla="*/ 1672055 w 1694678"/>
              <a:gd name="connsiteY21" fmla="*/ 311945 h 1917701"/>
              <a:gd name="connsiteX22" fmla="*/ 1660149 w 1694678"/>
              <a:gd name="connsiteY22" fmla="*/ 261939 h 1917701"/>
              <a:gd name="connsiteX23" fmla="*/ 1672055 w 1694678"/>
              <a:gd name="connsiteY23" fmla="*/ 228601 h 1917701"/>
              <a:gd name="connsiteX24" fmla="*/ 1664912 w 1694678"/>
              <a:gd name="connsiteY24" fmla="*/ 190501 h 1917701"/>
              <a:gd name="connsiteX25" fmla="*/ 1683962 w 1694678"/>
              <a:gd name="connsiteY25" fmla="*/ 135732 h 1917701"/>
              <a:gd name="connsiteX26" fmla="*/ 1669674 w 1694678"/>
              <a:gd name="connsiteY26" fmla="*/ 88107 h 1917701"/>
              <a:gd name="connsiteX27" fmla="*/ 1691106 w 1694678"/>
              <a:gd name="connsiteY27" fmla="*/ 52389 h 1917701"/>
              <a:gd name="connsiteX28" fmla="*/ 1648243 w 1694678"/>
              <a:gd name="connsiteY28" fmla="*/ 7144 h 1917701"/>
              <a:gd name="connsiteX29" fmla="*/ 1576805 w 1694678"/>
              <a:gd name="connsiteY29" fmla="*/ 9525 h 1917701"/>
              <a:gd name="connsiteX30" fmla="*/ 1536324 w 1694678"/>
              <a:gd name="connsiteY30" fmla="*/ 64295 h 1917701"/>
              <a:gd name="connsiteX31" fmla="*/ 1495843 w 1694678"/>
              <a:gd name="connsiteY31" fmla="*/ 111920 h 1917701"/>
              <a:gd name="connsiteX32" fmla="*/ 1502987 w 1694678"/>
              <a:gd name="connsiteY32" fmla="*/ 245270 h 1917701"/>
              <a:gd name="connsiteX33" fmla="*/ 1491080 w 1694678"/>
              <a:gd name="connsiteY33" fmla="*/ 314325 h 1917701"/>
              <a:gd name="connsiteX34" fmla="*/ 1472030 w 1694678"/>
              <a:gd name="connsiteY34" fmla="*/ 338139 h 1917701"/>
              <a:gd name="connsiteX35" fmla="*/ 1448218 w 1694678"/>
              <a:gd name="connsiteY35" fmla="*/ 361951 h 1917701"/>
              <a:gd name="connsiteX36" fmla="*/ 1436312 w 1694678"/>
              <a:gd name="connsiteY36" fmla="*/ 407195 h 1917701"/>
              <a:gd name="connsiteX37" fmla="*/ 1426787 w 1694678"/>
              <a:gd name="connsiteY37" fmla="*/ 454820 h 1917701"/>
              <a:gd name="connsiteX38" fmla="*/ 1412499 w 1694678"/>
              <a:gd name="connsiteY38" fmla="*/ 507206 h 1917701"/>
              <a:gd name="connsiteX39" fmla="*/ 1364874 w 1694678"/>
              <a:gd name="connsiteY39" fmla="*/ 595314 h 1917701"/>
              <a:gd name="connsiteX40" fmla="*/ 1357730 w 1694678"/>
              <a:gd name="connsiteY40" fmla="*/ 647700 h 1917701"/>
              <a:gd name="connsiteX41" fmla="*/ 1312487 w 1694678"/>
              <a:gd name="connsiteY41" fmla="*/ 723901 h 1917701"/>
              <a:gd name="connsiteX42" fmla="*/ 1305343 w 1694678"/>
              <a:gd name="connsiteY42" fmla="*/ 766764 h 1917701"/>
              <a:gd name="connsiteX43" fmla="*/ 1288674 w 1694678"/>
              <a:gd name="connsiteY43" fmla="*/ 783432 h 1917701"/>
              <a:gd name="connsiteX44" fmla="*/ 1288674 w 1694678"/>
              <a:gd name="connsiteY44" fmla="*/ 816770 h 1917701"/>
              <a:gd name="connsiteX45" fmla="*/ 1263799 w 1694678"/>
              <a:gd name="connsiteY45" fmla="*/ 850764 h 1917701"/>
              <a:gd name="connsiteX46" fmla="*/ 1248193 w 1694678"/>
              <a:gd name="connsiteY46" fmla="*/ 864395 h 1917701"/>
              <a:gd name="connsiteX47" fmla="*/ 1231524 w 1694678"/>
              <a:gd name="connsiteY47" fmla="*/ 878682 h 1917701"/>
              <a:gd name="connsiteX48" fmla="*/ 1195805 w 1694678"/>
              <a:gd name="connsiteY48" fmla="*/ 904876 h 1917701"/>
              <a:gd name="connsiteX49" fmla="*/ 1131180 w 1694678"/>
              <a:gd name="connsiteY49" fmla="*/ 969096 h 1917701"/>
              <a:gd name="connsiteX50" fmla="*/ 1129130 w 1694678"/>
              <a:gd name="connsiteY50" fmla="*/ 1014414 h 1917701"/>
              <a:gd name="connsiteX51" fmla="*/ 1113404 w 1694678"/>
              <a:gd name="connsiteY51" fmla="*/ 1039614 h 1917701"/>
              <a:gd name="connsiteX52" fmla="*/ 1070494 w 1694678"/>
              <a:gd name="connsiteY52" fmla="*/ 1071701 h 1917701"/>
              <a:gd name="connsiteX53" fmla="*/ 1043405 w 1694678"/>
              <a:gd name="connsiteY53" fmla="*/ 1088232 h 1917701"/>
              <a:gd name="connsiteX54" fmla="*/ 1000543 w 1694678"/>
              <a:gd name="connsiteY54" fmla="*/ 1126332 h 1917701"/>
              <a:gd name="connsiteX55" fmla="*/ 913897 w 1694678"/>
              <a:gd name="connsiteY55" fmla="*/ 1216557 h 1917701"/>
              <a:gd name="connsiteX56" fmla="*/ 950111 w 1694678"/>
              <a:gd name="connsiteY56" fmla="*/ 1213540 h 1917701"/>
              <a:gd name="connsiteX57" fmla="*/ 959165 w 1694678"/>
              <a:gd name="connsiteY57" fmla="*/ 1231646 h 1917701"/>
              <a:gd name="connsiteX58" fmla="*/ 933868 w 1694678"/>
              <a:gd name="connsiteY58" fmla="*/ 1262064 h 1917701"/>
              <a:gd name="connsiteX59" fmla="*/ 917199 w 1694678"/>
              <a:gd name="connsiteY59" fmla="*/ 1293020 h 1917701"/>
              <a:gd name="connsiteX60" fmla="*/ 906258 w 1694678"/>
              <a:gd name="connsiteY60" fmla="*/ 1304875 h 1917701"/>
              <a:gd name="connsiteX61" fmla="*/ 874337 w 1694678"/>
              <a:gd name="connsiteY61" fmla="*/ 1326357 h 1917701"/>
              <a:gd name="connsiteX62" fmla="*/ 850051 w 1694678"/>
              <a:gd name="connsiteY62" fmla="*/ 1364430 h 1917701"/>
              <a:gd name="connsiteX63" fmla="*/ 781113 w 1694678"/>
              <a:gd name="connsiteY63" fmla="*/ 1403661 h 1917701"/>
              <a:gd name="connsiteX64" fmla="*/ 681525 w 1694678"/>
              <a:gd name="connsiteY64" fmla="*/ 1470053 h 1917701"/>
              <a:gd name="connsiteX65" fmla="*/ 619543 w 1694678"/>
              <a:gd name="connsiteY65" fmla="*/ 1559720 h 1917701"/>
              <a:gd name="connsiteX66" fmla="*/ 609097 w 1694678"/>
              <a:gd name="connsiteY66" fmla="*/ 1592275 h 1917701"/>
              <a:gd name="connsiteX67" fmla="*/ 524598 w 1694678"/>
              <a:gd name="connsiteY67" fmla="*/ 1666212 h 1917701"/>
              <a:gd name="connsiteX68" fmla="*/ 485367 w 1694678"/>
              <a:gd name="connsiteY68" fmla="*/ 1711479 h 1917701"/>
              <a:gd name="connsiteX69" fmla="*/ 434064 w 1694678"/>
              <a:gd name="connsiteY69" fmla="*/ 1726568 h 1917701"/>
              <a:gd name="connsiteX70" fmla="*/ 382761 w 1694678"/>
              <a:gd name="connsiteY70" fmla="*/ 1732604 h 1917701"/>
              <a:gd name="connsiteX71" fmla="*/ 313350 w 1694678"/>
              <a:gd name="connsiteY71" fmla="*/ 1762783 h 1917701"/>
              <a:gd name="connsiteX72" fmla="*/ 216780 w 1694678"/>
              <a:gd name="connsiteY72" fmla="*/ 1765800 h 1917701"/>
              <a:gd name="connsiteX73" fmla="*/ 123228 w 1694678"/>
              <a:gd name="connsiteY73" fmla="*/ 1783907 h 1917701"/>
              <a:gd name="connsiteX74" fmla="*/ 14586 w 1694678"/>
              <a:gd name="connsiteY74" fmla="*/ 1795978 h 1917701"/>
              <a:gd name="connsiteX75" fmla="*/ 35711 w 1694678"/>
              <a:gd name="connsiteY75" fmla="*/ 1820121 h 1917701"/>
              <a:gd name="connsiteX76" fmla="*/ 119480 w 1694678"/>
              <a:gd name="connsiteY76" fmla="*/ 1871664 h 1917701"/>
              <a:gd name="connsiteX77" fmla="*/ 186155 w 1694678"/>
              <a:gd name="connsiteY77" fmla="*/ 1902620 h 1917701"/>
              <a:gd name="connsiteX78" fmla="*/ 367130 w 1694678"/>
              <a:gd name="connsiteY78" fmla="*/ 1907382 h 1917701"/>
              <a:gd name="connsiteX79" fmla="*/ 550487 w 1694678"/>
              <a:gd name="connsiteY79" fmla="*/ 1840708 h 1917701"/>
              <a:gd name="connsiteX80" fmla="*/ 724318 w 1694678"/>
              <a:gd name="connsiteY80" fmla="*/ 1778795 h 1917701"/>
              <a:gd name="connsiteX81" fmla="*/ 786230 w 1694678"/>
              <a:gd name="connsiteY81" fmla="*/ 1669257 h 1917701"/>
              <a:gd name="connsiteX82" fmla="*/ 1095791 w 1694678"/>
              <a:gd name="connsiteY82" fmla="*/ 1504949 h 1917701"/>
              <a:gd name="connsiteX83" fmla="*/ 1132910 w 1694678"/>
              <a:gd name="connsiteY83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36324 w 1694678"/>
              <a:gd name="connsiteY4" fmla="*/ 821532 h 1917701"/>
              <a:gd name="connsiteX5" fmla="*/ 1552993 w 1694678"/>
              <a:gd name="connsiteY5" fmla="*/ 838201 h 1917701"/>
              <a:gd name="connsiteX6" fmla="*/ 1560137 w 1694678"/>
              <a:gd name="connsiteY6" fmla="*/ 873920 h 1917701"/>
              <a:gd name="connsiteX7" fmla="*/ 1548230 w 1694678"/>
              <a:gd name="connsiteY7" fmla="*/ 912020 h 1917701"/>
              <a:gd name="connsiteX8" fmla="*/ 1595855 w 1694678"/>
              <a:gd name="connsiteY8" fmla="*/ 914401 h 1917701"/>
              <a:gd name="connsiteX9" fmla="*/ 1595855 w 1694678"/>
              <a:gd name="connsiteY9" fmla="*/ 888207 h 1917701"/>
              <a:gd name="connsiteX10" fmla="*/ 1598237 w 1694678"/>
              <a:gd name="connsiteY10" fmla="*/ 864395 h 1917701"/>
              <a:gd name="connsiteX11" fmla="*/ 1591093 w 1694678"/>
              <a:gd name="connsiteY11" fmla="*/ 847726 h 1917701"/>
              <a:gd name="connsiteX12" fmla="*/ 1612524 w 1694678"/>
              <a:gd name="connsiteY12" fmla="*/ 797720 h 1917701"/>
              <a:gd name="connsiteX13" fmla="*/ 1648243 w 1694678"/>
              <a:gd name="connsiteY13" fmla="*/ 757239 h 1917701"/>
              <a:gd name="connsiteX14" fmla="*/ 1669674 w 1694678"/>
              <a:gd name="connsiteY14" fmla="*/ 688182 h 1917701"/>
              <a:gd name="connsiteX15" fmla="*/ 1657768 w 1694678"/>
              <a:gd name="connsiteY15" fmla="*/ 645320 h 1917701"/>
              <a:gd name="connsiteX16" fmla="*/ 1643480 w 1694678"/>
              <a:gd name="connsiteY16" fmla="*/ 559595 h 1917701"/>
              <a:gd name="connsiteX17" fmla="*/ 1636337 w 1694678"/>
              <a:gd name="connsiteY17" fmla="*/ 490539 h 1917701"/>
              <a:gd name="connsiteX18" fmla="*/ 1657768 w 1694678"/>
              <a:gd name="connsiteY18" fmla="*/ 447676 h 1917701"/>
              <a:gd name="connsiteX19" fmla="*/ 1667293 w 1694678"/>
              <a:gd name="connsiteY19" fmla="*/ 371476 h 1917701"/>
              <a:gd name="connsiteX20" fmla="*/ 1660149 w 1694678"/>
              <a:gd name="connsiteY20" fmla="*/ 335757 h 1917701"/>
              <a:gd name="connsiteX21" fmla="*/ 1672055 w 1694678"/>
              <a:gd name="connsiteY21" fmla="*/ 311945 h 1917701"/>
              <a:gd name="connsiteX22" fmla="*/ 1660149 w 1694678"/>
              <a:gd name="connsiteY22" fmla="*/ 261939 h 1917701"/>
              <a:gd name="connsiteX23" fmla="*/ 1672055 w 1694678"/>
              <a:gd name="connsiteY23" fmla="*/ 228601 h 1917701"/>
              <a:gd name="connsiteX24" fmla="*/ 1664912 w 1694678"/>
              <a:gd name="connsiteY24" fmla="*/ 190501 h 1917701"/>
              <a:gd name="connsiteX25" fmla="*/ 1683962 w 1694678"/>
              <a:gd name="connsiteY25" fmla="*/ 135732 h 1917701"/>
              <a:gd name="connsiteX26" fmla="*/ 1669674 w 1694678"/>
              <a:gd name="connsiteY26" fmla="*/ 88107 h 1917701"/>
              <a:gd name="connsiteX27" fmla="*/ 1691106 w 1694678"/>
              <a:gd name="connsiteY27" fmla="*/ 52389 h 1917701"/>
              <a:gd name="connsiteX28" fmla="*/ 1648243 w 1694678"/>
              <a:gd name="connsiteY28" fmla="*/ 7144 h 1917701"/>
              <a:gd name="connsiteX29" fmla="*/ 1576805 w 1694678"/>
              <a:gd name="connsiteY29" fmla="*/ 9525 h 1917701"/>
              <a:gd name="connsiteX30" fmla="*/ 1536324 w 1694678"/>
              <a:gd name="connsiteY30" fmla="*/ 64295 h 1917701"/>
              <a:gd name="connsiteX31" fmla="*/ 1495843 w 1694678"/>
              <a:gd name="connsiteY31" fmla="*/ 111920 h 1917701"/>
              <a:gd name="connsiteX32" fmla="*/ 1502987 w 1694678"/>
              <a:gd name="connsiteY32" fmla="*/ 245270 h 1917701"/>
              <a:gd name="connsiteX33" fmla="*/ 1491080 w 1694678"/>
              <a:gd name="connsiteY33" fmla="*/ 314325 h 1917701"/>
              <a:gd name="connsiteX34" fmla="*/ 1472030 w 1694678"/>
              <a:gd name="connsiteY34" fmla="*/ 338139 h 1917701"/>
              <a:gd name="connsiteX35" fmla="*/ 1448218 w 1694678"/>
              <a:gd name="connsiteY35" fmla="*/ 361951 h 1917701"/>
              <a:gd name="connsiteX36" fmla="*/ 1436312 w 1694678"/>
              <a:gd name="connsiteY36" fmla="*/ 407195 h 1917701"/>
              <a:gd name="connsiteX37" fmla="*/ 1426787 w 1694678"/>
              <a:gd name="connsiteY37" fmla="*/ 454820 h 1917701"/>
              <a:gd name="connsiteX38" fmla="*/ 1412499 w 1694678"/>
              <a:gd name="connsiteY38" fmla="*/ 507206 h 1917701"/>
              <a:gd name="connsiteX39" fmla="*/ 1364874 w 1694678"/>
              <a:gd name="connsiteY39" fmla="*/ 595314 h 1917701"/>
              <a:gd name="connsiteX40" fmla="*/ 1357730 w 1694678"/>
              <a:gd name="connsiteY40" fmla="*/ 647700 h 1917701"/>
              <a:gd name="connsiteX41" fmla="*/ 1312487 w 1694678"/>
              <a:gd name="connsiteY41" fmla="*/ 723901 h 1917701"/>
              <a:gd name="connsiteX42" fmla="*/ 1305343 w 1694678"/>
              <a:gd name="connsiteY42" fmla="*/ 766764 h 1917701"/>
              <a:gd name="connsiteX43" fmla="*/ 1288674 w 1694678"/>
              <a:gd name="connsiteY43" fmla="*/ 783432 h 1917701"/>
              <a:gd name="connsiteX44" fmla="*/ 1288674 w 1694678"/>
              <a:gd name="connsiteY44" fmla="*/ 816770 h 1917701"/>
              <a:gd name="connsiteX45" fmla="*/ 1263799 w 1694678"/>
              <a:gd name="connsiteY45" fmla="*/ 850764 h 1917701"/>
              <a:gd name="connsiteX46" fmla="*/ 1248193 w 1694678"/>
              <a:gd name="connsiteY46" fmla="*/ 864395 h 1917701"/>
              <a:gd name="connsiteX47" fmla="*/ 1231524 w 1694678"/>
              <a:gd name="connsiteY47" fmla="*/ 878682 h 1917701"/>
              <a:gd name="connsiteX48" fmla="*/ 1195805 w 1694678"/>
              <a:gd name="connsiteY48" fmla="*/ 904876 h 1917701"/>
              <a:gd name="connsiteX49" fmla="*/ 1131180 w 1694678"/>
              <a:gd name="connsiteY49" fmla="*/ 969096 h 1917701"/>
              <a:gd name="connsiteX50" fmla="*/ 1129130 w 1694678"/>
              <a:gd name="connsiteY50" fmla="*/ 1014414 h 1917701"/>
              <a:gd name="connsiteX51" fmla="*/ 1113404 w 1694678"/>
              <a:gd name="connsiteY51" fmla="*/ 1039614 h 1917701"/>
              <a:gd name="connsiteX52" fmla="*/ 1070494 w 1694678"/>
              <a:gd name="connsiteY52" fmla="*/ 1071701 h 1917701"/>
              <a:gd name="connsiteX53" fmla="*/ 1043405 w 1694678"/>
              <a:gd name="connsiteY53" fmla="*/ 1088232 h 1917701"/>
              <a:gd name="connsiteX54" fmla="*/ 1000543 w 1694678"/>
              <a:gd name="connsiteY54" fmla="*/ 1126332 h 1917701"/>
              <a:gd name="connsiteX55" fmla="*/ 913897 w 1694678"/>
              <a:gd name="connsiteY55" fmla="*/ 1216557 h 1917701"/>
              <a:gd name="connsiteX56" fmla="*/ 950111 w 1694678"/>
              <a:gd name="connsiteY56" fmla="*/ 1213540 h 1917701"/>
              <a:gd name="connsiteX57" fmla="*/ 959165 w 1694678"/>
              <a:gd name="connsiteY57" fmla="*/ 1231646 h 1917701"/>
              <a:gd name="connsiteX58" fmla="*/ 933868 w 1694678"/>
              <a:gd name="connsiteY58" fmla="*/ 1262064 h 1917701"/>
              <a:gd name="connsiteX59" fmla="*/ 917199 w 1694678"/>
              <a:gd name="connsiteY59" fmla="*/ 1293020 h 1917701"/>
              <a:gd name="connsiteX60" fmla="*/ 906258 w 1694678"/>
              <a:gd name="connsiteY60" fmla="*/ 1304875 h 1917701"/>
              <a:gd name="connsiteX61" fmla="*/ 874337 w 1694678"/>
              <a:gd name="connsiteY61" fmla="*/ 1326357 h 1917701"/>
              <a:gd name="connsiteX62" fmla="*/ 850051 w 1694678"/>
              <a:gd name="connsiteY62" fmla="*/ 1364430 h 1917701"/>
              <a:gd name="connsiteX63" fmla="*/ 781113 w 1694678"/>
              <a:gd name="connsiteY63" fmla="*/ 1403661 h 1917701"/>
              <a:gd name="connsiteX64" fmla="*/ 681525 w 1694678"/>
              <a:gd name="connsiteY64" fmla="*/ 1470053 h 1917701"/>
              <a:gd name="connsiteX65" fmla="*/ 619543 w 1694678"/>
              <a:gd name="connsiteY65" fmla="*/ 1559720 h 1917701"/>
              <a:gd name="connsiteX66" fmla="*/ 609097 w 1694678"/>
              <a:gd name="connsiteY66" fmla="*/ 1592275 h 1917701"/>
              <a:gd name="connsiteX67" fmla="*/ 524598 w 1694678"/>
              <a:gd name="connsiteY67" fmla="*/ 1666212 h 1917701"/>
              <a:gd name="connsiteX68" fmla="*/ 485367 w 1694678"/>
              <a:gd name="connsiteY68" fmla="*/ 1711479 h 1917701"/>
              <a:gd name="connsiteX69" fmla="*/ 434064 w 1694678"/>
              <a:gd name="connsiteY69" fmla="*/ 1726568 h 1917701"/>
              <a:gd name="connsiteX70" fmla="*/ 382761 w 1694678"/>
              <a:gd name="connsiteY70" fmla="*/ 1732604 h 1917701"/>
              <a:gd name="connsiteX71" fmla="*/ 313350 w 1694678"/>
              <a:gd name="connsiteY71" fmla="*/ 1762783 h 1917701"/>
              <a:gd name="connsiteX72" fmla="*/ 216780 w 1694678"/>
              <a:gd name="connsiteY72" fmla="*/ 1765800 h 1917701"/>
              <a:gd name="connsiteX73" fmla="*/ 123228 w 1694678"/>
              <a:gd name="connsiteY73" fmla="*/ 1783907 h 1917701"/>
              <a:gd name="connsiteX74" fmla="*/ 14586 w 1694678"/>
              <a:gd name="connsiteY74" fmla="*/ 1795978 h 1917701"/>
              <a:gd name="connsiteX75" fmla="*/ 35711 w 1694678"/>
              <a:gd name="connsiteY75" fmla="*/ 1820121 h 1917701"/>
              <a:gd name="connsiteX76" fmla="*/ 119480 w 1694678"/>
              <a:gd name="connsiteY76" fmla="*/ 1871664 h 1917701"/>
              <a:gd name="connsiteX77" fmla="*/ 186155 w 1694678"/>
              <a:gd name="connsiteY77" fmla="*/ 1902620 h 1917701"/>
              <a:gd name="connsiteX78" fmla="*/ 367130 w 1694678"/>
              <a:gd name="connsiteY78" fmla="*/ 1907382 h 1917701"/>
              <a:gd name="connsiteX79" fmla="*/ 550487 w 1694678"/>
              <a:gd name="connsiteY79" fmla="*/ 1840708 h 1917701"/>
              <a:gd name="connsiteX80" fmla="*/ 724318 w 1694678"/>
              <a:gd name="connsiteY80" fmla="*/ 1778795 h 1917701"/>
              <a:gd name="connsiteX81" fmla="*/ 786230 w 1694678"/>
              <a:gd name="connsiteY81" fmla="*/ 1669257 h 1917701"/>
              <a:gd name="connsiteX82" fmla="*/ 1095791 w 1694678"/>
              <a:gd name="connsiteY82" fmla="*/ 1504949 h 1917701"/>
              <a:gd name="connsiteX83" fmla="*/ 1132910 w 1694678"/>
              <a:gd name="connsiteY83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36324 w 1694678"/>
              <a:gd name="connsiteY4" fmla="*/ 821532 h 1917701"/>
              <a:gd name="connsiteX5" fmla="*/ 1552993 w 1694678"/>
              <a:gd name="connsiteY5" fmla="*/ 838201 h 1917701"/>
              <a:gd name="connsiteX6" fmla="*/ 1560137 w 1694678"/>
              <a:gd name="connsiteY6" fmla="*/ 873920 h 1917701"/>
              <a:gd name="connsiteX7" fmla="*/ 1548230 w 1694678"/>
              <a:gd name="connsiteY7" fmla="*/ 912020 h 1917701"/>
              <a:gd name="connsiteX8" fmla="*/ 1595855 w 1694678"/>
              <a:gd name="connsiteY8" fmla="*/ 914401 h 1917701"/>
              <a:gd name="connsiteX9" fmla="*/ 1595855 w 1694678"/>
              <a:gd name="connsiteY9" fmla="*/ 888207 h 1917701"/>
              <a:gd name="connsiteX10" fmla="*/ 1598237 w 1694678"/>
              <a:gd name="connsiteY10" fmla="*/ 864395 h 1917701"/>
              <a:gd name="connsiteX11" fmla="*/ 1591093 w 1694678"/>
              <a:gd name="connsiteY11" fmla="*/ 847726 h 1917701"/>
              <a:gd name="connsiteX12" fmla="*/ 1612524 w 1694678"/>
              <a:gd name="connsiteY12" fmla="*/ 797720 h 1917701"/>
              <a:gd name="connsiteX13" fmla="*/ 1648243 w 1694678"/>
              <a:gd name="connsiteY13" fmla="*/ 757239 h 1917701"/>
              <a:gd name="connsiteX14" fmla="*/ 1669674 w 1694678"/>
              <a:gd name="connsiteY14" fmla="*/ 688182 h 1917701"/>
              <a:gd name="connsiteX15" fmla="*/ 1657768 w 1694678"/>
              <a:gd name="connsiteY15" fmla="*/ 645320 h 1917701"/>
              <a:gd name="connsiteX16" fmla="*/ 1643480 w 1694678"/>
              <a:gd name="connsiteY16" fmla="*/ 559595 h 1917701"/>
              <a:gd name="connsiteX17" fmla="*/ 1636337 w 1694678"/>
              <a:gd name="connsiteY17" fmla="*/ 490539 h 1917701"/>
              <a:gd name="connsiteX18" fmla="*/ 1657768 w 1694678"/>
              <a:gd name="connsiteY18" fmla="*/ 447676 h 1917701"/>
              <a:gd name="connsiteX19" fmla="*/ 1667293 w 1694678"/>
              <a:gd name="connsiteY19" fmla="*/ 371476 h 1917701"/>
              <a:gd name="connsiteX20" fmla="*/ 1660149 w 1694678"/>
              <a:gd name="connsiteY20" fmla="*/ 335757 h 1917701"/>
              <a:gd name="connsiteX21" fmla="*/ 1672055 w 1694678"/>
              <a:gd name="connsiteY21" fmla="*/ 311945 h 1917701"/>
              <a:gd name="connsiteX22" fmla="*/ 1660149 w 1694678"/>
              <a:gd name="connsiteY22" fmla="*/ 261939 h 1917701"/>
              <a:gd name="connsiteX23" fmla="*/ 1672055 w 1694678"/>
              <a:gd name="connsiteY23" fmla="*/ 228601 h 1917701"/>
              <a:gd name="connsiteX24" fmla="*/ 1664912 w 1694678"/>
              <a:gd name="connsiteY24" fmla="*/ 190501 h 1917701"/>
              <a:gd name="connsiteX25" fmla="*/ 1683962 w 1694678"/>
              <a:gd name="connsiteY25" fmla="*/ 135732 h 1917701"/>
              <a:gd name="connsiteX26" fmla="*/ 1669674 w 1694678"/>
              <a:gd name="connsiteY26" fmla="*/ 88107 h 1917701"/>
              <a:gd name="connsiteX27" fmla="*/ 1691106 w 1694678"/>
              <a:gd name="connsiteY27" fmla="*/ 52389 h 1917701"/>
              <a:gd name="connsiteX28" fmla="*/ 1648243 w 1694678"/>
              <a:gd name="connsiteY28" fmla="*/ 7144 h 1917701"/>
              <a:gd name="connsiteX29" fmla="*/ 1576805 w 1694678"/>
              <a:gd name="connsiteY29" fmla="*/ 9525 h 1917701"/>
              <a:gd name="connsiteX30" fmla="*/ 1536324 w 1694678"/>
              <a:gd name="connsiteY30" fmla="*/ 64295 h 1917701"/>
              <a:gd name="connsiteX31" fmla="*/ 1495843 w 1694678"/>
              <a:gd name="connsiteY31" fmla="*/ 111920 h 1917701"/>
              <a:gd name="connsiteX32" fmla="*/ 1502987 w 1694678"/>
              <a:gd name="connsiteY32" fmla="*/ 245270 h 1917701"/>
              <a:gd name="connsiteX33" fmla="*/ 1491080 w 1694678"/>
              <a:gd name="connsiteY33" fmla="*/ 314325 h 1917701"/>
              <a:gd name="connsiteX34" fmla="*/ 1472030 w 1694678"/>
              <a:gd name="connsiteY34" fmla="*/ 338139 h 1917701"/>
              <a:gd name="connsiteX35" fmla="*/ 1448218 w 1694678"/>
              <a:gd name="connsiteY35" fmla="*/ 361951 h 1917701"/>
              <a:gd name="connsiteX36" fmla="*/ 1436312 w 1694678"/>
              <a:gd name="connsiteY36" fmla="*/ 407195 h 1917701"/>
              <a:gd name="connsiteX37" fmla="*/ 1426787 w 1694678"/>
              <a:gd name="connsiteY37" fmla="*/ 454820 h 1917701"/>
              <a:gd name="connsiteX38" fmla="*/ 1412499 w 1694678"/>
              <a:gd name="connsiteY38" fmla="*/ 507206 h 1917701"/>
              <a:gd name="connsiteX39" fmla="*/ 1364874 w 1694678"/>
              <a:gd name="connsiteY39" fmla="*/ 595314 h 1917701"/>
              <a:gd name="connsiteX40" fmla="*/ 1357730 w 1694678"/>
              <a:gd name="connsiteY40" fmla="*/ 647700 h 1917701"/>
              <a:gd name="connsiteX41" fmla="*/ 1312487 w 1694678"/>
              <a:gd name="connsiteY41" fmla="*/ 723901 h 1917701"/>
              <a:gd name="connsiteX42" fmla="*/ 1305343 w 1694678"/>
              <a:gd name="connsiteY42" fmla="*/ 766764 h 1917701"/>
              <a:gd name="connsiteX43" fmla="*/ 1288674 w 1694678"/>
              <a:gd name="connsiteY43" fmla="*/ 783432 h 1917701"/>
              <a:gd name="connsiteX44" fmla="*/ 1288674 w 1694678"/>
              <a:gd name="connsiteY44" fmla="*/ 816770 h 1917701"/>
              <a:gd name="connsiteX45" fmla="*/ 1263799 w 1694678"/>
              <a:gd name="connsiteY45" fmla="*/ 850764 h 1917701"/>
              <a:gd name="connsiteX46" fmla="*/ 1248193 w 1694678"/>
              <a:gd name="connsiteY46" fmla="*/ 864395 h 1917701"/>
              <a:gd name="connsiteX47" fmla="*/ 1231524 w 1694678"/>
              <a:gd name="connsiteY47" fmla="*/ 878682 h 1917701"/>
              <a:gd name="connsiteX48" fmla="*/ 1195805 w 1694678"/>
              <a:gd name="connsiteY48" fmla="*/ 904876 h 1917701"/>
              <a:gd name="connsiteX49" fmla="*/ 1131180 w 1694678"/>
              <a:gd name="connsiteY49" fmla="*/ 969096 h 1917701"/>
              <a:gd name="connsiteX50" fmla="*/ 1129130 w 1694678"/>
              <a:gd name="connsiteY50" fmla="*/ 1014414 h 1917701"/>
              <a:gd name="connsiteX51" fmla="*/ 1113404 w 1694678"/>
              <a:gd name="connsiteY51" fmla="*/ 1039614 h 1917701"/>
              <a:gd name="connsiteX52" fmla="*/ 1070494 w 1694678"/>
              <a:gd name="connsiteY52" fmla="*/ 1071701 h 1917701"/>
              <a:gd name="connsiteX53" fmla="*/ 1043405 w 1694678"/>
              <a:gd name="connsiteY53" fmla="*/ 1088232 h 1917701"/>
              <a:gd name="connsiteX54" fmla="*/ 1000543 w 1694678"/>
              <a:gd name="connsiteY54" fmla="*/ 1126332 h 1917701"/>
              <a:gd name="connsiteX55" fmla="*/ 913897 w 1694678"/>
              <a:gd name="connsiteY55" fmla="*/ 1216557 h 1917701"/>
              <a:gd name="connsiteX56" fmla="*/ 950111 w 1694678"/>
              <a:gd name="connsiteY56" fmla="*/ 1213540 h 1917701"/>
              <a:gd name="connsiteX57" fmla="*/ 959165 w 1694678"/>
              <a:gd name="connsiteY57" fmla="*/ 1231646 h 1917701"/>
              <a:gd name="connsiteX58" fmla="*/ 933868 w 1694678"/>
              <a:gd name="connsiteY58" fmla="*/ 1262064 h 1917701"/>
              <a:gd name="connsiteX59" fmla="*/ 917199 w 1694678"/>
              <a:gd name="connsiteY59" fmla="*/ 1293020 h 1917701"/>
              <a:gd name="connsiteX60" fmla="*/ 906258 w 1694678"/>
              <a:gd name="connsiteY60" fmla="*/ 1304875 h 1917701"/>
              <a:gd name="connsiteX61" fmla="*/ 874337 w 1694678"/>
              <a:gd name="connsiteY61" fmla="*/ 1326357 h 1917701"/>
              <a:gd name="connsiteX62" fmla="*/ 850051 w 1694678"/>
              <a:gd name="connsiteY62" fmla="*/ 1364430 h 1917701"/>
              <a:gd name="connsiteX63" fmla="*/ 781113 w 1694678"/>
              <a:gd name="connsiteY63" fmla="*/ 1403661 h 1917701"/>
              <a:gd name="connsiteX64" fmla="*/ 681525 w 1694678"/>
              <a:gd name="connsiteY64" fmla="*/ 1470053 h 1917701"/>
              <a:gd name="connsiteX65" fmla="*/ 619543 w 1694678"/>
              <a:gd name="connsiteY65" fmla="*/ 1559720 h 1917701"/>
              <a:gd name="connsiteX66" fmla="*/ 609097 w 1694678"/>
              <a:gd name="connsiteY66" fmla="*/ 1592275 h 1917701"/>
              <a:gd name="connsiteX67" fmla="*/ 524598 w 1694678"/>
              <a:gd name="connsiteY67" fmla="*/ 1666212 h 1917701"/>
              <a:gd name="connsiteX68" fmla="*/ 485367 w 1694678"/>
              <a:gd name="connsiteY68" fmla="*/ 1711479 h 1917701"/>
              <a:gd name="connsiteX69" fmla="*/ 434064 w 1694678"/>
              <a:gd name="connsiteY69" fmla="*/ 1726568 h 1917701"/>
              <a:gd name="connsiteX70" fmla="*/ 382761 w 1694678"/>
              <a:gd name="connsiteY70" fmla="*/ 1732604 h 1917701"/>
              <a:gd name="connsiteX71" fmla="*/ 313350 w 1694678"/>
              <a:gd name="connsiteY71" fmla="*/ 1762783 h 1917701"/>
              <a:gd name="connsiteX72" fmla="*/ 216780 w 1694678"/>
              <a:gd name="connsiteY72" fmla="*/ 1765800 h 1917701"/>
              <a:gd name="connsiteX73" fmla="*/ 123228 w 1694678"/>
              <a:gd name="connsiteY73" fmla="*/ 1783907 h 1917701"/>
              <a:gd name="connsiteX74" fmla="*/ 14586 w 1694678"/>
              <a:gd name="connsiteY74" fmla="*/ 1795978 h 1917701"/>
              <a:gd name="connsiteX75" fmla="*/ 35711 w 1694678"/>
              <a:gd name="connsiteY75" fmla="*/ 1820121 h 1917701"/>
              <a:gd name="connsiteX76" fmla="*/ 119480 w 1694678"/>
              <a:gd name="connsiteY76" fmla="*/ 1871664 h 1917701"/>
              <a:gd name="connsiteX77" fmla="*/ 186155 w 1694678"/>
              <a:gd name="connsiteY77" fmla="*/ 1902620 h 1917701"/>
              <a:gd name="connsiteX78" fmla="*/ 367130 w 1694678"/>
              <a:gd name="connsiteY78" fmla="*/ 1907382 h 1917701"/>
              <a:gd name="connsiteX79" fmla="*/ 550487 w 1694678"/>
              <a:gd name="connsiteY79" fmla="*/ 1840708 h 1917701"/>
              <a:gd name="connsiteX80" fmla="*/ 724318 w 1694678"/>
              <a:gd name="connsiteY80" fmla="*/ 1778795 h 1917701"/>
              <a:gd name="connsiteX81" fmla="*/ 786230 w 1694678"/>
              <a:gd name="connsiteY81" fmla="*/ 1669257 h 1917701"/>
              <a:gd name="connsiteX82" fmla="*/ 1095791 w 1694678"/>
              <a:gd name="connsiteY82" fmla="*/ 1504949 h 1917701"/>
              <a:gd name="connsiteX83" fmla="*/ 1132910 w 1694678"/>
              <a:gd name="connsiteY83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36324 w 1694678"/>
              <a:gd name="connsiteY4" fmla="*/ 821532 h 1917701"/>
              <a:gd name="connsiteX5" fmla="*/ 1552993 w 1694678"/>
              <a:gd name="connsiteY5" fmla="*/ 838201 h 1917701"/>
              <a:gd name="connsiteX6" fmla="*/ 1548230 w 1694678"/>
              <a:gd name="connsiteY6" fmla="*/ 854870 h 1917701"/>
              <a:gd name="connsiteX7" fmla="*/ 1560137 w 1694678"/>
              <a:gd name="connsiteY7" fmla="*/ 873920 h 1917701"/>
              <a:gd name="connsiteX8" fmla="*/ 1548230 w 1694678"/>
              <a:gd name="connsiteY8" fmla="*/ 912020 h 1917701"/>
              <a:gd name="connsiteX9" fmla="*/ 1595855 w 1694678"/>
              <a:gd name="connsiteY9" fmla="*/ 914401 h 1917701"/>
              <a:gd name="connsiteX10" fmla="*/ 1595855 w 1694678"/>
              <a:gd name="connsiteY10" fmla="*/ 888207 h 1917701"/>
              <a:gd name="connsiteX11" fmla="*/ 1598237 w 1694678"/>
              <a:gd name="connsiteY11" fmla="*/ 864395 h 1917701"/>
              <a:gd name="connsiteX12" fmla="*/ 1591093 w 1694678"/>
              <a:gd name="connsiteY12" fmla="*/ 847726 h 1917701"/>
              <a:gd name="connsiteX13" fmla="*/ 1612524 w 1694678"/>
              <a:gd name="connsiteY13" fmla="*/ 797720 h 1917701"/>
              <a:gd name="connsiteX14" fmla="*/ 1648243 w 1694678"/>
              <a:gd name="connsiteY14" fmla="*/ 757239 h 1917701"/>
              <a:gd name="connsiteX15" fmla="*/ 1669674 w 1694678"/>
              <a:gd name="connsiteY15" fmla="*/ 688182 h 1917701"/>
              <a:gd name="connsiteX16" fmla="*/ 1657768 w 1694678"/>
              <a:gd name="connsiteY16" fmla="*/ 645320 h 1917701"/>
              <a:gd name="connsiteX17" fmla="*/ 1643480 w 1694678"/>
              <a:gd name="connsiteY17" fmla="*/ 559595 h 1917701"/>
              <a:gd name="connsiteX18" fmla="*/ 1636337 w 1694678"/>
              <a:gd name="connsiteY18" fmla="*/ 490539 h 1917701"/>
              <a:gd name="connsiteX19" fmla="*/ 1657768 w 1694678"/>
              <a:gd name="connsiteY19" fmla="*/ 447676 h 1917701"/>
              <a:gd name="connsiteX20" fmla="*/ 1667293 w 1694678"/>
              <a:gd name="connsiteY20" fmla="*/ 371476 h 1917701"/>
              <a:gd name="connsiteX21" fmla="*/ 1660149 w 1694678"/>
              <a:gd name="connsiteY21" fmla="*/ 335757 h 1917701"/>
              <a:gd name="connsiteX22" fmla="*/ 1672055 w 1694678"/>
              <a:gd name="connsiteY22" fmla="*/ 311945 h 1917701"/>
              <a:gd name="connsiteX23" fmla="*/ 1660149 w 1694678"/>
              <a:gd name="connsiteY23" fmla="*/ 261939 h 1917701"/>
              <a:gd name="connsiteX24" fmla="*/ 1672055 w 1694678"/>
              <a:gd name="connsiteY24" fmla="*/ 228601 h 1917701"/>
              <a:gd name="connsiteX25" fmla="*/ 1664912 w 1694678"/>
              <a:gd name="connsiteY25" fmla="*/ 190501 h 1917701"/>
              <a:gd name="connsiteX26" fmla="*/ 1683962 w 1694678"/>
              <a:gd name="connsiteY26" fmla="*/ 135732 h 1917701"/>
              <a:gd name="connsiteX27" fmla="*/ 1669674 w 1694678"/>
              <a:gd name="connsiteY27" fmla="*/ 88107 h 1917701"/>
              <a:gd name="connsiteX28" fmla="*/ 1691106 w 1694678"/>
              <a:gd name="connsiteY28" fmla="*/ 52389 h 1917701"/>
              <a:gd name="connsiteX29" fmla="*/ 1648243 w 1694678"/>
              <a:gd name="connsiteY29" fmla="*/ 7144 h 1917701"/>
              <a:gd name="connsiteX30" fmla="*/ 1576805 w 1694678"/>
              <a:gd name="connsiteY30" fmla="*/ 9525 h 1917701"/>
              <a:gd name="connsiteX31" fmla="*/ 1536324 w 1694678"/>
              <a:gd name="connsiteY31" fmla="*/ 64295 h 1917701"/>
              <a:gd name="connsiteX32" fmla="*/ 1495843 w 1694678"/>
              <a:gd name="connsiteY32" fmla="*/ 111920 h 1917701"/>
              <a:gd name="connsiteX33" fmla="*/ 1502987 w 1694678"/>
              <a:gd name="connsiteY33" fmla="*/ 245270 h 1917701"/>
              <a:gd name="connsiteX34" fmla="*/ 1491080 w 1694678"/>
              <a:gd name="connsiteY34" fmla="*/ 314325 h 1917701"/>
              <a:gd name="connsiteX35" fmla="*/ 1472030 w 1694678"/>
              <a:gd name="connsiteY35" fmla="*/ 338139 h 1917701"/>
              <a:gd name="connsiteX36" fmla="*/ 1448218 w 1694678"/>
              <a:gd name="connsiteY36" fmla="*/ 361951 h 1917701"/>
              <a:gd name="connsiteX37" fmla="*/ 1436312 w 1694678"/>
              <a:gd name="connsiteY37" fmla="*/ 407195 h 1917701"/>
              <a:gd name="connsiteX38" fmla="*/ 1426787 w 1694678"/>
              <a:gd name="connsiteY38" fmla="*/ 454820 h 1917701"/>
              <a:gd name="connsiteX39" fmla="*/ 1412499 w 1694678"/>
              <a:gd name="connsiteY39" fmla="*/ 507206 h 1917701"/>
              <a:gd name="connsiteX40" fmla="*/ 1364874 w 1694678"/>
              <a:gd name="connsiteY40" fmla="*/ 595314 h 1917701"/>
              <a:gd name="connsiteX41" fmla="*/ 1357730 w 1694678"/>
              <a:gd name="connsiteY41" fmla="*/ 647700 h 1917701"/>
              <a:gd name="connsiteX42" fmla="*/ 1312487 w 1694678"/>
              <a:gd name="connsiteY42" fmla="*/ 723901 h 1917701"/>
              <a:gd name="connsiteX43" fmla="*/ 1305343 w 1694678"/>
              <a:gd name="connsiteY43" fmla="*/ 766764 h 1917701"/>
              <a:gd name="connsiteX44" fmla="*/ 1288674 w 1694678"/>
              <a:gd name="connsiteY44" fmla="*/ 783432 h 1917701"/>
              <a:gd name="connsiteX45" fmla="*/ 1288674 w 1694678"/>
              <a:gd name="connsiteY45" fmla="*/ 816770 h 1917701"/>
              <a:gd name="connsiteX46" fmla="*/ 1263799 w 1694678"/>
              <a:gd name="connsiteY46" fmla="*/ 850764 h 1917701"/>
              <a:gd name="connsiteX47" fmla="*/ 1248193 w 1694678"/>
              <a:gd name="connsiteY47" fmla="*/ 864395 h 1917701"/>
              <a:gd name="connsiteX48" fmla="*/ 1231524 w 1694678"/>
              <a:gd name="connsiteY48" fmla="*/ 878682 h 1917701"/>
              <a:gd name="connsiteX49" fmla="*/ 1195805 w 1694678"/>
              <a:gd name="connsiteY49" fmla="*/ 904876 h 1917701"/>
              <a:gd name="connsiteX50" fmla="*/ 1131180 w 1694678"/>
              <a:gd name="connsiteY50" fmla="*/ 969096 h 1917701"/>
              <a:gd name="connsiteX51" fmla="*/ 1129130 w 1694678"/>
              <a:gd name="connsiteY51" fmla="*/ 1014414 h 1917701"/>
              <a:gd name="connsiteX52" fmla="*/ 1113404 w 1694678"/>
              <a:gd name="connsiteY52" fmla="*/ 1039614 h 1917701"/>
              <a:gd name="connsiteX53" fmla="*/ 1070494 w 1694678"/>
              <a:gd name="connsiteY53" fmla="*/ 1071701 h 1917701"/>
              <a:gd name="connsiteX54" fmla="*/ 1043405 w 1694678"/>
              <a:gd name="connsiteY54" fmla="*/ 1088232 h 1917701"/>
              <a:gd name="connsiteX55" fmla="*/ 1000543 w 1694678"/>
              <a:gd name="connsiteY55" fmla="*/ 1126332 h 1917701"/>
              <a:gd name="connsiteX56" fmla="*/ 913897 w 1694678"/>
              <a:gd name="connsiteY56" fmla="*/ 1216557 h 1917701"/>
              <a:gd name="connsiteX57" fmla="*/ 950111 w 1694678"/>
              <a:gd name="connsiteY57" fmla="*/ 1213540 h 1917701"/>
              <a:gd name="connsiteX58" fmla="*/ 959165 w 1694678"/>
              <a:gd name="connsiteY58" fmla="*/ 1231646 h 1917701"/>
              <a:gd name="connsiteX59" fmla="*/ 933868 w 1694678"/>
              <a:gd name="connsiteY59" fmla="*/ 1262064 h 1917701"/>
              <a:gd name="connsiteX60" fmla="*/ 917199 w 1694678"/>
              <a:gd name="connsiteY60" fmla="*/ 1293020 h 1917701"/>
              <a:gd name="connsiteX61" fmla="*/ 906258 w 1694678"/>
              <a:gd name="connsiteY61" fmla="*/ 1304875 h 1917701"/>
              <a:gd name="connsiteX62" fmla="*/ 874337 w 1694678"/>
              <a:gd name="connsiteY62" fmla="*/ 1326357 h 1917701"/>
              <a:gd name="connsiteX63" fmla="*/ 850051 w 1694678"/>
              <a:gd name="connsiteY63" fmla="*/ 1364430 h 1917701"/>
              <a:gd name="connsiteX64" fmla="*/ 781113 w 1694678"/>
              <a:gd name="connsiteY64" fmla="*/ 1403661 h 1917701"/>
              <a:gd name="connsiteX65" fmla="*/ 681525 w 1694678"/>
              <a:gd name="connsiteY65" fmla="*/ 1470053 h 1917701"/>
              <a:gd name="connsiteX66" fmla="*/ 619543 w 1694678"/>
              <a:gd name="connsiteY66" fmla="*/ 1559720 h 1917701"/>
              <a:gd name="connsiteX67" fmla="*/ 609097 w 1694678"/>
              <a:gd name="connsiteY67" fmla="*/ 1592275 h 1917701"/>
              <a:gd name="connsiteX68" fmla="*/ 524598 w 1694678"/>
              <a:gd name="connsiteY68" fmla="*/ 1666212 h 1917701"/>
              <a:gd name="connsiteX69" fmla="*/ 485367 w 1694678"/>
              <a:gd name="connsiteY69" fmla="*/ 1711479 h 1917701"/>
              <a:gd name="connsiteX70" fmla="*/ 434064 w 1694678"/>
              <a:gd name="connsiteY70" fmla="*/ 1726568 h 1917701"/>
              <a:gd name="connsiteX71" fmla="*/ 382761 w 1694678"/>
              <a:gd name="connsiteY71" fmla="*/ 1732604 h 1917701"/>
              <a:gd name="connsiteX72" fmla="*/ 313350 w 1694678"/>
              <a:gd name="connsiteY72" fmla="*/ 1762783 h 1917701"/>
              <a:gd name="connsiteX73" fmla="*/ 216780 w 1694678"/>
              <a:gd name="connsiteY73" fmla="*/ 1765800 h 1917701"/>
              <a:gd name="connsiteX74" fmla="*/ 123228 w 1694678"/>
              <a:gd name="connsiteY74" fmla="*/ 1783907 h 1917701"/>
              <a:gd name="connsiteX75" fmla="*/ 14586 w 1694678"/>
              <a:gd name="connsiteY75" fmla="*/ 1795978 h 1917701"/>
              <a:gd name="connsiteX76" fmla="*/ 35711 w 1694678"/>
              <a:gd name="connsiteY76" fmla="*/ 1820121 h 1917701"/>
              <a:gd name="connsiteX77" fmla="*/ 119480 w 1694678"/>
              <a:gd name="connsiteY77" fmla="*/ 1871664 h 1917701"/>
              <a:gd name="connsiteX78" fmla="*/ 186155 w 1694678"/>
              <a:gd name="connsiteY78" fmla="*/ 1902620 h 1917701"/>
              <a:gd name="connsiteX79" fmla="*/ 367130 w 1694678"/>
              <a:gd name="connsiteY79" fmla="*/ 1907382 h 1917701"/>
              <a:gd name="connsiteX80" fmla="*/ 550487 w 1694678"/>
              <a:gd name="connsiteY80" fmla="*/ 1840708 h 1917701"/>
              <a:gd name="connsiteX81" fmla="*/ 724318 w 1694678"/>
              <a:gd name="connsiteY81" fmla="*/ 1778795 h 1917701"/>
              <a:gd name="connsiteX82" fmla="*/ 786230 w 1694678"/>
              <a:gd name="connsiteY82" fmla="*/ 1669257 h 1917701"/>
              <a:gd name="connsiteX83" fmla="*/ 1095791 w 1694678"/>
              <a:gd name="connsiteY83" fmla="*/ 1504949 h 1917701"/>
              <a:gd name="connsiteX84" fmla="*/ 1132910 w 1694678"/>
              <a:gd name="connsiteY84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19643 w 1694678"/>
              <a:gd name="connsiteY2" fmla="*/ 973932 h 1917701"/>
              <a:gd name="connsiteX3" fmla="*/ 1491080 w 1694678"/>
              <a:gd name="connsiteY3" fmla="*/ 840582 h 1917701"/>
              <a:gd name="connsiteX4" fmla="*/ 1536324 w 1694678"/>
              <a:gd name="connsiteY4" fmla="*/ 821532 h 1917701"/>
              <a:gd name="connsiteX5" fmla="*/ 1552993 w 1694678"/>
              <a:gd name="connsiteY5" fmla="*/ 838201 h 1917701"/>
              <a:gd name="connsiteX6" fmla="*/ 1548230 w 1694678"/>
              <a:gd name="connsiteY6" fmla="*/ 854870 h 1917701"/>
              <a:gd name="connsiteX7" fmla="*/ 1560137 w 1694678"/>
              <a:gd name="connsiteY7" fmla="*/ 873920 h 1917701"/>
              <a:gd name="connsiteX8" fmla="*/ 1548230 w 1694678"/>
              <a:gd name="connsiteY8" fmla="*/ 912020 h 1917701"/>
              <a:gd name="connsiteX9" fmla="*/ 1595855 w 1694678"/>
              <a:gd name="connsiteY9" fmla="*/ 914401 h 1917701"/>
              <a:gd name="connsiteX10" fmla="*/ 1595855 w 1694678"/>
              <a:gd name="connsiteY10" fmla="*/ 888207 h 1917701"/>
              <a:gd name="connsiteX11" fmla="*/ 1598237 w 1694678"/>
              <a:gd name="connsiteY11" fmla="*/ 864395 h 1917701"/>
              <a:gd name="connsiteX12" fmla="*/ 1591093 w 1694678"/>
              <a:gd name="connsiteY12" fmla="*/ 847726 h 1917701"/>
              <a:gd name="connsiteX13" fmla="*/ 1612524 w 1694678"/>
              <a:gd name="connsiteY13" fmla="*/ 797720 h 1917701"/>
              <a:gd name="connsiteX14" fmla="*/ 1648243 w 1694678"/>
              <a:gd name="connsiteY14" fmla="*/ 757239 h 1917701"/>
              <a:gd name="connsiteX15" fmla="*/ 1669674 w 1694678"/>
              <a:gd name="connsiteY15" fmla="*/ 688182 h 1917701"/>
              <a:gd name="connsiteX16" fmla="*/ 1657768 w 1694678"/>
              <a:gd name="connsiteY16" fmla="*/ 645320 h 1917701"/>
              <a:gd name="connsiteX17" fmla="*/ 1643480 w 1694678"/>
              <a:gd name="connsiteY17" fmla="*/ 559595 h 1917701"/>
              <a:gd name="connsiteX18" fmla="*/ 1636337 w 1694678"/>
              <a:gd name="connsiteY18" fmla="*/ 490539 h 1917701"/>
              <a:gd name="connsiteX19" fmla="*/ 1657768 w 1694678"/>
              <a:gd name="connsiteY19" fmla="*/ 447676 h 1917701"/>
              <a:gd name="connsiteX20" fmla="*/ 1667293 w 1694678"/>
              <a:gd name="connsiteY20" fmla="*/ 371476 h 1917701"/>
              <a:gd name="connsiteX21" fmla="*/ 1660149 w 1694678"/>
              <a:gd name="connsiteY21" fmla="*/ 335757 h 1917701"/>
              <a:gd name="connsiteX22" fmla="*/ 1672055 w 1694678"/>
              <a:gd name="connsiteY22" fmla="*/ 311945 h 1917701"/>
              <a:gd name="connsiteX23" fmla="*/ 1660149 w 1694678"/>
              <a:gd name="connsiteY23" fmla="*/ 261939 h 1917701"/>
              <a:gd name="connsiteX24" fmla="*/ 1672055 w 1694678"/>
              <a:gd name="connsiteY24" fmla="*/ 228601 h 1917701"/>
              <a:gd name="connsiteX25" fmla="*/ 1664912 w 1694678"/>
              <a:gd name="connsiteY25" fmla="*/ 190501 h 1917701"/>
              <a:gd name="connsiteX26" fmla="*/ 1683962 w 1694678"/>
              <a:gd name="connsiteY26" fmla="*/ 135732 h 1917701"/>
              <a:gd name="connsiteX27" fmla="*/ 1669674 w 1694678"/>
              <a:gd name="connsiteY27" fmla="*/ 88107 h 1917701"/>
              <a:gd name="connsiteX28" fmla="*/ 1691106 w 1694678"/>
              <a:gd name="connsiteY28" fmla="*/ 52389 h 1917701"/>
              <a:gd name="connsiteX29" fmla="*/ 1648243 w 1694678"/>
              <a:gd name="connsiteY29" fmla="*/ 7144 h 1917701"/>
              <a:gd name="connsiteX30" fmla="*/ 1576805 w 1694678"/>
              <a:gd name="connsiteY30" fmla="*/ 9525 h 1917701"/>
              <a:gd name="connsiteX31" fmla="*/ 1536324 w 1694678"/>
              <a:gd name="connsiteY31" fmla="*/ 64295 h 1917701"/>
              <a:gd name="connsiteX32" fmla="*/ 1495843 w 1694678"/>
              <a:gd name="connsiteY32" fmla="*/ 111920 h 1917701"/>
              <a:gd name="connsiteX33" fmla="*/ 1502987 w 1694678"/>
              <a:gd name="connsiteY33" fmla="*/ 245270 h 1917701"/>
              <a:gd name="connsiteX34" fmla="*/ 1491080 w 1694678"/>
              <a:gd name="connsiteY34" fmla="*/ 314325 h 1917701"/>
              <a:gd name="connsiteX35" fmla="*/ 1472030 w 1694678"/>
              <a:gd name="connsiteY35" fmla="*/ 338139 h 1917701"/>
              <a:gd name="connsiteX36" fmla="*/ 1448218 w 1694678"/>
              <a:gd name="connsiteY36" fmla="*/ 361951 h 1917701"/>
              <a:gd name="connsiteX37" fmla="*/ 1436312 w 1694678"/>
              <a:gd name="connsiteY37" fmla="*/ 407195 h 1917701"/>
              <a:gd name="connsiteX38" fmla="*/ 1426787 w 1694678"/>
              <a:gd name="connsiteY38" fmla="*/ 454820 h 1917701"/>
              <a:gd name="connsiteX39" fmla="*/ 1412499 w 1694678"/>
              <a:gd name="connsiteY39" fmla="*/ 507206 h 1917701"/>
              <a:gd name="connsiteX40" fmla="*/ 1364874 w 1694678"/>
              <a:gd name="connsiteY40" fmla="*/ 595314 h 1917701"/>
              <a:gd name="connsiteX41" fmla="*/ 1357730 w 1694678"/>
              <a:gd name="connsiteY41" fmla="*/ 647700 h 1917701"/>
              <a:gd name="connsiteX42" fmla="*/ 1312487 w 1694678"/>
              <a:gd name="connsiteY42" fmla="*/ 723901 h 1917701"/>
              <a:gd name="connsiteX43" fmla="*/ 1305343 w 1694678"/>
              <a:gd name="connsiteY43" fmla="*/ 766764 h 1917701"/>
              <a:gd name="connsiteX44" fmla="*/ 1288674 w 1694678"/>
              <a:gd name="connsiteY44" fmla="*/ 783432 h 1917701"/>
              <a:gd name="connsiteX45" fmla="*/ 1288674 w 1694678"/>
              <a:gd name="connsiteY45" fmla="*/ 816770 h 1917701"/>
              <a:gd name="connsiteX46" fmla="*/ 1263799 w 1694678"/>
              <a:gd name="connsiteY46" fmla="*/ 850764 h 1917701"/>
              <a:gd name="connsiteX47" fmla="*/ 1248193 w 1694678"/>
              <a:gd name="connsiteY47" fmla="*/ 864395 h 1917701"/>
              <a:gd name="connsiteX48" fmla="*/ 1231524 w 1694678"/>
              <a:gd name="connsiteY48" fmla="*/ 878682 h 1917701"/>
              <a:gd name="connsiteX49" fmla="*/ 1195805 w 1694678"/>
              <a:gd name="connsiteY49" fmla="*/ 904876 h 1917701"/>
              <a:gd name="connsiteX50" fmla="*/ 1131180 w 1694678"/>
              <a:gd name="connsiteY50" fmla="*/ 969096 h 1917701"/>
              <a:gd name="connsiteX51" fmla="*/ 1129130 w 1694678"/>
              <a:gd name="connsiteY51" fmla="*/ 1014414 h 1917701"/>
              <a:gd name="connsiteX52" fmla="*/ 1113404 w 1694678"/>
              <a:gd name="connsiteY52" fmla="*/ 1039614 h 1917701"/>
              <a:gd name="connsiteX53" fmla="*/ 1070494 w 1694678"/>
              <a:gd name="connsiteY53" fmla="*/ 1071701 h 1917701"/>
              <a:gd name="connsiteX54" fmla="*/ 1043405 w 1694678"/>
              <a:gd name="connsiteY54" fmla="*/ 1088232 h 1917701"/>
              <a:gd name="connsiteX55" fmla="*/ 1000543 w 1694678"/>
              <a:gd name="connsiteY55" fmla="*/ 1126332 h 1917701"/>
              <a:gd name="connsiteX56" fmla="*/ 913897 w 1694678"/>
              <a:gd name="connsiteY56" fmla="*/ 1216557 h 1917701"/>
              <a:gd name="connsiteX57" fmla="*/ 950111 w 1694678"/>
              <a:gd name="connsiteY57" fmla="*/ 1213540 h 1917701"/>
              <a:gd name="connsiteX58" fmla="*/ 959165 w 1694678"/>
              <a:gd name="connsiteY58" fmla="*/ 1231646 h 1917701"/>
              <a:gd name="connsiteX59" fmla="*/ 933868 w 1694678"/>
              <a:gd name="connsiteY59" fmla="*/ 1262064 h 1917701"/>
              <a:gd name="connsiteX60" fmla="*/ 917199 w 1694678"/>
              <a:gd name="connsiteY60" fmla="*/ 1293020 h 1917701"/>
              <a:gd name="connsiteX61" fmla="*/ 906258 w 1694678"/>
              <a:gd name="connsiteY61" fmla="*/ 1304875 h 1917701"/>
              <a:gd name="connsiteX62" fmla="*/ 874337 w 1694678"/>
              <a:gd name="connsiteY62" fmla="*/ 1326357 h 1917701"/>
              <a:gd name="connsiteX63" fmla="*/ 850051 w 1694678"/>
              <a:gd name="connsiteY63" fmla="*/ 1364430 h 1917701"/>
              <a:gd name="connsiteX64" fmla="*/ 781113 w 1694678"/>
              <a:gd name="connsiteY64" fmla="*/ 1403661 h 1917701"/>
              <a:gd name="connsiteX65" fmla="*/ 681525 w 1694678"/>
              <a:gd name="connsiteY65" fmla="*/ 1470053 h 1917701"/>
              <a:gd name="connsiteX66" fmla="*/ 619543 w 1694678"/>
              <a:gd name="connsiteY66" fmla="*/ 1559720 h 1917701"/>
              <a:gd name="connsiteX67" fmla="*/ 609097 w 1694678"/>
              <a:gd name="connsiteY67" fmla="*/ 1592275 h 1917701"/>
              <a:gd name="connsiteX68" fmla="*/ 524598 w 1694678"/>
              <a:gd name="connsiteY68" fmla="*/ 1666212 h 1917701"/>
              <a:gd name="connsiteX69" fmla="*/ 485367 w 1694678"/>
              <a:gd name="connsiteY69" fmla="*/ 1711479 h 1917701"/>
              <a:gd name="connsiteX70" fmla="*/ 434064 w 1694678"/>
              <a:gd name="connsiteY70" fmla="*/ 1726568 h 1917701"/>
              <a:gd name="connsiteX71" fmla="*/ 382761 w 1694678"/>
              <a:gd name="connsiteY71" fmla="*/ 1732604 h 1917701"/>
              <a:gd name="connsiteX72" fmla="*/ 313350 w 1694678"/>
              <a:gd name="connsiteY72" fmla="*/ 1762783 h 1917701"/>
              <a:gd name="connsiteX73" fmla="*/ 216780 w 1694678"/>
              <a:gd name="connsiteY73" fmla="*/ 1765800 h 1917701"/>
              <a:gd name="connsiteX74" fmla="*/ 123228 w 1694678"/>
              <a:gd name="connsiteY74" fmla="*/ 1783907 h 1917701"/>
              <a:gd name="connsiteX75" fmla="*/ 14586 w 1694678"/>
              <a:gd name="connsiteY75" fmla="*/ 1795978 h 1917701"/>
              <a:gd name="connsiteX76" fmla="*/ 35711 w 1694678"/>
              <a:gd name="connsiteY76" fmla="*/ 1820121 h 1917701"/>
              <a:gd name="connsiteX77" fmla="*/ 119480 w 1694678"/>
              <a:gd name="connsiteY77" fmla="*/ 1871664 h 1917701"/>
              <a:gd name="connsiteX78" fmla="*/ 186155 w 1694678"/>
              <a:gd name="connsiteY78" fmla="*/ 1902620 h 1917701"/>
              <a:gd name="connsiteX79" fmla="*/ 367130 w 1694678"/>
              <a:gd name="connsiteY79" fmla="*/ 1907382 h 1917701"/>
              <a:gd name="connsiteX80" fmla="*/ 550487 w 1694678"/>
              <a:gd name="connsiteY80" fmla="*/ 1840708 h 1917701"/>
              <a:gd name="connsiteX81" fmla="*/ 724318 w 1694678"/>
              <a:gd name="connsiteY81" fmla="*/ 1778795 h 1917701"/>
              <a:gd name="connsiteX82" fmla="*/ 786230 w 1694678"/>
              <a:gd name="connsiteY82" fmla="*/ 1669257 h 1917701"/>
              <a:gd name="connsiteX83" fmla="*/ 1095791 w 1694678"/>
              <a:gd name="connsiteY83" fmla="*/ 1504949 h 1917701"/>
              <a:gd name="connsiteX84" fmla="*/ 1132910 w 1694678"/>
              <a:gd name="connsiteY84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17274 w 1694678"/>
              <a:gd name="connsiteY2" fmla="*/ 940595 h 1917701"/>
              <a:gd name="connsiteX3" fmla="*/ 1419643 w 1694678"/>
              <a:gd name="connsiteY3" fmla="*/ 973932 h 1917701"/>
              <a:gd name="connsiteX4" fmla="*/ 1491080 w 1694678"/>
              <a:gd name="connsiteY4" fmla="*/ 840582 h 1917701"/>
              <a:gd name="connsiteX5" fmla="*/ 1536324 w 1694678"/>
              <a:gd name="connsiteY5" fmla="*/ 821532 h 1917701"/>
              <a:gd name="connsiteX6" fmla="*/ 1552993 w 1694678"/>
              <a:gd name="connsiteY6" fmla="*/ 838201 h 1917701"/>
              <a:gd name="connsiteX7" fmla="*/ 1548230 w 1694678"/>
              <a:gd name="connsiteY7" fmla="*/ 854870 h 1917701"/>
              <a:gd name="connsiteX8" fmla="*/ 1560137 w 1694678"/>
              <a:gd name="connsiteY8" fmla="*/ 873920 h 1917701"/>
              <a:gd name="connsiteX9" fmla="*/ 1548230 w 1694678"/>
              <a:gd name="connsiteY9" fmla="*/ 912020 h 1917701"/>
              <a:gd name="connsiteX10" fmla="*/ 1595855 w 1694678"/>
              <a:gd name="connsiteY10" fmla="*/ 914401 h 1917701"/>
              <a:gd name="connsiteX11" fmla="*/ 1595855 w 1694678"/>
              <a:gd name="connsiteY11" fmla="*/ 888207 h 1917701"/>
              <a:gd name="connsiteX12" fmla="*/ 1598237 w 1694678"/>
              <a:gd name="connsiteY12" fmla="*/ 864395 h 1917701"/>
              <a:gd name="connsiteX13" fmla="*/ 1591093 w 1694678"/>
              <a:gd name="connsiteY13" fmla="*/ 847726 h 1917701"/>
              <a:gd name="connsiteX14" fmla="*/ 1612524 w 1694678"/>
              <a:gd name="connsiteY14" fmla="*/ 797720 h 1917701"/>
              <a:gd name="connsiteX15" fmla="*/ 1648243 w 1694678"/>
              <a:gd name="connsiteY15" fmla="*/ 757239 h 1917701"/>
              <a:gd name="connsiteX16" fmla="*/ 1669674 w 1694678"/>
              <a:gd name="connsiteY16" fmla="*/ 688182 h 1917701"/>
              <a:gd name="connsiteX17" fmla="*/ 1657768 w 1694678"/>
              <a:gd name="connsiteY17" fmla="*/ 645320 h 1917701"/>
              <a:gd name="connsiteX18" fmla="*/ 1643480 w 1694678"/>
              <a:gd name="connsiteY18" fmla="*/ 559595 h 1917701"/>
              <a:gd name="connsiteX19" fmla="*/ 1636337 w 1694678"/>
              <a:gd name="connsiteY19" fmla="*/ 490539 h 1917701"/>
              <a:gd name="connsiteX20" fmla="*/ 1657768 w 1694678"/>
              <a:gd name="connsiteY20" fmla="*/ 447676 h 1917701"/>
              <a:gd name="connsiteX21" fmla="*/ 1667293 w 1694678"/>
              <a:gd name="connsiteY21" fmla="*/ 371476 h 1917701"/>
              <a:gd name="connsiteX22" fmla="*/ 1660149 w 1694678"/>
              <a:gd name="connsiteY22" fmla="*/ 335757 h 1917701"/>
              <a:gd name="connsiteX23" fmla="*/ 1672055 w 1694678"/>
              <a:gd name="connsiteY23" fmla="*/ 311945 h 1917701"/>
              <a:gd name="connsiteX24" fmla="*/ 1660149 w 1694678"/>
              <a:gd name="connsiteY24" fmla="*/ 261939 h 1917701"/>
              <a:gd name="connsiteX25" fmla="*/ 1672055 w 1694678"/>
              <a:gd name="connsiteY25" fmla="*/ 228601 h 1917701"/>
              <a:gd name="connsiteX26" fmla="*/ 1664912 w 1694678"/>
              <a:gd name="connsiteY26" fmla="*/ 190501 h 1917701"/>
              <a:gd name="connsiteX27" fmla="*/ 1683962 w 1694678"/>
              <a:gd name="connsiteY27" fmla="*/ 135732 h 1917701"/>
              <a:gd name="connsiteX28" fmla="*/ 1669674 w 1694678"/>
              <a:gd name="connsiteY28" fmla="*/ 88107 h 1917701"/>
              <a:gd name="connsiteX29" fmla="*/ 1691106 w 1694678"/>
              <a:gd name="connsiteY29" fmla="*/ 52389 h 1917701"/>
              <a:gd name="connsiteX30" fmla="*/ 1648243 w 1694678"/>
              <a:gd name="connsiteY30" fmla="*/ 7144 h 1917701"/>
              <a:gd name="connsiteX31" fmla="*/ 1576805 w 1694678"/>
              <a:gd name="connsiteY31" fmla="*/ 9525 h 1917701"/>
              <a:gd name="connsiteX32" fmla="*/ 1536324 w 1694678"/>
              <a:gd name="connsiteY32" fmla="*/ 64295 h 1917701"/>
              <a:gd name="connsiteX33" fmla="*/ 1495843 w 1694678"/>
              <a:gd name="connsiteY33" fmla="*/ 111920 h 1917701"/>
              <a:gd name="connsiteX34" fmla="*/ 1502987 w 1694678"/>
              <a:gd name="connsiteY34" fmla="*/ 245270 h 1917701"/>
              <a:gd name="connsiteX35" fmla="*/ 1491080 w 1694678"/>
              <a:gd name="connsiteY35" fmla="*/ 314325 h 1917701"/>
              <a:gd name="connsiteX36" fmla="*/ 1472030 w 1694678"/>
              <a:gd name="connsiteY36" fmla="*/ 338139 h 1917701"/>
              <a:gd name="connsiteX37" fmla="*/ 1448218 w 1694678"/>
              <a:gd name="connsiteY37" fmla="*/ 361951 h 1917701"/>
              <a:gd name="connsiteX38" fmla="*/ 1436312 w 1694678"/>
              <a:gd name="connsiteY38" fmla="*/ 407195 h 1917701"/>
              <a:gd name="connsiteX39" fmla="*/ 1426787 w 1694678"/>
              <a:gd name="connsiteY39" fmla="*/ 454820 h 1917701"/>
              <a:gd name="connsiteX40" fmla="*/ 1412499 w 1694678"/>
              <a:gd name="connsiteY40" fmla="*/ 507206 h 1917701"/>
              <a:gd name="connsiteX41" fmla="*/ 1364874 w 1694678"/>
              <a:gd name="connsiteY41" fmla="*/ 595314 h 1917701"/>
              <a:gd name="connsiteX42" fmla="*/ 1357730 w 1694678"/>
              <a:gd name="connsiteY42" fmla="*/ 647700 h 1917701"/>
              <a:gd name="connsiteX43" fmla="*/ 1312487 w 1694678"/>
              <a:gd name="connsiteY43" fmla="*/ 723901 h 1917701"/>
              <a:gd name="connsiteX44" fmla="*/ 1305343 w 1694678"/>
              <a:gd name="connsiteY44" fmla="*/ 766764 h 1917701"/>
              <a:gd name="connsiteX45" fmla="*/ 1288674 w 1694678"/>
              <a:gd name="connsiteY45" fmla="*/ 783432 h 1917701"/>
              <a:gd name="connsiteX46" fmla="*/ 1288674 w 1694678"/>
              <a:gd name="connsiteY46" fmla="*/ 816770 h 1917701"/>
              <a:gd name="connsiteX47" fmla="*/ 1263799 w 1694678"/>
              <a:gd name="connsiteY47" fmla="*/ 850764 h 1917701"/>
              <a:gd name="connsiteX48" fmla="*/ 1248193 w 1694678"/>
              <a:gd name="connsiteY48" fmla="*/ 864395 h 1917701"/>
              <a:gd name="connsiteX49" fmla="*/ 1231524 w 1694678"/>
              <a:gd name="connsiteY49" fmla="*/ 878682 h 1917701"/>
              <a:gd name="connsiteX50" fmla="*/ 1195805 w 1694678"/>
              <a:gd name="connsiteY50" fmla="*/ 904876 h 1917701"/>
              <a:gd name="connsiteX51" fmla="*/ 1131180 w 1694678"/>
              <a:gd name="connsiteY51" fmla="*/ 969096 h 1917701"/>
              <a:gd name="connsiteX52" fmla="*/ 1129130 w 1694678"/>
              <a:gd name="connsiteY52" fmla="*/ 1014414 h 1917701"/>
              <a:gd name="connsiteX53" fmla="*/ 1113404 w 1694678"/>
              <a:gd name="connsiteY53" fmla="*/ 1039614 h 1917701"/>
              <a:gd name="connsiteX54" fmla="*/ 1070494 w 1694678"/>
              <a:gd name="connsiteY54" fmla="*/ 1071701 h 1917701"/>
              <a:gd name="connsiteX55" fmla="*/ 1043405 w 1694678"/>
              <a:gd name="connsiteY55" fmla="*/ 1088232 h 1917701"/>
              <a:gd name="connsiteX56" fmla="*/ 1000543 w 1694678"/>
              <a:gd name="connsiteY56" fmla="*/ 1126332 h 1917701"/>
              <a:gd name="connsiteX57" fmla="*/ 913897 w 1694678"/>
              <a:gd name="connsiteY57" fmla="*/ 1216557 h 1917701"/>
              <a:gd name="connsiteX58" fmla="*/ 950111 w 1694678"/>
              <a:gd name="connsiteY58" fmla="*/ 1213540 h 1917701"/>
              <a:gd name="connsiteX59" fmla="*/ 959165 w 1694678"/>
              <a:gd name="connsiteY59" fmla="*/ 1231646 h 1917701"/>
              <a:gd name="connsiteX60" fmla="*/ 933868 w 1694678"/>
              <a:gd name="connsiteY60" fmla="*/ 1262064 h 1917701"/>
              <a:gd name="connsiteX61" fmla="*/ 917199 w 1694678"/>
              <a:gd name="connsiteY61" fmla="*/ 1293020 h 1917701"/>
              <a:gd name="connsiteX62" fmla="*/ 906258 w 1694678"/>
              <a:gd name="connsiteY62" fmla="*/ 1304875 h 1917701"/>
              <a:gd name="connsiteX63" fmla="*/ 874337 w 1694678"/>
              <a:gd name="connsiteY63" fmla="*/ 1326357 h 1917701"/>
              <a:gd name="connsiteX64" fmla="*/ 850051 w 1694678"/>
              <a:gd name="connsiteY64" fmla="*/ 1364430 h 1917701"/>
              <a:gd name="connsiteX65" fmla="*/ 781113 w 1694678"/>
              <a:gd name="connsiteY65" fmla="*/ 1403661 h 1917701"/>
              <a:gd name="connsiteX66" fmla="*/ 681525 w 1694678"/>
              <a:gd name="connsiteY66" fmla="*/ 1470053 h 1917701"/>
              <a:gd name="connsiteX67" fmla="*/ 619543 w 1694678"/>
              <a:gd name="connsiteY67" fmla="*/ 1559720 h 1917701"/>
              <a:gd name="connsiteX68" fmla="*/ 609097 w 1694678"/>
              <a:gd name="connsiteY68" fmla="*/ 1592275 h 1917701"/>
              <a:gd name="connsiteX69" fmla="*/ 524598 w 1694678"/>
              <a:gd name="connsiteY69" fmla="*/ 1666212 h 1917701"/>
              <a:gd name="connsiteX70" fmla="*/ 485367 w 1694678"/>
              <a:gd name="connsiteY70" fmla="*/ 1711479 h 1917701"/>
              <a:gd name="connsiteX71" fmla="*/ 434064 w 1694678"/>
              <a:gd name="connsiteY71" fmla="*/ 1726568 h 1917701"/>
              <a:gd name="connsiteX72" fmla="*/ 382761 w 1694678"/>
              <a:gd name="connsiteY72" fmla="*/ 1732604 h 1917701"/>
              <a:gd name="connsiteX73" fmla="*/ 313350 w 1694678"/>
              <a:gd name="connsiteY73" fmla="*/ 1762783 h 1917701"/>
              <a:gd name="connsiteX74" fmla="*/ 216780 w 1694678"/>
              <a:gd name="connsiteY74" fmla="*/ 1765800 h 1917701"/>
              <a:gd name="connsiteX75" fmla="*/ 123228 w 1694678"/>
              <a:gd name="connsiteY75" fmla="*/ 1783907 h 1917701"/>
              <a:gd name="connsiteX76" fmla="*/ 14586 w 1694678"/>
              <a:gd name="connsiteY76" fmla="*/ 1795978 h 1917701"/>
              <a:gd name="connsiteX77" fmla="*/ 35711 w 1694678"/>
              <a:gd name="connsiteY77" fmla="*/ 1820121 h 1917701"/>
              <a:gd name="connsiteX78" fmla="*/ 119480 w 1694678"/>
              <a:gd name="connsiteY78" fmla="*/ 1871664 h 1917701"/>
              <a:gd name="connsiteX79" fmla="*/ 186155 w 1694678"/>
              <a:gd name="connsiteY79" fmla="*/ 1902620 h 1917701"/>
              <a:gd name="connsiteX80" fmla="*/ 367130 w 1694678"/>
              <a:gd name="connsiteY80" fmla="*/ 1907382 h 1917701"/>
              <a:gd name="connsiteX81" fmla="*/ 550487 w 1694678"/>
              <a:gd name="connsiteY81" fmla="*/ 1840708 h 1917701"/>
              <a:gd name="connsiteX82" fmla="*/ 724318 w 1694678"/>
              <a:gd name="connsiteY82" fmla="*/ 1778795 h 1917701"/>
              <a:gd name="connsiteX83" fmla="*/ 786230 w 1694678"/>
              <a:gd name="connsiteY83" fmla="*/ 1669257 h 1917701"/>
              <a:gd name="connsiteX84" fmla="*/ 1095791 w 1694678"/>
              <a:gd name="connsiteY84" fmla="*/ 1504949 h 1917701"/>
              <a:gd name="connsiteX85" fmla="*/ 1132910 w 1694678"/>
              <a:gd name="connsiteY85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57755 w 1694678"/>
              <a:gd name="connsiteY2" fmla="*/ 1016795 h 1917701"/>
              <a:gd name="connsiteX3" fmla="*/ 1517274 w 1694678"/>
              <a:gd name="connsiteY3" fmla="*/ 940595 h 1917701"/>
              <a:gd name="connsiteX4" fmla="*/ 1419643 w 1694678"/>
              <a:gd name="connsiteY4" fmla="*/ 973932 h 1917701"/>
              <a:gd name="connsiteX5" fmla="*/ 1491080 w 1694678"/>
              <a:gd name="connsiteY5" fmla="*/ 840582 h 1917701"/>
              <a:gd name="connsiteX6" fmla="*/ 1536324 w 1694678"/>
              <a:gd name="connsiteY6" fmla="*/ 821532 h 1917701"/>
              <a:gd name="connsiteX7" fmla="*/ 1552993 w 1694678"/>
              <a:gd name="connsiteY7" fmla="*/ 838201 h 1917701"/>
              <a:gd name="connsiteX8" fmla="*/ 1548230 w 1694678"/>
              <a:gd name="connsiteY8" fmla="*/ 854870 h 1917701"/>
              <a:gd name="connsiteX9" fmla="*/ 1560137 w 1694678"/>
              <a:gd name="connsiteY9" fmla="*/ 873920 h 1917701"/>
              <a:gd name="connsiteX10" fmla="*/ 1548230 w 1694678"/>
              <a:gd name="connsiteY10" fmla="*/ 912020 h 1917701"/>
              <a:gd name="connsiteX11" fmla="*/ 1595855 w 1694678"/>
              <a:gd name="connsiteY11" fmla="*/ 914401 h 1917701"/>
              <a:gd name="connsiteX12" fmla="*/ 1595855 w 1694678"/>
              <a:gd name="connsiteY12" fmla="*/ 888207 h 1917701"/>
              <a:gd name="connsiteX13" fmla="*/ 1598237 w 1694678"/>
              <a:gd name="connsiteY13" fmla="*/ 864395 h 1917701"/>
              <a:gd name="connsiteX14" fmla="*/ 1591093 w 1694678"/>
              <a:gd name="connsiteY14" fmla="*/ 847726 h 1917701"/>
              <a:gd name="connsiteX15" fmla="*/ 1612524 w 1694678"/>
              <a:gd name="connsiteY15" fmla="*/ 797720 h 1917701"/>
              <a:gd name="connsiteX16" fmla="*/ 1648243 w 1694678"/>
              <a:gd name="connsiteY16" fmla="*/ 757239 h 1917701"/>
              <a:gd name="connsiteX17" fmla="*/ 1669674 w 1694678"/>
              <a:gd name="connsiteY17" fmla="*/ 688182 h 1917701"/>
              <a:gd name="connsiteX18" fmla="*/ 1657768 w 1694678"/>
              <a:gd name="connsiteY18" fmla="*/ 645320 h 1917701"/>
              <a:gd name="connsiteX19" fmla="*/ 1643480 w 1694678"/>
              <a:gd name="connsiteY19" fmla="*/ 559595 h 1917701"/>
              <a:gd name="connsiteX20" fmla="*/ 1636337 w 1694678"/>
              <a:gd name="connsiteY20" fmla="*/ 490539 h 1917701"/>
              <a:gd name="connsiteX21" fmla="*/ 1657768 w 1694678"/>
              <a:gd name="connsiteY21" fmla="*/ 447676 h 1917701"/>
              <a:gd name="connsiteX22" fmla="*/ 1667293 w 1694678"/>
              <a:gd name="connsiteY22" fmla="*/ 371476 h 1917701"/>
              <a:gd name="connsiteX23" fmla="*/ 1660149 w 1694678"/>
              <a:gd name="connsiteY23" fmla="*/ 335757 h 1917701"/>
              <a:gd name="connsiteX24" fmla="*/ 1672055 w 1694678"/>
              <a:gd name="connsiteY24" fmla="*/ 311945 h 1917701"/>
              <a:gd name="connsiteX25" fmla="*/ 1660149 w 1694678"/>
              <a:gd name="connsiteY25" fmla="*/ 261939 h 1917701"/>
              <a:gd name="connsiteX26" fmla="*/ 1672055 w 1694678"/>
              <a:gd name="connsiteY26" fmla="*/ 228601 h 1917701"/>
              <a:gd name="connsiteX27" fmla="*/ 1664912 w 1694678"/>
              <a:gd name="connsiteY27" fmla="*/ 190501 h 1917701"/>
              <a:gd name="connsiteX28" fmla="*/ 1683962 w 1694678"/>
              <a:gd name="connsiteY28" fmla="*/ 135732 h 1917701"/>
              <a:gd name="connsiteX29" fmla="*/ 1669674 w 1694678"/>
              <a:gd name="connsiteY29" fmla="*/ 88107 h 1917701"/>
              <a:gd name="connsiteX30" fmla="*/ 1691106 w 1694678"/>
              <a:gd name="connsiteY30" fmla="*/ 52389 h 1917701"/>
              <a:gd name="connsiteX31" fmla="*/ 1648243 w 1694678"/>
              <a:gd name="connsiteY31" fmla="*/ 7144 h 1917701"/>
              <a:gd name="connsiteX32" fmla="*/ 1576805 w 1694678"/>
              <a:gd name="connsiteY32" fmla="*/ 9525 h 1917701"/>
              <a:gd name="connsiteX33" fmla="*/ 1536324 w 1694678"/>
              <a:gd name="connsiteY33" fmla="*/ 64295 h 1917701"/>
              <a:gd name="connsiteX34" fmla="*/ 1495843 w 1694678"/>
              <a:gd name="connsiteY34" fmla="*/ 111920 h 1917701"/>
              <a:gd name="connsiteX35" fmla="*/ 1502987 w 1694678"/>
              <a:gd name="connsiteY35" fmla="*/ 245270 h 1917701"/>
              <a:gd name="connsiteX36" fmla="*/ 1491080 w 1694678"/>
              <a:gd name="connsiteY36" fmla="*/ 314325 h 1917701"/>
              <a:gd name="connsiteX37" fmla="*/ 1472030 w 1694678"/>
              <a:gd name="connsiteY37" fmla="*/ 338139 h 1917701"/>
              <a:gd name="connsiteX38" fmla="*/ 1448218 w 1694678"/>
              <a:gd name="connsiteY38" fmla="*/ 361951 h 1917701"/>
              <a:gd name="connsiteX39" fmla="*/ 1436312 w 1694678"/>
              <a:gd name="connsiteY39" fmla="*/ 407195 h 1917701"/>
              <a:gd name="connsiteX40" fmla="*/ 1426787 w 1694678"/>
              <a:gd name="connsiteY40" fmla="*/ 454820 h 1917701"/>
              <a:gd name="connsiteX41" fmla="*/ 1412499 w 1694678"/>
              <a:gd name="connsiteY41" fmla="*/ 507206 h 1917701"/>
              <a:gd name="connsiteX42" fmla="*/ 1364874 w 1694678"/>
              <a:gd name="connsiteY42" fmla="*/ 595314 h 1917701"/>
              <a:gd name="connsiteX43" fmla="*/ 1357730 w 1694678"/>
              <a:gd name="connsiteY43" fmla="*/ 647700 h 1917701"/>
              <a:gd name="connsiteX44" fmla="*/ 1312487 w 1694678"/>
              <a:gd name="connsiteY44" fmla="*/ 723901 h 1917701"/>
              <a:gd name="connsiteX45" fmla="*/ 1305343 w 1694678"/>
              <a:gd name="connsiteY45" fmla="*/ 766764 h 1917701"/>
              <a:gd name="connsiteX46" fmla="*/ 1288674 w 1694678"/>
              <a:gd name="connsiteY46" fmla="*/ 783432 h 1917701"/>
              <a:gd name="connsiteX47" fmla="*/ 1288674 w 1694678"/>
              <a:gd name="connsiteY47" fmla="*/ 816770 h 1917701"/>
              <a:gd name="connsiteX48" fmla="*/ 1263799 w 1694678"/>
              <a:gd name="connsiteY48" fmla="*/ 850764 h 1917701"/>
              <a:gd name="connsiteX49" fmla="*/ 1248193 w 1694678"/>
              <a:gd name="connsiteY49" fmla="*/ 864395 h 1917701"/>
              <a:gd name="connsiteX50" fmla="*/ 1231524 w 1694678"/>
              <a:gd name="connsiteY50" fmla="*/ 878682 h 1917701"/>
              <a:gd name="connsiteX51" fmla="*/ 1195805 w 1694678"/>
              <a:gd name="connsiteY51" fmla="*/ 904876 h 1917701"/>
              <a:gd name="connsiteX52" fmla="*/ 1131180 w 1694678"/>
              <a:gd name="connsiteY52" fmla="*/ 969096 h 1917701"/>
              <a:gd name="connsiteX53" fmla="*/ 1129130 w 1694678"/>
              <a:gd name="connsiteY53" fmla="*/ 1014414 h 1917701"/>
              <a:gd name="connsiteX54" fmla="*/ 1113404 w 1694678"/>
              <a:gd name="connsiteY54" fmla="*/ 1039614 h 1917701"/>
              <a:gd name="connsiteX55" fmla="*/ 1070494 w 1694678"/>
              <a:gd name="connsiteY55" fmla="*/ 1071701 h 1917701"/>
              <a:gd name="connsiteX56" fmla="*/ 1043405 w 1694678"/>
              <a:gd name="connsiteY56" fmla="*/ 1088232 h 1917701"/>
              <a:gd name="connsiteX57" fmla="*/ 1000543 w 1694678"/>
              <a:gd name="connsiteY57" fmla="*/ 1126332 h 1917701"/>
              <a:gd name="connsiteX58" fmla="*/ 913897 w 1694678"/>
              <a:gd name="connsiteY58" fmla="*/ 1216557 h 1917701"/>
              <a:gd name="connsiteX59" fmla="*/ 950111 w 1694678"/>
              <a:gd name="connsiteY59" fmla="*/ 1213540 h 1917701"/>
              <a:gd name="connsiteX60" fmla="*/ 959165 w 1694678"/>
              <a:gd name="connsiteY60" fmla="*/ 1231646 h 1917701"/>
              <a:gd name="connsiteX61" fmla="*/ 933868 w 1694678"/>
              <a:gd name="connsiteY61" fmla="*/ 1262064 h 1917701"/>
              <a:gd name="connsiteX62" fmla="*/ 917199 w 1694678"/>
              <a:gd name="connsiteY62" fmla="*/ 1293020 h 1917701"/>
              <a:gd name="connsiteX63" fmla="*/ 906258 w 1694678"/>
              <a:gd name="connsiteY63" fmla="*/ 1304875 h 1917701"/>
              <a:gd name="connsiteX64" fmla="*/ 874337 w 1694678"/>
              <a:gd name="connsiteY64" fmla="*/ 1326357 h 1917701"/>
              <a:gd name="connsiteX65" fmla="*/ 850051 w 1694678"/>
              <a:gd name="connsiteY65" fmla="*/ 1364430 h 1917701"/>
              <a:gd name="connsiteX66" fmla="*/ 781113 w 1694678"/>
              <a:gd name="connsiteY66" fmla="*/ 1403661 h 1917701"/>
              <a:gd name="connsiteX67" fmla="*/ 681525 w 1694678"/>
              <a:gd name="connsiteY67" fmla="*/ 1470053 h 1917701"/>
              <a:gd name="connsiteX68" fmla="*/ 619543 w 1694678"/>
              <a:gd name="connsiteY68" fmla="*/ 1559720 h 1917701"/>
              <a:gd name="connsiteX69" fmla="*/ 609097 w 1694678"/>
              <a:gd name="connsiteY69" fmla="*/ 1592275 h 1917701"/>
              <a:gd name="connsiteX70" fmla="*/ 524598 w 1694678"/>
              <a:gd name="connsiteY70" fmla="*/ 1666212 h 1917701"/>
              <a:gd name="connsiteX71" fmla="*/ 485367 w 1694678"/>
              <a:gd name="connsiteY71" fmla="*/ 1711479 h 1917701"/>
              <a:gd name="connsiteX72" fmla="*/ 434064 w 1694678"/>
              <a:gd name="connsiteY72" fmla="*/ 1726568 h 1917701"/>
              <a:gd name="connsiteX73" fmla="*/ 382761 w 1694678"/>
              <a:gd name="connsiteY73" fmla="*/ 1732604 h 1917701"/>
              <a:gd name="connsiteX74" fmla="*/ 313350 w 1694678"/>
              <a:gd name="connsiteY74" fmla="*/ 1762783 h 1917701"/>
              <a:gd name="connsiteX75" fmla="*/ 216780 w 1694678"/>
              <a:gd name="connsiteY75" fmla="*/ 1765800 h 1917701"/>
              <a:gd name="connsiteX76" fmla="*/ 123228 w 1694678"/>
              <a:gd name="connsiteY76" fmla="*/ 1783907 h 1917701"/>
              <a:gd name="connsiteX77" fmla="*/ 14586 w 1694678"/>
              <a:gd name="connsiteY77" fmla="*/ 1795978 h 1917701"/>
              <a:gd name="connsiteX78" fmla="*/ 35711 w 1694678"/>
              <a:gd name="connsiteY78" fmla="*/ 1820121 h 1917701"/>
              <a:gd name="connsiteX79" fmla="*/ 119480 w 1694678"/>
              <a:gd name="connsiteY79" fmla="*/ 1871664 h 1917701"/>
              <a:gd name="connsiteX80" fmla="*/ 186155 w 1694678"/>
              <a:gd name="connsiteY80" fmla="*/ 1902620 h 1917701"/>
              <a:gd name="connsiteX81" fmla="*/ 367130 w 1694678"/>
              <a:gd name="connsiteY81" fmla="*/ 1907382 h 1917701"/>
              <a:gd name="connsiteX82" fmla="*/ 550487 w 1694678"/>
              <a:gd name="connsiteY82" fmla="*/ 1840708 h 1917701"/>
              <a:gd name="connsiteX83" fmla="*/ 724318 w 1694678"/>
              <a:gd name="connsiteY83" fmla="*/ 1778795 h 1917701"/>
              <a:gd name="connsiteX84" fmla="*/ 786230 w 1694678"/>
              <a:gd name="connsiteY84" fmla="*/ 1669257 h 1917701"/>
              <a:gd name="connsiteX85" fmla="*/ 1095791 w 1694678"/>
              <a:gd name="connsiteY85" fmla="*/ 1504949 h 1917701"/>
              <a:gd name="connsiteX86" fmla="*/ 1132910 w 1694678"/>
              <a:gd name="connsiteY86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505368 w 1694678"/>
              <a:gd name="connsiteY2" fmla="*/ 1069182 h 1917701"/>
              <a:gd name="connsiteX3" fmla="*/ 1557755 w 1694678"/>
              <a:gd name="connsiteY3" fmla="*/ 1016795 h 1917701"/>
              <a:gd name="connsiteX4" fmla="*/ 1517274 w 1694678"/>
              <a:gd name="connsiteY4" fmla="*/ 940595 h 1917701"/>
              <a:gd name="connsiteX5" fmla="*/ 1419643 w 1694678"/>
              <a:gd name="connsiteY5" fmla="*/ 973932 h 1917701"/>
              <a:gd name="connsiteX6" fmla="*/ 1491080 w 1694678"/>
              <a:gd name="connsiteY6" fmla="*/ 840582 h 1917701"/>
              <a:gd name="connsiteX7" fmla="*/ 1536324 w 1694678"/>
              <a:gd name="connsiteY7" fmla="*/ 821532 h 1917701"/>
              <a:gd name="connsiteX8" fmla="*/ 1552993 w 1694678"/>
              <a:gd name="connsiteY8" fmla="*/ 838201 h 1917701"/>
              <a:gd name="connsiteX9" fmla="*/ 1548230 w 1694678"/>
              <a:gd name="connsiteY9" fmla="*/ 854870 h 1917701"/>
              <a:gd name="connsiteX10" fmla="*/ 1560137 w 1694678"/>
              <a:gd name="connsiteY10" fmla="*/ 873920 h 1917701"/>
              <a:gd name="connsiteX11" fmla="*/ 1548230 w 1694678"/>
              <a:gd name="connsiteY11" fmla="*/ 912020 h 1917701"/>
              <a:gd name="connsiteX12" fmla="*/ 1595855 w 1694678"/>
              <a:gd name="connsiteY12" fmla="*/ 914401 h 1917701"/>
              <a:gd name="connsiteX13" fmla="*/ 1595855 w 1694678"/>
              <a:gd name="connsiteY13" fmla="*/ 888207 h 1917701"/>
              <a:gd name="connsiteX14" fmla="*/ 1598237 w 1694678"/>
              <a:gd name="connsiteY14" fmla="*/ 864395 h 1917701"/>
              <a:gd name="connsiteX15" fmla="*/ 1591093 w 1694678"/>
              <a:gd name="connsiteY15" fmla="*/ 847726 h 1917701"/>
              <a:gd name="connsiteX16" fmla="*/ 1612524 w 1694678"/>
              <a:gd name="connsiteY16" fmla="*/ 797720 h 1917701"/>
              <a:gd name="connsiteX17" fmla="*/ 1648243 w 1694678"/>
              <a:gd name="connsiteY17" fmla="*/ 757239 h 1917701"/>
              <a:gd name="connsiteX18" fmla="*/ 1669674 w 1694678"/>
              <a:gd name="connsiteY18" fmla="*/ 688182 h 1917701"/>
              <a:gd name="connsiteX19" fmla="*/ 1657768 w 1694678"/>
              <a:gd name="connsiteY19" fmla="*/ 645320 h 1917701"/>
              <a:gd name="connsiteX20" fmla="*/ 1643480 w 1694678"/>
              <a:gd name="connsiteY20" fmla="*/ 559595 h 1917701"/>
              <a:gd name="connsiteX21" fmla="*/ 1636337 w 1694678"/>
              <a:gd name="connsiteY21" fmla="*/ 490539 h 1917701"/>
              <a:gd name="connsiteX22" fmla="*/ 1657768 w 1694678"/>
              <a:gd name="connsiteY22" fmla="*/ 447676 h 1917701"/>
              <a:gd name="connsiteX23" fmla="*/ 1667293 w 1694678"/>
              <a:gd name="connsiteY23" fmla="*/ 371476 h 1917701"/>
              <a:gd name="connsiteX24" fmla="*/ 1660149 w 1694678"/>
              <a:gd name="connsiteY24" fmla="*/ 335757 h 1917701"/>
              <a:gd name="connsiteX25" fmla="*/ 1672055 w 1694678"/>
              <a:gd name="connsiteY25" fmla="*/ 311945 h 1917701"/>
              <a:gd name="connsiteX26" fmla="*/ 1660149 w 1694678"/>
              <a:gd name="connsiteY26" fmla="*/ 261939 h 1917701"/>
              <a:gd name="connsiteX27" fmla="*/ 1672055 w 1694678"/>
              <a:gd name="connsiteY27" fmla="*/ 228601 h 1917701"/>
              <a:gd name="connsiteX28" fmla="*/ 1664912 w 1694678"/>
              <a:gd name="connsiteY28" fmla="*/ 190501 h 1917701"/>
              <a:gd name="connsiteX29" fmla="*/ 1683962 w 1694678"/>
              <a:gd name="connsiteY29" fmla="*/ 135732 h 1917701"/>
              <a:gd name="connsiteX30" fmla="*/ 1669674 w 1694678"/>
              <a:gd name="connsiteY30" fmla="*/ 88107 h 1917701"/>
              <a:gd name="connsiteX31" fmla="*/ 1691106 w 1694678"/>
              <a:gd name="connsiteY31" fmla="*/ 52389 h 1917701"/>
              <a:gd name="connsiteX32" fmla="*/ 1648243 w 1694678"/>
              <a:gd name="connsiteY32" fmla="*/ 7144 h 1917701"/>
              <a:gd name="connsiteX33" fmla="*/ 1576805 w 1694678"/>
              <a:gd name="connsiteY33" fmla="*/ 9525 h 1917701"/>
              <a:gd name="connsiteX34" fmla="*/ 1536324 w 1694678"/>
              <a:gd name="connsiteY34" fmla="*/ 64295 h 1917701"/>
              <a:gd name="connsiteX35" fmla="*/ 1495843 w 1694678"/>
              <a:gd name="connsiteY35" fmla="*/ 111920 h 1917701"/>
              <a:gd name="connsiteX36" fmla="*/ 1502987 w 1694678"/>
              <a:gd name="connsiteY36" fmla="*/ 245270 h 1917701"/>
              <a:gd name="connsiteX37" fmla="*/ 1491080 w 1694678"/>
              <a:gd name="connsiteY37" fmla="*/ 314325 h 1917701"/>
              <a:gd name="connsiteX38" fmla="*/ 1472030 w 1694678"/>
              <a:gd name="connsiteY38" fmla="*/ 338139 h 1917701"/>
              <a:gd name="connsiteX39" fmla="*/ 1448218 w 1694678"/>
              <a:gd name="connsiteY39" fmla="*/ 361951 h 1917701"/>
              <a:gd name="connsiteX40" fmla="*/ 1436312 w 1694678"/>
              <a:gd name="connsiteY40" fmla="*/ 407195 h 1917701"/>
              <a:gd name="connsiteX41" fmla="*/ 1426787 w 1694678"/>
              <a:gd name="connsiteY41" fmla="*/ 454820 h 1917701"/>
              <a:gd name="connsiteX42" fmla="*/ 1412499 w 1694678"/>
              <a:gd name="connsiteY42" fmla="*/ 507206 h 1917701"/>
              <a:gd name="connsiteX43" fmla="*/ 1364874 w 1694678"/>
              <a:gd name="connsiteY43" fmla="*/ 595314 h 1917701"/>
              <a:gd name="connsiteX44" fmla="*/ 1357730 w 1694678"/>
              <a:gd name="connsiteY44" fmla="*/ 647700 h 1917701"/>
              <a:gd name="connsiteX45" fmla="*/ 1312487 w 1694678"/>
              <a:gd name="connsiteY45" fmla="*/ 723901 h 1917701"/>
              <a:gd name="connsiteX46" fmla="*/ 1305343 w 1694678"/>
              <a:gd name="connsiteY46" fmla="*/ 766764 h 1917701"/>
              <a:gd name="connsiteX47" fmla="*/ 1288674 w 1694678"/>
              <a:gd name="connsiteY47" fmla="*/ 783432 h 1917701"/>
              <a:gd name="connsiteX48" fmla="*/ 1288674 w 1694678"/>
              <a:gd name="connsiteY48" fmla="*/ 816770 h 1917701"/>
              <a:gd name="connsiteX49" fmla="*/ 1263799 w 1694678"/>
              <a:gd name="connsiteY49" fmla="*/ 850764 h 1917701"/>
              <a:gd name="connsiteX50" fmla="*/ 1248193 w 1694678"/>
              <a:gd name="connsiteY50" fmla="*/ 864395 h 1917701"/>
              <a:gd name="connsiteX51" fmla="*/ 1231524 w 1694678"/>
              <a:gd name="connsiteY51" fmla="*/ 878682 h 1917701"/>
              <a:gd name="connsiteX52" fmla="*/ 1195805 w 1694678"/>
              <a:gd name="connsiteY52" fmla="*/ 904876 h 1917701"/>
              <a:gd name="connsiteX53" fmla="*/ 1131180 w 1694678"/>
              <a:gd name="connsiteY53" fmla="*/ 969096 h 1917701"/>
              <a:gd name="connsiteX54" fmla="*/ 1129130 w 1694678"/>
              <a:gd name="connsiteY54" fmla="*/ 1014414 h 1917701"/>
              <a:gd name="connsiteX55" fmla="*/ 1113404 w 1694678"/>
              <a:gd name="connsiteY55" fmla="*/ 1039614 h 1917701"/>
              <a:gd name="connsiteX56" fmla="*/ 1070494 w 1694678"/>
              <a:gd name="connsiteY56" fmla="*/ 1071701 h 1917701"/>
              <a:gd name="connsiteX57" fmla="*/ 1043405 w 1694678"/>
              <a:gd name="connsiteY57" fmla="*/ 1088232 h 1917701"/>
              <a:gd name="connsiteX58" fmla="*/ 1000543 w 1694678"/>
              <a:gd name="connsiteY58" fmla="*/ 1126332 h 1917701"/>
              <a:gd name="connsiteX59" fmla="*/ 913897 w 1694678"/>
              <a:gd name="connsiteY59" fmla="*/ 1216557 h 1917701"/>
              <a:gd name="connsiteX60" fmla="*/ 950111 w 1694678"/>
              <a:gd name="connsiteY60" fmla="*/ 1213540 h 1917701"/>
              <a:gd name="connsiteX61" fmla="*/ 959165 w 1694678"/>
              <a:gd name="connsiteY61" fmla="*/ 1231646 h 1917701"/>
              <a:gd name="connsiteX62" fmla="*/ 933868 w 1694678"/>
              <a:gd name="connsiteY62" fmla="*/ 1262064 h 1917701"/>
              <a:gd name="connsiteX63" fmla="*/ 917199 w 1694678"/>
              <a:gd name="connsiteY63" fmla="*/ 1293020 h 1917701"/>
              <a:gd name="connsiteX64" fmla="*/ 906258 w 1694678"/>
              <a:gd name="connsiteY64" fmla="*/ 1304875 h 1917701"/>
              <a:gd name="connsiteX65" fmla="*/ 874337 w 1694678"/>
              <a:gd name="connsiteY65" fmla="*/ 1326357 h 1917701"/>
              <a:gd name="connsiteX66" fmla="*/ 850051 w 1694678"/>
              <a:gd name="connsiteY66" fmla="*/ 1364430 h 1917701"/>
              <a:gd name="connsiteX67" fmla="*/ 781113 w 1694678"/>
              <a:gd name="connsiteY67" fmla="*/ 1403661 h 1917701"/>
              <a:gd name="connsiteX68" fmla="*/ 681525 w 1694678"/>
              <a:gd name="connsiteY68" fmla="*/ 1470053 h 1917701"/>
              <a:gd name="connsiteX69" fmla="*/ 619543 w 1694678"/>
              <a:gd name="connsiteY69" fmla="*/ 1559720 h 1917701"/>
              <a:gd name="connsiteX70" fmla="*/ 609097 w 1694678"/>
              <a:gd name="connsiteY70" fmla="*/ 1592275 h 1917701"/>
              <a:gd name="connsiteX71" fmla="*/ 524598 w 1694678"/>
              <a:gd name="connsiteY71" fmla="*/ 1666212 h 1917701"/>
              <a:gd name="connsiteX72" fmla="*/ 485367 w 1694678"/>
              <a:gd name="connsiteY72" fmla="*/ 1711479 h 1917701"/>
              <a:gd name="connsiteX73" fmla="*/ 434064 w 1694678"/>
              <a:gd name="connsiteY73" fmla="*/ 1726568 h 1917701"/>
              <a:gd name="connsiteX74" fmla="*/ 382761 w 1694678"/>
              <a:gd name="connsiteY74" fmla="*/ 1732604 h 1917701"/>
              <a:gd name="connsiteX75" fmla="*/ 313350 w 1694678"/>
              <a:gd name="connsiteY75" fmla="*/ 1762783 h 1917701"/>
              <a:gd name="connsiteX76" fmla="*/ 216780 w 1694678"/>
              <a:gd name="connsiteY76" fmla="*/ 1765800 h 1917701"/>
              <a:gd name="connsiteX77" fmla="*/ 123228 w 1694678"/>
              <a:gd name="connsiteY77" fmla="*/ 1783907 h 1917701"/>
              <a:gd name="connsiteX78" fmla="*/ 14586 w 1694678"/>
              <a:gd name="connsiteY78" fmla="*/ 1795978 h 1917701"/>
              <a:gd name="connsiteX79" fmla="*/ 35711 w 1694678"/>
              <a:gd name="connsiteY79" fmla="*/ 1820121 h 1917701"/>
              <a:gd name="connsiteX80" fmla="*/ 119480 w 1694678"/>
              <a:gd name="connsiteY80" fmla="*/ 1871664 h 1917701"/>
              <a:gd name="connsiteX81" fmla="*/ 186155 w 1694678"/>
              <a:gd name="connsiteY81" fmla="*/ 1902620 h 1917701"/>
              <a:gd name="connsiteX82" fmla="*/ 367130 w 1694678"/>
              <a:gd name="connsiteY82" fmla="*/ 1907382 h 1917701"/>
              <a:gd name="connsiteX83" fmla="*/ 550487 w 1694678"/>
              <a:gd name="connsiteY83" fmla="*/ 1840708 h 1917701"/>
              <a:gd name="connsiteX84" fmla="*/ 724318 w 1694678"/>
              <a:gd name="connsiteY84" fmla="*/ 1778795 h 1917701"/>
              <a:gd name="connsiteX85" fmla="*/ 786230 w 1694678"/>
              <a:gd name="connsiteY85" fmla="*/ 1669257 h 1917701"/>
              <a:gd name="connsiteX86" fmla="*/ 1095791 w 1694678"/>
              <a:gd name="connsiteY86" fmla="*/ 1504949 h 1917701"/>
              <a:gd name="connsiteX87" fmla="*/ 1132910 w 1694678"/>
              <a:gd name="connsiteY87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457743 w 1694678"/>
              <a:gd name="connsiteY2" fmla="*/ 1069182 h 1917701"/>
              <a:gd name="connsiteX3" fmla="*/ 1505368 w 1694678"/>
              <a:gd name="connsiteY3" fmla="*/ 1069182 h 1917701"/>
              <a:gd name="connsiteX4" fmla="*/ 1557755 w 1694678"/>
              <a:gd name="connsiteY4" fmla="*/ 1016795 h 1917701"/>
              <a:gd name="connsiteX5" fmla="*/ 1517274 w 1694678"/>
              <a:gd name="connsiteY5" fmla="*/ 940595 h 1917701"/>
              <a:gd name="connsiteX6" fmla="*/ 1419643 w 1694678"/>
              <a:gd name="connsiteY6" fmla="*/ 973932 h 1917701"/>
              <a:gd name="connsiteX7" fmla="*/ 1491080 w 1694678"/>
              <a:gd name="connsiteY7" fmla="*/ 840582 h 1917701"/>
              <a:gd name="connsiteX8" fmla="*/ 1536324 w 1694678"/>
              <a:gd name="connsiteY8" fmla="*/ 821532 h 1917701"/>
              <a:gd name="connsiteX9" fmla="*/ 1552993 w 1694678"/>
              <a:gd name="connsiteY9" fmla="*/ 838201 h 1917701"/>
              <a:gd name="connsiteX10" fmla="*/ 1548230 w 1694678"/>
              <a:gd name="connsiteY10" fmla="*/ 854870 h 1917701"/>
              <a:gd name="connsiteX11" fmla="*/ 1560137 w 1694678"/>
              <a:gd name="connsiteY11" fmla="*/ 873920 h 1917701"/>
              <a:gd name="connsiteX12" fmla="*/ 1548230 w 1694678"/>
              <a:gd name="connsiteY12" fmla="*/ 912020 h 1917701"/>
              <a:gd name="connsiteX13" fmla="*/ 1595855 w 1694678"/>
              <a:gd name="connsiteY13" fmla="*/ 914401 h 1917701"/>
              <a:gd name="connsiteX14" fmla="*/ 1595855 w 1694678"/>
              <a:gd name="connsiteY14" fmla="*/ 888207 h 1917701"/>
              <a:gd name="connsiteX15" fmla="*/ 1598237 w 1694678"/>
              <a:gd name="connsiteY15" fmla="*/ 864395 h 1917701"/>
              <a:gd name="connsiteX16" fmla="*/ 1591093 w 1694678"/>
              <a:gd name="connsiteY16" fmla="*/ 847726 h 1917701"/>
              <a:gd name="connsiteX17" fmla="*/ 1612524 w 1694678"/>
              <a:gd name="connsiteY17" fmla="*/ 797720 h 1917701"/>
              <a:gd name="connsiteX18" fmla="*/ 1648243 w 1694678"/>
              <a:gd name="connsiteY18" fmla="*/ 757239 h 1917701"/>
              <a:gd name="connsiteX19" fmla="*/ 1669674 w 1694678"/>
              <a:gd name="connsiteY19" fmla="*/ 688182 h 1917701"/>
              <a:gd name="connsiteX20" fmla="*/ 1657768 w 1694678"/>
              <a:gd name="connsiteY20" fmla="*/ 645320 h 1917701"/>
              <a:gd name="connsiteX21" fmla="*/ 1643480 w 1694678"/>
              <a:gd name="connsiteY21" fmla="*/ 559595 h 1917701"/>
              <a:gd name="connsiteX22" fmla="*/ 1636337 w 1694678"/>
              <a:gd name="connsiteY22" fmla="*/ 490539 h 1917701"/>
              <a:gd name="connsiteX23" fmla="*/ 1657768 w 1694678"/>
              <a:gd name="connsiteY23" fmla="*/ 447676 h 1917701"/>
              <a:gd name="connsiteX24" fmla="*/ 1667293 w 1694678"/>
              <a:gd name="connsiteY24" fmla="*/ 371476 h 1917701"/>
              <a:gd name="connsiteX25" fmla="*/ 1660149 w 1694678"/>
              <a:gd name="connsiteY25" fmla="*/ 335757 h 1917701"/>
              <a:gd name="connsiteX26" fmla="*/ 1672055 w 1694678"/>
              <a:gd name="connsiteY26" fmla="*/ 311945 h 1917701"/>
              <a:gd name="connsiteX27" fmla="*/ 1660149 w 1694678"/>
              <a:gd name="connsiteY27" fmla="*/ 261939 h 1917701"/>
              <a:gd name="connsiteX28" fmla="*/ 1672055 w 1694678"/>
              <a:gd name="connsiteY28" fmla="*/ 228601 h 1917701"/>
              <a:gd name="connsiteX29" fmla="*/ 1664912 w 1694678"/>
              <a:gd name="connsiteY29" fmla="*/ 190501 h 1917701"/>
              <a:gd name="connsiteX30" fmla="*/ 1683962 w 1694678"/>
              <a:gd name="connsiteY30" fmla="*/ 135732 h 1917701"/>
              <a:gd name="connsiteX31" fmla="*/ 1669674 w 1694678"/>
              <a:gd name="connsiteY31" fmla="*/ 88107 h 1917701"/>
              <a:gd name="connsiteX32" fmla="*/ 1691106 w 1694678"/>
              <a:gd name="connsiteY32" fmla="*/ 52389 h 1917701"/>
              <a:gd name="connsiteX33" fmla="*/ 1648243 w 1694678"/>
              <a:gd name="connsiteY33" fmla="*/ 7144 h 1917701"/>
              <a:gd name="connsiteX34" fmla="*/ 1576805 w 1694678"/>
              <a:gd name="connsiteY34" fmla="*/ 9525 h 1917701"/>
              <a:gd name="connsiteX35" fmla="*/ 1536324 w 1694678"/>
              <a:gd name="connsiteY35" fmla="*/ 64295 h 1917701"/>
              <a:gd name="connsiteX36" fmla="*/ 1495843 w 1694678"/>
              <a:gd name="connsiteY36" fmla="*/ 111920 h 1917701"/>
              <a:gd name="connsiteX37" fmla="*/ 1502987 w 1694678"/>
              <a:gd name="connsiteY37" fmla="*/ 245270 h 1917701"/>
              <a:gd name="connsiteX38" fmla="*/ 1491080 w 1694678"/>
              <a:gd name="connsiteY38" fmla="*/ 314325 h 1917701"/>
              <a:gd name="connsiteX39" fmla="*/ 1472030 w 1694678"/>
              <a:gd name="connsiteY39" fmla="*/ 338139 h 1917701"/>
              <a:gd name="connsiteX40" fmla="*/ 1448218 w 1694678"/>
              <a:gd name="connsiteY40" fmla="*/ 361951 h 1917701"/>
              <a:gd name="connsiteX41" fmla="*/ 1436312 w 1694678"/>
              <a:gd name="connsiteY41" fmla="*/ 407195 h 1917701"/>
              <a:gd name="connsiteX42" fmla="*/ 1426787 w 1694678"/>
              <a:gd name="connsiteY42" fmla="*/ 454820 h 1917701"/>
              <a:gd name="connsiteX43" fmla="*/ 1412499 w 1694678"/>
              <a:gd name="connsiteY43" fmla="*/ 507206 h 1917701"/>
              <a:gd name="connsiteX44" fmla="*/ 1364874 w 1694678"/>
              <a:gd name="connsiteY44" fmla="*/ 595314 h 1917701"/>
              <a:gd name="connsiteX45" fmla="*/ 1357730 w 1694678"/>
              <a:gd name="connsiteY45" fmla="*/ 647700 h 1917701"/>
              <a:gd name="connsiteX46" fmla="*/ 1312487 w 1694678"/>
              <a:gd name="connsiteY46" fmla="*/ 723901 h 1917701"/>
              <a:gd name="connsiteX47" fmla="*/ 1305343 w 1694678"/>
              <a:gd name="connsiteY47" fmla="*/ 766764 h 1917701"/>
              <a:gd name="connsiteX48" fmla="*/ 1288674 w 1694678"/>
              <a:gd name="connsiteY48" fmla="*/ 783432 h 1917701"/>
              <a:gd name="connsiteX49" fmla="*/ 1288674 w 1694678"/>
              <a:gd name="connsiteY49" fmla="*/ 816770 h 1917701"/>
              <a:gd name="connsiteX50" fmla="*/ 1263799 w 1694678"/>
              <a:gd name="connsiteY50" fmla="*/ 850764 h 1917701"/>
              <a:gd name="connsiteX51" fmla="*/ 1248193 w 1694678"/>
              <a:gd name="connsiteY51" fmla="*/ 864395 h 1917701"/>
              <a:gd name="connsiteX52" fmla="*/ 1231524 w 1694678"/>
              <a:gd name="connsiteY52" fmla="*/ 878682 h 1917701"/>
              <a:gd name="connsiteX53" fmla="*/ 1195805 w 1694678"/>
              <a:gd name="connsiteY53" fmla="*/ 904876 h 1917701"/>
              <a:gd name="connsiteX54" fmla="*/ 1131180 w 1694678"/>
              <a:gd name="connsiteY54" fmla="*/ 969096 h 1917701"/>
              <a:gd name="connsiteX55" fmla="*/ 1129130 w 1694678"/>
              <a:gd name="connsiteY55" fmla="*/ 1014414 h 1917701"/>
              <a:gd name="connsiteX56" fmla="*/ 1113404 w 1694678"/>
              <a:gd name="connsiteY56" fmla="*/ 1039614 h 1917701"/>
              <a:gd name="connsiteX57" fmla="*/ 1070494 w 1694678"/>
              <a:gd name="connsiteY57" fmla="*/ 1071701 h 1917701"/>
              <a:gd name="connsiteX58" fmla="*/ 1043405 w 1694678"/>
              <a:gd name="connsiteY58" fmla="*/ 1088232 h 1917701"/>
              <a:gd name="connsiteX59" fmla="*/ 1000543 w 1694678"/>
              <a:gd name="connsiteY59" fmla="*/ 1126332 h 1917701"/>
              <a:gd name="connsiteX60" fmla="*/ 913897 w 1694678"/>
              <a:gd name="connsiteY60" fmla="*/ 1216557 h 1917701"/>
              <a:gd name="connsiteX61" fmla="*/ 950111 w 1694678"/>
              <a:gd name="connsiteY61" fmla="*/ 1213540 h 1917701"/>
              <a:gd name="connsiteX62" fmla="*/ 959165 w 1694678"/>
              <a:gd name="connsiteY62" fmla="*/ 1231646 h 1917701"/>
              <a:gd name="connsiteX63" fmla="*/ 933868 w 1694678"/>
              <a:gd name="connsiteY63" fmla="*/ 1262064 h 1917701"/>
              <a:gd name="connsiteX64" fmla="*/ 917199 w 1694678"/>
              <a:gd name="connsiteY64" fmla="*/ 1293020 h 1917701"/>
              <a:gd name="connsiteX65" fmla="*/ 906258 w 1694678"/>
              <a:gd name="connsiteY65" fmla="*/ 1304875 h 1917701"/>
              <a:gd name="connsiteX66" fmla="*/ 874337 w 1694678"/>
              <a:gd name="connsiteY66" fmla="*/ 1326357 h 1917701"/>
              <a:gd name="connsiteX67" fmla="*/ 850051 w 1694678"/>
              <a:gd name="connsiteY67" fmla="*/ 1364430 h 1917701"/>
              <a:gd name="connsiteX68" fmla="*/ 781113 w 1694678"/>
              <a:gd name="connsiteY68" fmla="*/ 1403661 h 1917701"/>
              <a:gd name="connsiteX69" fmla="*/ 681525 w 1694678"/>
              <a:gd name="connsiteY69" fmla="*/ 1470053 h 1917701"/>
              <a:gd name="connsiteX70" fmla="*/ 619543 w 1694678"/>
              <a:gd name="connsiteY70" fmla="*/ 1559720 h 1917701"/>
              <a:gd name="connsiteX71" fmla="*/ 609097 w 1694678"/>
              <a:gd name="connsiteY71" fmla="*/ 1592275 h 1917701"/>
              <a:gd name="connsiteX72" fmla="*/ 524598 w 1694678"/>
              <a:gd name="connsiteY72" fmla="*/ 1666212 h 1917701"/>
              <a:gd name="connsiteX73" fmla="*/ 485367 w 1694678"/>
              <a:gd name="connsiteY73" fmla="*/ 1711479 h 1917701"/>
              <a:gd name="connsiteX74" fmla="*/ 434064 w 1694678"/>
              <a:gd name="connsiteY74" fmla="*/ 1726568 h 1917701"/>
              <a:gd name="connsiteX75" fmla="*/ 382761 w 1694678"/>
              <a:gd name="connsiteY75" fmla="*/ 1732604 h 1917701"/>
              <a:gd name="connsiteX76" fmla="*/ 313350 w 1694678"/>
              <a:gd name="connsiteY76" fmla="*/ 1762783 h 1917701"/>
              <a:gd name="connsiteX77" fmla="*/ 216780 w 1694678"/>
              <a:gd name="connsiteY77" fmla="*/ 1765800 h 1917701"/>
              <a:gd name="connsiteX78" fmla="*/ 123228 w 1694678"/>
              <a:gd name="connsiteY78" fmla="*/ 1783907 h 1917701"/>
              <a:gd name="connsiteX79" fmla="*/ 14586 w 1694678"/>
              <a:gd name="connsiteY79" fmla="*/ 1795978 h 1917701"/>
              <a:gd name="connsiteX80" fmla="*/ 35711 w 1694678"/>
              <a:gd name="connsiteY80" fmla="*/ 1820121 h 1917701"/>
              <a:gd name="connsiteX81" fmla="*/ 119480 w 1694678"/>
              <a:gd name="connsiteY81" fmla="*/ 1871664 h 1917701"/>
              <a:gd name="connsiteX82" fmla="*/ 186155 w 1694678"/>
              <a:gd name="connsiteY82" fmla="*/ 1902620 h 1917701"/>
              <a:gd name="connsiteX83" fmla="*/ 367130 w 1694678"/>
              <a:gd name="connsiteY83" fmla="*/ 1907382 h 1917701"/>
              <a:gd name="connsiteX84" fmla="*/ 550487 w 1694678"/>
              <a:gd name="connsiteY84" fmla="*/ 1840708 h 1917701"/>
              <a:gd name="connsiteX85" fmla="*/ 724318 w 1694678"/>
              <a:gd name="connsiteY85" fmla="*/ 1778795 h 1917701"/>
              <a:gd name="connsiteX86" fmla="*/ 786230 w 1694678"/>
              <a:gd name="connsiteY86" fmla="*/ 1669257 h 1917701"/>
              <a:gd name="connsiteX87" fmla="*/ 1095791 w 1694678"/>
              <a:gd name="connsiteY87" fmla="*/ 1504949 h 1917701"/>
              <a:gd name="connsiteX88" fmla="*/ 1132910 w 1694678"/>
              <a:gd name="connsiteY88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376780 w 1694678"/>
              <a:gd name="connsiteY2" fmla="*/ 1157289 h 1917701"/>
              <a:gd name="connsiteX3" fmla="*/ 1457743 w 1694678"/>
              <a:gd name="connsiteY3" fmla="*/ 1069182 h 1917701"/>
              <a:gd name="connsiteX4" fmla="*/ 1505368 w 1694678"/>
              <a:gd name="connsiteY4" fmla="*/ 1069182 h 1917701"/>
              <a:gd name="connsiteX5" fmla="*/ 1557755 w 1694678"/>
              <a:gd name="connsiteY5" fmla="*/ 1016795 h 1917701"/>
              <a:gd name="connsiteX6" fmla="*/ 1517274 w 1694678"/>
              <a:gd name="connsiteY6" fmla="*/ 940595 h 1917701"/>
              <a:gd name="connsiteX7" fmla="*/ 1419643 w 1694678"/>
              <a:gd name="connsiteY7" fmla="*/ 973932 h 1917701"/>
              <a:gd name="connsiteX8" fmla="*/ 1491080 w 1694678"/>
              <a:gd name="connsiteY8" fmla="*/ 840582 h 1917701"/>
              <a:gd name="connsiteX9" fmla="*/ 1536324 w 1694678"/>
              <a:gd name="connsiteY9" fmla="*/ 821532 h 1917701"/>
              <a:gd name="connsiteX10" fmla="*/ 1552993 w 1694678"/>
              <a:gd name="connsiteY10" fmla="*/ 838201 h 1917701"/>
              <a:gd name="connsiteX11" fmla="*/ 1548230 w 1694678"/>
              <a:gd name="connsiteY11" fmla="*/ 854870 h 1917701"/>
              <a:gd name="connsiteX12" fmla="*/ 1560137 w 1694678"/>
              <a:gd name="connsiteY12" fmla="*/ 873920 h 1917701"/>
              <a:gd name="connsiteX13" fmla="*/ 1548230 w 1694678"/>
              <a:gd name="connsiteY13" fmla="*/ 912020 h 1917701"/>
              <a:gd name="connsiteX14" fmla="*/ 1595855 w 1694678"/>
              <a:gd name="connsiteY14" fmla="*/ 914401 h 1917701"/>
              <a:gd name="connsiteX15" fmla="*/ 1595855 w 1694678"/>
              <a:gd name="connsiteY15" fmla="*/ 888207 h 1917701"/>
              <a:gd name="connsiteX16" fmla="*/ 1598237 w 1694678"/>
              <a:gd name="connsiteY16" fmla="*/ 864395 h 1917701"/>
              <a:gd name="connsiteX17" fmla="*/ 1591093 w 1694678"/>
              <a:gd name="connsiteY17" fmla="*/ 847726 h 1917701"/>
              <a:gd name="connsiteX18" fmla="*/ 1612524 w 1694678"/>
              <a:gd name="connsiteY18" fmla="*/ 797720 h 1917701"/>
              <a:gd name="connsiteX19" fmla="*/ 1648243 w 1694678"/>
              <a:gd name="connsiteY19" fmla="*/ 757239 h 1917701"/>
              <a:gd name="connsiteX20" fmla="*/ 1669674 w 1694678"/>
              <a:gd name="connsiteY20" fmla="*/ 688182 h 1917701"/>
              <a:gd name="connsiteX21" fmla="*/ 1657768 w 1694678"/>
              <a:gd name="connsiteY21" fmla="*/ 645320 h 1917701"/>
              <a:gd name="connsiteX22" fmla="*/ 1643480 w 1694678"/>
              <a:gd name="connsiteY22" fmla="*/ 559595 h 1917701"/>
              <a:gd name="connsiteX23" fmla="*/ 1636337 w 1694678"/>
              <a:gd name="connsiteY23" fmla="*/ 490539 h 1917701"/>
              <a:gd name="connsiteX24" fmla="*/ 1657768 w 1694678"/>
              <a:gd name="connsiteY24" fmla="*/ 447676 h 1917701"/>
              <a:gd name="connsiteX25" fmla="*/ 1667293 w 1694678"/>
              <a:gd name="connsiteY25" fmla="*/ 371476 h 1917701"/>
              <a:gd name="connsiteX26" fmla="*/ 1660149 w 1694678"/>
              <a:gd name="connsiteY26" fmla="*/ 335757 h 1917701"/>
              <a:gd name="connsiteX27" fmla="*/ 1672055 w 1694678"/>
              <a:gd name="connsiteY27" fmla="*/ 311945 h 1917701"/>
              <a:gd name="connsiteX28" fmla="*/ 1660149 w 1694678"/>
              <a:gd name="connsiteY28" fmla="*/ 261939 h 1917701"/>
              <a:gd name="connsiteX29" fmla="*/ 1672055 w 1694678"/>
              <a:gd name="connsiteY29" fmla="*/ 228601 h 1917701"/>
              <a:gd name="connsiteX30" fmla="*/ 1664912 w 1694678"/>
              <a:gd name="connsiteY30" fmla="*/ 190501 h 1917701"/>
              <a:gd name="connsiteX31" fmla="*/ 1683962 w 1694678"/>
              <a:gd name="connsiteY31" fmla="*/ 135732 h 1917701"/>
              <a:gd name="connsiteX32" fmla="*/ 1669674 w 1694678"/>
              <a:gd name="connsiteY32" fmla="*/ 88107 h 1917701"/>
              <a:gd name="connsiteX33" fmla="*/ 1691106 w 1694678"/>
              <a:gd name="connsiteY33" fmla="*/ 52389 h 1917701"/>
              <a:gd name="connsiteX34" fmla="*/ 1648243 w 1694678"/>
              <a:gd name="connsiteY34" fmla="*/ 7144 h 1917701"/>
              <a:gd name="connsiteX35" fmla="*/ 1576805 w 1694678"/>
              <a:gd name="connsiteY35" fmla="*/ 9525 h 1917701"/>
              <a:gd name="connsiteX36" fmla="*/ 1536324 w 1694678"/>
              <a:gd name="connsiteY36" fmla="*/ 64295 h 1917701"/>
              <a:gd name="connsiteX37" fmla="*/ 1495843 w 1694678"/>
              <a:gd name="connsiteY37" fmla="*/ 111920 h 1917701"/>
              <a:gd name="connsiteX38" fmla="*/ 1502987 w 1694678"/>
              <a:gd name="connsiteY38" fmla="*/ 245270 h 1917701"/>
              <a:gd name="connsiteX39" fmla="*/ 1491080 w 1694678"/>
              <a:gd name="connsiteY39" fmla="*/ 314325 h 1917701"/>
              <a:gd name="connsiteX40" fmla="*/ 1472030 w 1694678"/>
              <a:gd name="connsiteY40" fmla="*/ 338139 h 1917701"/>
              <a:gd name="connsiteX41" fmla="*/ 1448218 w 1694678"/>
              <a:gd name="connsiteY41" fmla="*/ 361951 h 1917701"/>
              <a:gd name="connsiteX42" fmla="*/ 1436312 w 1694678"/>
              <a:gd name="connsiteY42" fmla="*/ 407195 h 1917701"/>
              <a:gd name="connsiteX43" fmla="*/ 1426787 w 1694678"/>
              <a:gd name="connsiteY43" fmla="*/ 454820 h 1917701"/>
              <a:gd name="connsiteX44" fmla="*/ 1412499 w 1694678"/>
              <a:gd name="connsiteY44" fmla="*/ 507206 h 1917701"/>
              <a:gd name="connsiteX45" fmla="*/ 1364874 w 1694678"/>
              <a:gd name="connsiteY45" fmla="*/ 595314 h 1917701"/>
              <a:gd name="connsiteX46" fmla="*/ 1357730 w 1694678"/>
              <a:gd name="connsiteY46" fmla="*/ 647700 h 1917701"/>
              <a:gd name="connsiteX47" fmla="*/ 1312487 w 1694678"/>
              <a:gd name="connsiteY47" fmla="*/ 723901 h 1917701"/>
              <a:gd name="connsiteX48" fmla="*/ 1305343 w 1694678"/>
              <a:gd name="connsiteY48" fmla="*/ 766764 h 1917701"/>
              <a:gd name="connsiteX49" fmla="*/ 1288674 w 1694678"/>
              <a:gd name="connsiteY49" fmla="*/ 783432 h 1917701"/>
              <a:gd name="connsiteX50" fmla="*/ 1288674 w 1694678"/>
              <a:gd name="connsiteY50" fmla="*/ 816770 h 1917701"/>
              <a:gd name="connsiteX51" fmla="*/ 1263799 w 1694678"/>
              <a:gd name="connsiteY51" fmla="*/ 850764 h 1917701"/>
              <a:gd name="connsiteX52" fmla="*/ 1248193 w 1694678"/>
              <a:gd name="connsiteY52" fmla="*/ 864395 h 1917701"/>
              <a:gd name="connsiteX53" fmla="*/ 1231524 w 1694678"/>
              <a:gd name="connsiteY53" fmla="*/ 878682 h 1917701"/>
              <a:gd name="connsiteX54" fmla="*/ 1195805 w 1694678"/>
              <a:gd name="connsiteY54" fmla="*/ 904876 h 1917701"/>
              <a:gd name="connsiteX55" fmla="*/ 1131180 w 1694678"/>
              <a:gd name="connsiteY55" fmla="*/ 969096 h 1917701"/>
              <a:gd name="connsiteX56" fmla="*/ 1129130 w 1694678"/>
              <a:gd name="connsiteY56" fmla="*/ 1014414 h 1917701"/>
              <a:gd name="connsiteX57" fmla="*/ 1113404 w 1694678"/>
              <a:gd name="connsiteY57" fmla="*/ 1039614 h 1917701"/>
              <a:gd name="connsiteX58" fmla="*/ 1070494 w 1694678"/>
              <a:gd name="connsiteY58" fmla="*/ 1071701 h 1917701"/>
              <a:gd name="connsiteX59" fmla="*/ 1043405 w 1694678"/>
              <a:gd name="connsiteY59" fmla="*/ 1088232 h 1917701"/>
              <a:gd name="connsiteX60" fmla="*/ 1000543 w 1694678"/>
              <a:gd name="connsiteY60" fmla="*/ 1126332 h 1917701"/>
              <a:gd name="connsiteX61" fmla="*/ 913897 w 1694678"/>
              <a:gd name="connsiteY61" fmla="*/ 1216557 h 1917701"/>
              <a:gd name="connsiteX62" fmla="*/ 950111 w 1694678"/>
              <a:gd name="connsiteY62" fmla="*/ 1213540 h 1917701"/>
              <a:gd name="connsiteX63" fmla="*/ 959165 w 1694678"/>
              <a:gd name="connsiteY63" fmla="*/ 1231646 h 1917701"/>
              <a:gd name="connsiteX64" fmla="*/ 933868 w 1694678"/>
              <a:gd name="connsiteY64" fmla="*/ 1262064 h 1917701"/>
              <a:gd name="connsiteX65" fmla="*/ 917199 w 1694678"/>
              <a:gd name="connsiteY65" fmla="*/ 1293020 h 1917701"/>
              <a:gd name="connsiteX66" fmla="*/ 906258 w 1694678"/>
              <a:gd name="connsiteY66" fmla="*/ 1304875 h 1917701"/>
              <a:gd name="connsiteX67" fmla="*/ 874337 w 1694678"/>
              <a:gd name="connsiteY67" fmla="*/ 1326357 h 1917701"/>
              <a:gd name="connsiteX68" fmla="*/ 850051 w 1694678"/>
              <a:gd name="connsiteY68" fmla="*/ 1364430 h 1917701"/>
              <a:gd name="connsiteX69" fmla="*/ 781113 w 1694678"/>
              <a:gd name="connsiteY69" fmla="*/ 1403661 h 1917701"/>
              <a:gd name="connsiteX70" fmla="*/ 681525 w 1694678"/>
              <a:gd name="connsiteY70" fmla="*/ 1470053 h 1917701"/>
              <a:gd name="connsiteX71" fmla="*/ 619543 w 1694678"/>
              <a:gd name="connsiteY71" fmla="*/ 1559720 h 1917701"/>
              <a:gd name="connsiteX72" fmla="*/ 609097 w 1694678"/>
              <a:gd name="connsiteY72" fmla="*/ 1592275 h 1917701"/>
              <a:gd name="connsiteX73" fmla="*/ 524598 w 1694678"/>
              <a:gd name="connsiteY73" fmla="*/ 1666212 h 1917701"/>
              <a:gd name="connsiteX74" fmla="*/ 485367 w 1694678"/>
              <a:gd name="connsiteY74" fmla="*/ 1711479 h 1917701"/>
              <a:gd name="connsiteX75" fmla="*/ 434064 w 1694678"/>
              <a:gd name="connsiteY75" fmla="*/ 1726568 h 1917701"/>
              <a:gd name="connsiteX76" fmla="*/ 382761 w 1694678"/>
              <a:gd name="connsiteY76" fmla="*/ 1732604 h 1917701"/>
              <a:gd name="connsiteX77" fmla="*/ 313350 w 1694678"/>
              <a:gd name="connsiteY77" fmla="*/ 1762783 h 1917701"/>
              <a:gd name="connsiteX78" fmla="*/ 216780 w 1694678"/>
              <a:gd name="connsiteY78" fmla="*/ 1765800 h 1917701"/>
              <a:gd name="connsiteX79" fmla="*/ 123228 w 1694678"/>
              <a:gd name="connsiteY79" fmla="*/ 1783907 h 1917701"/>
              <a:gd name="connsiteX80" fmla="*/ 14586 w 1694678"/>
              <a:gd name="connsiteY80" fmla="*/ 1795978 h 1917701"/>
              <a:gd name="connsiteX81" fmla="*/ 35711 w 1694678"/>
              <a:gd name="connsiteY81" fmla="*/ 1820121 h 1917701"/>
              <a:gd name="connsiteX82" fmla="*/ 119480 w 1694678"/>
              <a:gd name="connsiteY82" fmla="*/ 1871664 h 1917701"/>
              <a:gd name="connsiteX83" fmla="*/ 186155 w 1694678"/>
              <a:gd name="connsiteY83" fmla="*/ 1902620 h 1917701"/>
              <a:gd name="connsiteX84" fmla="*/ 367130 w 1694678"/>
              <a:gd name="connsiteY84" fmla="*/ 1907382 h 1917701"/>
              <a:gd name="connsiteX85" fmla="*/ 550487 w 1694678"/>
              <a:gd name="connsiteY85" fmla="*/ 1840708 h 1917701"/>
              <a:gd name="connsiteX86" fmla="*/ 724318 w 1694678"/>
              <a:gd name="connsiteY86" fmla="*/ 1778795 h 1917701"/>
              <a:gd name="connsiteX87" fmla="*/ 786230 w 1694678"/>
              <a:gd name="connsiteY87" fmla="*/ 1669257 h 1917701"/>
              <a:gd name="connsiteX88" fmla="*/ 1095791 w 1694678"/>
              <a:gd name="connsiteY88" fmla="*/ 1504949 h 1917701"/>
              <a:gd name="connsiteX89" fmla="*/ 1132910 w 1694678"/>
              <a:gd name="connsiteY89" fmla="*/ 1647264 h 1917701"/>
              <a:gd name="connsiteX0" fmla="*/ 1132910 w 1694678"/>
              <a:gd name="connsiteY0" fmla="*/ 1647264 h 1917701"/>
              <a:gd name="connsiteX1" fmla="*/ 1207712 w 1694678"/>
              <a:gd name="connsiteY1" fmla="*/ 1388270 h 1917701"/>
              <a:gd name="connsiteX2" fmla="*/ 1379162 w 1694678"/>
              <a:gd name="connsiteY2" fmla="*/ 1197770 h 1917701"/>
              <a:gd name="connsiteX3" fmla="*/ 1376780 w 1694678"/>
              <a:gd name="connsiteY3" fmla="*/ 1157289 h 1917701"/>
              <a:gd name="connsiteX4" fmla="*/ 1457743 w 1694678"/>
              <a:gd name="connsiteY4" fmla="*/ 1069182 h 1917701"/>
              <a:gd name="connsiteX5" fmla="*/ 1505368 w 1694678"/>
              <a:gd name="connsiteY5" fmla="*/ 1069182 h 1917701"/>
              <a:gd name="connsiteX6" fmla="*/ 1557755 w 1694678"/>
              <a:gd name="connsiteY6" fmla="*/ 1016795 h 1917701"/>
              <a:gd name="connsiteX7" fmla="*/ 1517274 w 1694678"/>
              <a:gd name="connsiteY7" fmla="*/ 940595 h 1917701"/>
              <a:gd name="connsiteX8" fmla="*/ 1419643 w 1694678"/>
              <a:gd name="connsiteY8" fmla="*/ 973932 h 1917701"/>
              <a:gd name="connsiteX9" fmla="*/ 1491080 w 1694678"/>
              <a:gd name="connsiteY9" fmla="*/ 840582 h 1917701"/>
              <a:gd name="connsiteX10" fmla="*/ 1536324 w 1694678"/>
              <a:gd name="connsiteY10" fmla="*/ 821532 h 1917701"/>
              <a:gd name="connsiteX11" fmla="*/ 1552993 w 1694678"/>
              <a:gd name="connsiteY11" fmla="*/ 838201 h 1917701"/>
              <a:gd name="connsiteX12" fmla="*/ 1548230 w 1694678"/>
              <a:gd name="connsiteY12" fmla="*/ 854870 h 1917701"/>
              <a:gd name="connsiteX13" fmla="*/ 1560137 w 1694678"/>
              <a:gd name="connsiteY13" fmla="*/ 873920 h 1917701"/>
              <a:gd name="connsiteX14" fmla="*/ 1548230 w 1694678"/>
              <a:gd name="connsiteY14" fmla="*/ 912020 h 1917701"/>
              <a:gd name="connsiteX15" fmla="*/ 1595855 w 1694678"/>
              <a:gd name="connsiteY15" fmla="*/ 914401 h 1917701"/>
              <a:gd name="connsiteX16" fmla="*/ 1595855 w 1694678"/>
              <a:gd name="connsiteY16" fmla="*/ 888207 h 1917701"/>
              <a:gd name="connsiteX17" fmla="*/ 1598237 w 1694678"/>
              <a:gd name="connsiteY17" fmla="*/ 864395 h 1917701"/>
              <a:gd name="connsiteX18" fmla="*/ 1591093 w 1694678"/>
              <a:gd name="connsiteY18" fmla="*/ 847726 h 1917701"/>
              <a:gd name="connsiteX19" fmla="*/ 1612524 w 1694678"/>
              <a:gd name="connsiteY19" fmla="*/ 797720 h 1917701"/>
              <a:gd name="connsiteX20" fmla="*/ 1648243 w 1694678"/>
              <a:gd name="connsiteY20" fmla="*/ 757239 h 1917701"/>
              <a:gd name="connsiteX21" fmla="*/ 1669674 w 1694678"/>
              <a:gd name="connsiteY21" fmla="*/ 688182 h 1917701"/>
              <a:gd name="connsiteX22" fmla="*/ 1657768 w 1694678"/>
              <a:gd name="connsiteY22" fmla="*/ 645320 h 1917701"/>
              <a:gd name="connsiteX23" fmla="*/ 1643480 w 1694678"/>
              <a:gd name="connsiteY23" fmla="*/ 559595 h 1917701"/>
              <a:gd name="connsiteX24" fmla="*/ 1636337 w 1694678"/>
              <a:gd name="connsiteY24" fmla="*/ 490539 h 1917701"/>
              <a:gd name="connsiteX25" fmla="*/ 1657768 w 1694678"/>
              <a:gd name="connsiteY25" fmla="*/ 447676 h 1917701"/>
              <a:gd name="connsiteX26" fmla="*/ 1667293 w 1694678"/>
              <a:gd name="connsiteY26" fmla="*/ 371476 h 1917701"/>
              <a:gd name="connsiteX27" fmla="*/ 1660149 w 1694678"/>
              <a:gd name="connsiteY27" fmla="*/ 335757 h 1917701"/>
              <a:gd name="connsiteX28" fmla="*/ 1672055 w 1694678"/>
              <a:gd name="connsiteY28" fmla="*/ 311945 h 1917701"/>
              <a:gd name="connsiteX29" fmla="*/ 1660149 w 1694678"/>
              <a:gd name="connsiteY29" fmla="*/ 261939 h 1917701"/>
              <a:gd name="connsiteX30" fmla="*/ 1672055 w 1694678"/>
              <a:gd name="connsiteY30" fmla="*/ 228601 h 1917701"/>
              <a:gd name="connsiteX31" fmla="*/ 1664912 w 1694678"/>
              <a:gd name="connsiteY31" fmla="*/ 190501 h 1917701"/>
              <a:gd name="connsiteX32" fmla="*/ 1683962 w 1694678"/>
              <a:gd name="connsiteY32" fmla="*/ 135732 h 1917701"/>
              <a:gd name="connsiteX33" fmla="*/ 1669674 w 1694678"/>
              <a:gd name="connsiteY33" fmla="*/ 88107 h 1917701"/>
              <a:gd name="connsiteX34" fmla="*/ 1691106 w 1694678"/>
              <a:gd name="connsiteY34" fmla="*/ 52389 h 1917701"/>
              <a:gd name="connsiteX35" fmla="*/ 1648243 w 1694678"/>
              <a:gd name="connsiteY35" fmla="*/ 7144 h 1917701"/>
              <a:gd name="connsiteX36" fmla="*/ 1576805 w 1694678"/>
              <a:gd name="connsiteY36" fmla="*/ 9525 h 1917701"/>
              <a:gd name="connsiteX37" fmla="*/ 1536324 w 1694678"/>
              <a:gd name="connsiteY37" fmla="*/ 64295 h 1917701"/>
              <a:gd name="connsiteX38" fmla="*/ 1495843 w 1694678"/>
              <a:gd name="connsiteY38" fmla="*/ 111920 h 1917701"/>
              <a:gd name="connsiteX39" fmla="*/ 1502987 w 1694678"/>
              <a:gd name="connsiteY39" fmla="*/ 245270 h 1917701"/>
              <a:gd name="connsiteX40" fmla="*/ 1491080 w 1694678"/>
              <a:gd name="connsiteY40" fmla="*/ 314325 h 1917701"/>
              <a:gd name="connsiteX41" fmla="*/ 1472030 w 1694678"/>
              <a:gd name="connsiteY41" fmla="*/ 338139 h 1917701"/>
              <a:gd name="connsiteX42" fmla="*/ 1448218 w 1694678"/>
              <a:gd name="connsiteY42" fmla="*/ 361951 h 1917701"/>
              <a:gd name="connsiteX43" fmla="*/ 1436312 w 1694678"/>
              <a:gd name="connsiteY43" fmla="*/ 407195 h 1917701"/>
              <a:gd name="connsiteX44" fmla="*/ 1426787 w 1694678"/>
              <a:gd name="connsiteY44" fmla="*/ 454820 h 1917701"/>
              <a:gd name="connsiteX45" fmla="*/ 1412499 w 1694678"/>
              <a:gd name="connsiteY45" fmla="*/ 507206 h 1917701"/>
              <a:gd name="connsiteX46" fmla="*/ 1364874 w 1694678"/>
              <a:gd name="connsiteY46" fmla="*/ 595314 h 1917701"/>
              <a:gd name="connsiteX47" fmla="*/ 1357730 w 1694678"/>
              <a:gd name="connsiteY47" fmla="*/ 647700 h 1917701"/>
              <a:gd name="connsiteX48" fmla="*/ 1312487 w 1694678"/>
              <a:gd name="connsiteY48" fmla="*/ 723901 h 1917701"/>
              <a:gd name="connsiteX49" fmla="*/ 1305343 w 1694678"/>
              <a:gd name="connsiteY49" fmla="*/ 766764 h 1917701"/>
              <a:gd name="connsiteX50" fmla="*/ 1288674 w 1694678"/>
              <a:gd name="connsiteY50" fmla="*/ 783432 h 1917701"/>
              <a:gd name="connsiteX51" fmla="*/ 1288674 w 1694678"/>
              <a:gd name="connsiteY51" fmla="*/ 816770 h 1917701"/>
              <a:gd name="connsiteX52" fmla="*/ 1263799 w 1694678"/>
              <a:gd name="connsiteY52" fmla="*/ 850764 h 1917701"/>
              <a:gd name="connsiteX53" fmla="*/ 1248193 w 1694678"/>
              <a:gd name="connsiteY53" fmla="*/ 864395 h 1917701"/>
              <a:gd name="connsiteX54" fmla="*/ 1231524 w 1694678"/>
              <a:gd name="connsiteY54" fmla="*/ 878682 h 1917701"/>
              <a:gd name="connsiteX55" fmla="*/ 1195805 w 1694678"/>
              <a:gd name="connsiteY55" fmla="*/ 904876 h 1917701"/>
              <a:gd name="connsiteX56" fmla="*/ 1131180 w 1694678"/>
              <a:gd name="connsiteY56" fmla="*/ 969096 h 1917701"/>
              <a:gd name="connsiteX57" fmla="*/ 1129130 w 1694678"/>
              <a:gd name="connsiteY57" fmla="*/ 1014414 h 1917701"/>
              <a:gd name="connsiteX58" fmla="*/ 1113404 w 1694678"/>
              <a:gd name="connsiteY58" fmla="*/ 1039614 h 1917701"/>
              <a:gd name="connsiteX59" fmla="*/ 1070494 w 1694678"/>
              <a:gd name="connsiteY59" fmla="*/ 1071701 h 1917701"/>
              <a:gd name="connsiteX60" fmla="*/ 1043405 w 1694678"/>
              <a:gd name="connsiteY60" fmla="*/ 1088232 h 1917701"/>
              <a:gd name="connsiteX61" fmla="*/ 1000543 w 1694678"/>
              <a:gd name="connsiteY61" fmla="*/ 1126332 h 1917701"/>
              <a:gd name="connsiteX62" fmla="*/ 913897 w 1694678"/>
              <a:gd name="connsiteY62" fmla="*/ 1216557 h 1917701"/>
              <a:gd name="connsiteX63" fmla="*/ 950111 w 1694678"/>
              <a:gd name="connsiteY63" fmla="*/ 1213540 h 1917701"/>
              <a:gd name="connsiteX64" fmla="*/ 959165 w 1694678"/>
              <a:gd name="connsiteY64" fmla="*/ 1231646 h 1917701"/>
              <a:gd name="connsiteX65" fmla="*/ 933868 w 1694678"/>
              <a:gd name="connsiteY65" fmla="*/ 1262064 h 1917701"/>
              <a:gd name="connsiteX66" fmla="*/ 917199 w 1694678"/>
              <a:gd name="connsiteY66" fmla="*/ 1293020 h 1917701"/>
              <a:gd name="connsiteX67" fmla="*/ 906258 w 1694678"/>
              <a:gd name="connsiteY67" fmla="*/ 1304875 h 1917701"/>
              <a:gd name="connsiteX68" fmla="*/ 874337 w 1694678"/>
              <a:gd name="connsiteY68" fmla="*/ 1326357 h 1917701"/>
              <a:gd name="connsiteX69" fmla="*/ 850051 w 1694678"/>
              <a:gd name="connsiteY69" fmla="*/ 1364430 h 1917701"/>
              <a:gd name="connsiteX70" fmla="*/ 781113 w 1694678"/>
              <a:gd name="connsiteY70" fmla="*/ 1403661 h 1917701"/>
              <a:gd name="connsiteX71" fmla="*/ 681525 w 1694678"/>
              <a:gd name="connsiteY71" fmla="*/ 1470053 h 1917701"/>
              <a:gd name="connsiteX72" fmla="*/ 619543 w 1694678"/>
              <a:gd name="connsiteY72" fmla="*/ 1559720 h 1917701"/>
              <a:gd name="connsiteX73" fmla="*/ 609097 w 1694678"/>
              <a:gd name="connsiteY73" fmla="*/ 1592275 h 1917701"/>
              <a:gd name="connsiteX74" fmla="*/ 524598 w 1694678"/>
              <a:gd name="connsiteY74" fmla="*/ 1666212 h 1917701"/>
              <a:gd name="connsiteX75" fmla="*/ 485367 w 1694678"/>
              <a:gd name="connsiteY75" fmla="*/ 1711479 h 1917701"/>
              <a:gd name="connsiteX76" fmla="*/ 434064 w 1694678"/>
              <a:gd name="connsiteY76" fmla="*/ 1726568 h 1917701"/>
              <a:gd name="connsiteX77" fmla="*/ 382761 w 1694678"/>
              <a:gd name="connsiteY77" fmla="*/ 1732604 h 1917701"/>
              <a:gd name="connsiteX78" fmla="*/ 313350 w 1694678"/>
              <a:gd name="connsiteY78" fmla="*/ 1762783 h 1917701"/>
              <a:gd name="connsiteX79" fmla="*/ 216780 w 1694678"/>
              <a:gd name="connsiteY79" fmla="*/ 1765800 h 1917701"/>
              <a:gd name="connsiteX80" fmla="*/ 123228 w 1694678"/>
              <a:gd name="connsiteY80" fmla="*/ 1783907 h 1917701"/>
              <a:gd name="connsiteX81" fmla="*/ 14586 w 1694678"/>
              <a:gd name="connsiteY81" fmla="*/ 1795978 h 1917701"/>
              <a:gd name="connsiteX82" fmla="*/ 35711 w 1694678"/>
              <a:gd name="connsiteY82" fmla="*/ 1820121 h 1917701"/>
              <a:gd name="connsiteX83" fmla="*/ 119480 w 1694678"/>
              <a:gd name="connsiteY83" fmla="*/ 1871664 h 1917701"/>
              <a:gd name="connsiteX84" fmla="*/ 186155 w 1694678"/>
              <a:gd name="connsiteY84" fmla="*/ 1902620 h 1917701"/>
              <a:gd name="connsiteX85" fmla="*/ 367130 w 1694678"/>
              <a:gd name="connsiteY85" fmla="*/ 1907382 h 1917701"/>
              <a:gd name="connsiteX86" fmla="*/ 550487 w 1694678"/>
              <a:gd name="connsiteY86" fmla="*/ 1840708 h 1917701"/>
              <a:gd name="connsiteX87" fmla="*/ 724318 w 1694678"/>
              <a:gd name="connsiteY87" fmla="*/ 1778795 h 1917701"/>
              <a:gd name="connsiteX88" fmla="*/ 786230 w 1694678"/>
              <a:gd name="connsiteY88" fmla="*/ 1669257 h 1917701"/>
              <a:gd name="connsiteX89" fmla="*/ 1095791 w 1694678"/>
              <a:gd name="connsiteY89" fmla="*/ 1504949 h 1917701"/>
              <a:gd name="connsiteX90" fmla="*/ 1132910 w 1694678"/>
              <a:gd name="connsiteY90" fmla="*/ 1647264 h 1917701"/>
              <a:gd name="connsiteX0" fmla="*/ 1132910 w 1694678"/>
              <a:gd name="connsiteY0" fmla="*/ 1647264 h 1917701"/>
              <a:gd name="connsiteX1" fmla="*/ 1250575 w 1694678"/>
              <a:gd name="connsiteY1" fmla="*/ 1321595 h 1917701"/>
              <a:gd name="connsiteX2" fmla="*/ 1379162 w 1694678"/>
              <a:gd name="connsiteY2" fmla="*/ 1197770 h 1917701"/>
              <a:gd name="connsiteX3" fmla="*/ 1376780 w 1694678"/>
              <a:gd name="connsiteY3" fmla="*/ 1157289 h 1917701"/>
              <a:gd name="connsiteX4" fmla="*/ 1457743 w 1694678"/>
              <a:gd name="connsiteY4" fmla="*/ 1069182 h 1917701"/>
              <a:gd name="connsiteX5" fmla="*/ 1505368 w 1694678"/>
              <a:gd name="connsiteY5" fmla="*/ 1069182 h 1917701"/>
              <a:gd name="connsiteX6" fmla="*/ 1557755 w 1694678"/>
              <a:gd name="connsiteY6" fmla="*/ 1016795 h 1917701"/>
              <a:gd name="connsiteX7" fmla="*/ 1517274 w 1694678"/>
              <a:gd name="connsiteY7" fmla="*/ 940595 h 1917701"/>
              <a:gd name="connsiteX8" fmla="*/ 1419643 w 1694678"/>
              <a:gd name="connsiteY8" fmla="*/ 973932 h 1917701"/>
              <a:gd name="connsiteX9" fmla="*/ 1491080 w 1694678"/>
              <a:gd name="connsiteY9" fmla="*/ 840582 h 1917701"/>
              <a:gd name="connsiteX10" fmla="*/ 1536324 w 1694678"/>
              <a:gd name="connsiteY10" fmla="*/ 821532 h 1917701"/>
              <a:gd name="connsiteX11" fmla="*/ 1552993 w 1694678"/>
              <a:gd name="connsiteY11" fmla="*/ 838201 h 1917701"/>
              <a:gd name="connsiteX12" fmla="*/ 1548230 w 1694678"/>
              <a:gd name="connsiteY12" fmla="*/ 854870 h 1917701"/>
              <a:gd name="connsiteX13" fmla="*/ 1560137 w 1694678"/>
              <a:gd name="connsiteY13" fmla="*/ 873920 h 1917701"/>
              <a:gd name="connsiteX14" fmla="*/ 1548230 w 1694678"/>
              <a:gd name="connsiteY14" fmla="*/ 912020 h 1917701"/>
              <a:gd name="connsiteX15" fmla="*/ 1595855 w 1694678"/>
              <a:gd name="connsiteY15" fmla="*/ 914401 h 1917701"/>
              <a:gd name="connsiteX16" fmla="*/ 1595855 w 1694678"/>
              <a:gd name="connsiteY16" fmla="*/ 888207 h 1917701"/>
              <a:gd name="connsiteX17" fmla="*/ 1598237 w 1694678"/>
              <a:gd name="connsiteY17" fmla="*/ 864395 h 1917701"/>
              <a:gd name="connsiteX18" fmla="*/ 1591093 w 1694678"/>
              <a:gd name="connsiteY18" fmla="*/ 847726 h 1917701"/>
              <a:gd name="connsiteX19" fmla="*/ 1612524 w 1694678"/>
              <a:gd name="connsiteY19" fmla="*/ 797720 h 1917701"/>
              <a:gd name="connsiteX20" fmla="*/ 1648243 w 1694678"/>
              <a:gd name="connsiteY20" fmla="*/ 757239 h 1917701"/>
              <a:gd name="connsiteX21" fmla="*/ 1669674 w 1694678"/>
              <a:gd name="connsiteY21" fmla="*/ 688182 h 1917701"/>
              <a:gd name="connsiteX22" fmla="*/ 1657768 w 1694678"/>
              <a:gd name="connsiteY22" fmla="*/ 645320 h 1917701"/>
              <a:gd name="connsiteX23" fmla="*/ 1643480 w 1694678"/>
              <a:gd name="connsiteY23" fmla="*/ 559595 h 1917701"/>
              <a:gd name="connsiteX24" fmla="*/ 1636337 w 1694678"/>
              <a:gd name="connsiteY24" fmla="*/ 490539 h 1917701"/>
              <a:gd name="connsiteX25" fmla="*/ 1657768 w 1694678"/>
              <a:gd name="connsiteY25" fmla="*/ 447676 h 1917701"/>
              <a:gd name="connsiteX26" fmla="*/ 1667293 w 1694678"/>
              <a:gd name="connsiteY26" fmla="*/ 371476 h 1917701"/>
              <a:gd name="connsiteX27" fmla="*/ 1660149 w 1694678"/>
              <a:gd name="connsiteY27" fmla="*/ 335757 h 1917701"/>
              <a:gd name="connsiteX28" fmla="*/ 1672055 w 1694678"/>
              <a:gd name="connsiteY28" fmla="*/ 311945 h 1917701"/>
              <a:gd name="connsiteX29" fmla="*/ 1660149 w 1694678"/>
              <a:gd name="connsiteY29" fmla="*/ 261939 h 1917701"/>
              <a:gd name="connsiteX30" fmla="*/ 1672055 w 1694678"/>
              <a:gd name="connsiteY30" fmla="*/ 228601 h 1917701"/>
              <a:gd name="connsiteX31" fmla="*/ 1664912 w 1694678"/>
              <a:gd name="connsiteY31" fmla="*/ 190501 h 1917701"/>
              <a:gd name="connsiteX32" fmla="*/ 1683962 w 1694678"/>
              <a:gd name="connsiteY32" fmla="*/ 135732 h 1917701"/>
              <a:gd name="connsiteX33" fmla="*/ 1669674 w 1694678"/>
              <a:gd name="connsiteY33" fmla="*/ 88107 h 1917701"/>
              <a:gd name="connsiteX34" fmla="*/ 1691106 w 1694678"/>
              <a:gd name="connsiteY34" fmla="*/ 52389 h 1917701"/>
              <a:gd name="connsiteX35" fmla="*/ 1648243 w 1694678"/>
              <a:gd name="connsiteY35" fmla="*/ 7144 h 1917701"/>
              <a:gd name="connsiteX36" fmla="*/ 1576805 w 1694678"/>
              <a:gd name="connsiteY36" fmla="*/ 9525 h 1917701"/>
              <a:gd name="connsiteX37" fmla="*/ 1536324 w 1694678"/>
              <a:gd name="connsiteY37" fmla="*/ 64295 h 1917701"/>
              <a:gd name="connsiteX38" fmla="*/ 1495843 w 1694678"/>
              <a:gd name="connsiteY38" fmla="*/ 111920 h 1917701"/>
              <a:gd name="connsiteX39" fmla="*/ 1502987 w 1694678"/>
              <a:gd name="connsiteY39" fmla="*/ 245270 h 1917701"/>
              <a:gd name="connsiteX40" fmla="*/ 1491080 w 1694678"/>
              <a:gd name="connsiteY40" fmla="*/ 314325 h 1917701"/>
              <a:gd name="connsiteX41" fmla="*/ 1472030 w 1694678"/>
              <a:gd name="connsiteY41" fmla="*/ 338139 h 1917701"/>
              <a:gd name="connsiteX42" fmla="*/ 1448218 w 1694678"/>
              <a:gd name="connsiteY42" fmla="*/ 361951 h 1917701"/>
              <a:gd name="connsiteX43" fmla="*/ 1436312 w 1694678"/>
              <a:gd name="connsiteY43" fmla="*/ 407195 h 1917701"/>
              <a:gd name="connsiteX44" fmla="*/ 1426787 w 1694678"/>
              <a:gd name="connsiteY44" fmla="*/ 454820 h 1917701"/>
              <a:gd name="connsiteX45" fmla="*/ 1412499 w 1694678"/>
              <a:gd name="connsiteY45" fmla="*/ 507206 h 1917701"/>
              <a:gd name="connsiteX46" fmla="*/ 1364874 w 1694678"/>
              <a:gd name="connsiteY46" fmla="*/ 595314 h 1917701"/>
              <a:gd name="connsiteX47" fmla="*/ 1357730 w 1694678"/>
              <a:gd name="connsiteY47" fmla="*/ 647700 h 1917701"/>
              <a:gd name="connsiteX48" fmla="*/ 1312487 w 1694678"/>
              <a:gd name="connsiteY48" fmla="*/ 723901 h 1917701"/>
              <a:gd name="connsiteX49" fmla="*/ 1305343 w 1694678"/>
              <a:gd name="connsiteY49" fmla="*/ 766764 h 1917701"/>
              <a:gd name="connsiteX50" fmla="*/ 1288674 w 1694678"/>
              <a:gd name="connsiteY50" fmla="*/ 783432 h 1917701"/>
              <a:gd name="connsiteX51" fmla="*/ 1288674 w 1694678"/>
              <a:gd name="connsiteY51" fmla="*/ 816770 h 1917701"/>
              <a:gd name="connsiteX52" fmla="*/ 1263799 w 1694678"/>
              <a:gd name="connsiteY52" fmla="*/ 850764 h 1917701"/>
              <a:gd name="connsiteX53" fmla="*/ 1248193 w 1694678"/>
              <a:gd name="connsiteY53" fmla="*/ 864395 h 1917701"/>
              <a:gd name="connsiteX54" fmla="*/ 1231524 w 1694678"/>
              <a:gd name="connsiteY54" fmla="*/ 878682 h 1917701"/>
              <a:gd name="connsiteX55" fmla="*/ 1195805 w 1694678"/>
              <a:gd name="connsiteY55" fmla="*/ 904876 h 1917701"/>
              <a:gd name="connsiteX56" fmla="*/ 1131180 w 1694678"/>
              <a:gd name="connsiteY56" fmla="*/ 969096 h 1917701"/>
              <a:gd name="connsiteX57" fmla="*/ 1129130 w 1694678"/>
              <a:gd name="connsiteY57" fmla="*/ 1014414 h 1917701"/>
              <a:gd name="connsiteX58" fmla="*/ 1113404 w 1694678"/>
              <a:gd name="connsiteY58" fmla="*/ 1039614 h 1917701"/>
              <a:gd name="connsiteX59" fmla="*/ 1070494 w 1694678"/>
              <a:gd name="connsiteY59" fmla="*/ 1071701 h 1917701"/>
              <a:gd name="connsiteX60" fmla="*/ 1043405 w 1694678"/>
              <a:gd name="connsiteY60" fmla="*/ 1088232 h 1917701"/>
              <a:gd name="connsiteX61" fmla="*/ 1000543 w 1694678"/>
              <a:gd name="connsiteY61" fmla="*/ 1126332 h 1917701"/>
              <a:gd name="connsiteX62" fmla="*/ 913897 w 1694678"/>
              <a:gd name="connsiteY62" fmla="*/ 1216557 h 1917701"/>
              <a:gd name="connsiteX63" fmla="*/ 950111 w 1694678"/>
              <a:gd name="connsiteY63" fmla="*/ 1213540 h 1917701"/>
              <a:gd name="connsiteX64" fmla="*/ 959165 w 1694678"/>
              <a:gd name="connsiteY64" fmla="*/ 1231646 h 1917701"/>
              <a:gd name="connsiteX65" fmla="*/ 933868 w 1694678"/>
              <a:gd name="connsiteY65" fmla="*/ 1262064 h 1917701"/>
              <a:gd name="connsiteX66" fmla="*/ 917199 w 1694678"/>
              <a:gd name="connsiteY66" fmla="*/ 1293020 h 1917701"/>
              <a:gd name="connsiteX67" fmla="*/ 906258 w 1694678"/>
              <a:gd name="connsiteY67" fmla="*/ 1304875 h 1917701"/>
              <a:gd name="connsiteX68" fmla="*/ 874337 w 1694678"/>
              <a:gd name="connsiteY68" fmla="*/ 1326357 h 1917701"/>
              <a:gd name="connsiteX69" fmla="*/ 850051 w 1694678"/>
              <a:gd name="connsiteY69" fmla="*/ 1364430 h 1917701"/>
              <a:gd name="connsiteX70" fmla="*/ 781113 w 1694678"/>
              <a:gd name="connsiteY70" fmla="*/ 1403661 h 1917701"/>
              <a:gd name="connsiteX71" fmla="*/ 681525 w 1694678"/>
              <a:gd name="connsiteY71" fmla="*/ 1470053 h 1917701"/>
              <a:gd name="connsiteX72" fmla="*/ 619543 w 1694678"/>
              <a:gd name="connsiteY72" fmla="*/ 1559720 h 1917701"/>
              <a:gd name="connsiteX73" fmla="*/ 609097 w 1694678"/>
              <a:gd name="connsiteY73" fmla="*/ 1592275 h 1917701"/>
              <a:gd name="connsiteX74" fmla="*/ 524598 w 1694678"/>
              <a:gd name="connsiteY74" fmla="*/ 1666212 h 1917701"/>
              <a:gd name="connsiteX75" fmla="*/ 485367 w 1694678"/>
              <a:gd name="connsiteY75" fmla="*/ 1711479 h 1917701"/>
              <a:gd name="connsiteX76" fmla="*/ 434064 w 1694678"/>
              <a:gd name="connsiteY76" fmla="*/ 1726568 h 1917701"/>
              <a:gd name="connsiteX77" fmla="*/ 382761 w 1694678"/>
              <a:gd name="connsiteY77" fmla="*/ 1732604 h 1917701"/>
              <a:gd name="connsiteX78" fmla="*/ 313350 w 1694678"/>
              <a:gd name="connsiteY78" fmla="*/ 1762783 h 1917701"/>
              <a:gd name="connsiteX79" fmla="*/ 216780 w 1694678"/>
              <a:gd name="connsiteY79" fmla="*/ 1765800 h 1917701"/>
              <a:gd name="connsiteX80" fmla="*/ 123228 w 1694678"/>
              <a:gd name="connsiteY80" fmla="*/ 1783907 h 1917701"/>
              <a:gd name="connsiteX81" fmla="*/ 14586 w 1694678"/>
              <a:gd name="connsiteY81" fmla="*/ 1795978 h 1917701"/>
              <a:gd name="connsiteX82" fmla="*/ 35711 w 1694678"/>
              <a:gd name="connsiteY82" fmla="*/ 1820121 h 1917701"/>
              <a:gd name="connsiteX83" fmla="*/ 119480 w 1694678"/>
              <a:gd name="connsiteY83" fmla="*/ 1871664 h 1917701"/>
              <a:gd name="connsiteX84" fmla="*/ 186155 w 1694678"/>
              <a:gd name="connsiteY84" fmla="*/ 1902620 h 1917701"/>
              <a:gd name="connsiteX85" fmla="*/ 367130 w 1694678"/>
              <a:gd name="connsiteY85" fmla="*/ 1907382 h 1917701"/>
              <a:gd name="connsiteX86" fmla="*/ 550487 w 1694678"/>
              <a:gd name="connsiteY86" fmla="*/ 1840708 h 1917701"/>
              <a:gd name="connsiteX87" fmla="*/ 724318 w 1694678"/>
              <a:gd name="connsiteY87" fmla="*/ 1778795 h 1917701"/>
              <a:gd name="connsiteX88" fmla="*/ 786230 w 1694678"/>
              <a:gd name="connsiteY88" fmla="*/ 1669257 h 1917701"/>
              <a:gd name="connsiteX89" fmla="*/ 1095791 w 1694678"/>
              <a:gd name="connsiteY89" fmla="*/ 1504949 h 1917701"/>
              <a:gd name="connsiteX90" fmla="*/ 1132910 w 1694678"/>
              <a:gd name="connsiteY90" fmla="*/ 1647264 h 1917701"/>
              <a:gd name="connsiteX0" fmla="*/ 1132910 w 1694678"/>
              <a:gd name="connsiteY0" fmla="*/ 1647264 h 1917701"/>
              <a:gd name="connsiteX1" fmla="*/ 1157705 w 1694678"/>
              <a:gd name="connsiteY1" fmla="*/ 1338264 h 1917701"/>
              <a:gd name="connsiteX2" fmla="*/ 1250575 w 1694678"/>
              <a:gd name="connsiteY2" fmla="*/ 1321595 h 1917701"/>
              <a:gd name="connsiteX3" fmla="*/ 1379162 w 1694678"/>
              <a:gd name="connsiteY3" fmla="*/ 1197770 h 1917701"/>
              <a:gd name="connsiteX4" fmla="*/ 1376780 w 1694678"/>
              <a:gd name="connsiteY4" fmla="*/ 1157289 h 1917701"/>
              <a:gd name="connsiteX5" fmla="*/ 1457743 w 1694678"/>
              <a:gd name="connsiteY5" fmla="*/ 1069182 h 1917701"/>
              <a:gd name="connsiteX6" fmla="*/ 1505368 w 1694678"/>
              <a:gd name="connsiteY6" fmla="*/ 1069182 h 1917701"/>
              <a:gd name="connsiteX7" fmla="*/ 1557755 w 1694678"/>
              <a:gd name="connsiteY7" fmla="*/ 1016795 h 1917701"/>
              <a:gd name="connsiteX8" fmla="*/ 1517274 w 1694678"/>
              <a:gd name="connsiteY8" fmla="*/ 940595 h 1917701"/>
              <a:gd name="connsiteX9" fmla="*/ 1419643 w 1694678"/>
              <a:gd name="connsiteY9" fmla="*/ 973932 h 1917701"/>
              <a:gd name="connsiteX10" fmla="*/ 1491080 w 1694678"/>
              <a:gd name="connsiteY10" fmla="*/ 840582 h 1917701"/>
              <a:gd name="connsiteX11" fmla="*/ 1536324 w 1694678"/>
              <a:gd name="connsiteY11" fmla="*/ 821532 h 1917701"/>
              <a:gd name="connsiteX12" fmla="*/ 1552993 w 1694678"/>
              <a:gd name="connsiteY12" fmla="*/ 838201 h 1917701"/>
              <a:gd name="connsiteX13" fmla="*/ 1548230 w 1694678"/>
              <a:gd name="connsiteY13" fmla="*/ 854870 h 1917701"/>
              <a:gd name="connsiteX14" fmla="*/ 1560137 w 1694678"/>
              <a:gd name="connsiteY14" fmla="*/ 873920 h 1917701"/>
              <a:gd name="connsiteX15" fmla="*/ 1548230 w 1694678"/>
              <a:gd name="connsiteY15" fmla="*/ 912020 h 1917701"/>
              <a:gd name="connsiteX16" fmla="*/ 1595855 w 1694678"/>
              <a:gd name="connsiteY16" fmla="*/ 914401 h 1917701"/>
              <a:gd name="connsiteX17" fmla="*/ 1595855 w 1694678"/>
              <a:gd name="connsiteY17" fmla="*/ 888207 h 1917701"/>
              <a:gd name="connsiteX18" fmla="*/ 1598237 w 1694678"/>
              <a:gd name="connsiteY18" fmla="*/ 864395 h 1917701"/>
              <a:gd name="connsiteX19" fmla="*/ 1591093 w 1694678"/>
              <a:gd name="connsiteY19" fmla="*/ 847726 h 1917701"/>
              <a:gd name="connsiteX20" fmla="*/ 1612524 w 1694678"/>
              <a:gd name="connsiteY20" fmla="*/ 797720 h 1917701"/>
              <a:gd name="connsiteX21" fmla="*/ 1648243 w 1694678"/>
              <a:gd name="connsiteY21" fmla="*/ 757239 h 1917701"/>
              <a:gd name="connsiteX22" fmla="*/ 1669674 w 1694678"/>
              <a:gd name="connsiteY22" fmla="*/ 688182 h 1917701"/>
              <a:gd name="connsiteX23" fmla="*/ 1657768 w 1694678"/>
              <a:gd name="connsiteY23" fmla="*/ 645320 h 1917701"/>
              <a:gd name="connsiteX24" fmla="*/ 1643480 w 1694678"/>
              <a:gd name="connsiteY24" fmla="*/ 559595 h 1917701"/>
              <a:gd name="connsiteX25" fmla="*/ 1636337 w 1694678"/>
              <a:gd name="connsiteY25" fmla="*/ 490539 h 1917701"/>
              <a:gd name="connsiteX26" fmla="*/ 1657768 w 1694678"/>
              <a:gd name="connsiteY26" fmla="*/ 447676 h 1917701"/>
              <a:gd name="connsiteX27" fmla="*/ 1667293 w 1694678"/>
              <a:gd name="connsiteY27" fmla="*/ 371476 h 1917701"/>
              <a:gd name="connsiteX28" fmla="*/ 1660149 w 1694678"/>
              <a:gd name="connsiteY28" fmla="*/ 335757 h 1917701"/>
              <a:gd name="connsiteX29" fmla="*/ 1672055 w 1694678"/>
              <a:gd name="connsiteY29" fmla="*/ 311945 h 1917701"/>
              <a:gd name="connsiteX30" fmla="*/ 1660149 w 1694678"/>
              <a:gd name="connsiteY30" fmla="*/ 261939 h 1917701"/>
              <a:gd name="connsiteX31" fmla="*/ 1672055 w 1694678"/>
              <a:gd name="connsiteY31" fmla="*/ 228601 h 1917701"/>
              <a:gd name="connsiteX32" fmla="*/ 1664912 w 1694678"/>
              <a:gd name="connsiteY32" fmla="*/ 190501 h 1917701"/>
              <a:gd name="connsiteX33" fmla="*/ 1683962 w 1694678"/>
              <a:gd name="connsiteY33" fmla="*/ 135732 h 1917701"/>
              <a:gd name="connsiteX34" fmla="*/ 1669674 w 1694678"/>
              <a:gd name="connsiteY34" fmla="*/ 88107 h 1917701"/>
              <a:gd name="connsiteX35" fmla="*/ 1691106 w 1694678"/>
              <a:gd name="connsiteY35" fmla="*/ 52389 h 1917701"/>
              <a:gd name="connsiteX36" fmla="*/ 1648243 w 1694678"/>
              <a:gd name="connsiteY36" fmla="*/ 7144 h 1917701"/>
              <a:gd name="connsiteX37" fmla="*/ 1576805 w 1694678"/>
              <a:gd name="connsiteY37" fmla="*/ 9525 h 1917701"/>
              <a:gd name="connsiteX38" fmla="*/ 1536324 w 1694678"/>
              <a:gd name="connsiteY38" fmla="*/ 64295 h 1917701"/>
              <a:gd name="connsiteX39" fmla="*/ 1495843 w 1694678"/>
              <a:gd name="connsiteY39" fmla="*/ 111920 h 1917701"/>
              <a:gd name="connsiteX40" fmla="*/ 1502987 w 1694678"/>
              <a:gd name="connsiteY40" fmla="*/ 245270 h 1917701"/>
              <a:gd name="connsiteX41" fmla="*/ 1491080 w 1694678"/>
              <a:gd name="connsiteY41" fmla="*/ 314325 h 1917701"/>
              <a:gd name="connsiteX42" fmla="*/ 1472030 w 1694678"/>
              <a:gd name="connsiteY42" fmla="*/ 338139 h 1917701"/>
              <a:gd name="connsiteX43" fmla="*/ 1448218 w 1694678"/>
              <a:gd name="connsiteY43" fmla="*/ 361951 h 1917701"/>
              <a:gd name="connsiteX44" fmla="*/ 1436312 w 1694678"/>
              <a:gd name="connsiteY44" fmla="*/ 407195 h 1917701"/>
              <a:gd name="connsiteX45" fmla="*/ 1426787 w 1694678"/>
              <a:gd name="connsiteY45" fmla="*/ 454820 h 1917701"/>
              <a:gd name="connsiteX46" fmla="*/ 1412499 w 1694678"/>
              <a:gd name="connsiteY46" fmla="*/ 507206 h 1917701"/>
              <a:gd name="connsiteX47" fmla="*/ 1364874 w 1694678"/>
              <a:gd name="connsiteY47" fmla="*/ 595314 h 1917701"/>
              <a:gd name="connsiteX48" fmla="*/ 1357730 w 1694678"/>
              <a:gd name="connsiteY48" fmla="*/ 647700 h 1917701"/>
              <a:gd name="connsiteX49" fmla="*/ 1312487 w 1694678"/>
              <a:gd name="connsiteY49" fmla="*/ 723901 h 1917701"/>
              <a:gd name="connsiteX50" fmla="*/ 1305343 w 1694678"/>
              <a:gd name="connsiteY50" fmla="*/ 766764 h 1917701"/>
              <a:gd name="connsiteX51" fmla="*/ 1288674 w 1694678"/>
              <a:gd name="connsiteY51" fmla="*/ 783432 h 1917701"/>
              <a:gd name="connsiteX52" fmla="*/ 1288674 w 1694678"/>
              <a:gd name="connsiteY52" fmla="*/ 816770 h 1917701"/>
              <a:gd name="connsiteX53" fmla="*/ 1263799 w 1694678"/>
              <a:gd name="connsiteY53" fmla="*/ 850764 h 1917701"/>
              <a:gd name="connsiteX54" fmla="*/ 1248193 w 1694678"/>
              <a:gd name="connsiteY54" fmla="*/ 864395 h 1917701"/>
              <a:gd name="connsiteX55" fmla="*/ 1231524 w 1694678"/>
              <a:gd name="connsiteY55" fmla="*/ 878682 h 1917701"/>
              <a:gd name="connsiteX56" fmla="*/ 1195805 w 1694678"/>
              <a:gd name="connsiteY56" fmla="*/ 904876 h 1917701"/>
              <a:gd name="connsiteX57" fmla="*/ 1131180 w 1694678"/>
              <a:gd name="connsiteY57" fmla="*/ 969096 h 1917701"/>
              <a:gd name="connsiteX58" fmla="*/ 1129130 w 1694678"/>
              <a:gd name="connsiteY58" fmla="*/ 1014414 h 1917701"/>
              <a:gd name="connsiteX59" fmla="*/ 1113404 w 1694678"/>
              <a:gd name="connsiteY59" fmla="*/ 1039614 h 1917701"/>
              <a:gd name="connsiteX60" fmla="*/ 1070494 w 1694678"/>
              <a:gd name="connsiteY60" fmla="*/ 1071701 h 1917701"/>
              <a:gd name="connsiteX61" fmla="*/ 1043405 w 1694678"/>
              <a:gd name="connsiteY61" fmla="*/ 1088232 h 1917701"/>
              <a:gd name="connsiteX62" fmla="*/ 1000543 w 1694678"/>
              <a:gd name="connsiteY62" fmla="*/ 1126332 h 1917701"/>
              <a:gd name="connsiteX63" fmla="*/ 913897 w 1694678"/>
              <a:gd name="connsiteY63" fmla="*/ 1216557 h 1917701"/>
              <a:gd name="connsiteX64" fmla="*/ 950111 w 1694678"/>
              <a:gd name="connsiteY64" fmla="*/ 1213540 h 1917701"/>
              <a:gd name="connsiteX65" fmla="*/ 959165 w 1694678"/>
              <a:gd name="connsiteY65" fmla="*/ 1231646 h 1917701"/>
              <a:gd name="connsiteX66" fmla="*/ 933868 w 1694678"/>
              <a:gd name="connsiteY66" fmla="*/ 1262064 h 1917701"/>
              <a:gd name="connsiteX67" fmla="*/ 917199 w 1694678"/>
              <a:gd name="connsiteY67" fmla="*/ 1293020 h 1917701"/>
              <a:gd name="connsiteX68" fmla="*/ 906258 w 1694678"/>
              <a:gd name="connsiteY68" fmla="*/ 1304875 h 1917701"/>
              <a:gd name="connsiteX69" fmla="*/ 874337 w 1694678"/>
              <a:gd name="connsiteY69" fmla="*/ 1326357 h 1917701"/>
              <a:gd name="connsiteX70" fmla="*/ 850051 w 1694678"/>
              <a:gd name="connsiteY70" fmla="*/ 1364430 h 1917701"/>
              <a:gd name="connsiteX71" fmla="*/ 781113 w 1694678"/>
              <a:gd name="connsiteY71" fmla="*/ 1403661 h 1917701"/>
              <a:gd name="connsiteX72" fmla="*/ 681525 w 1694678"/>
              <a:gd name="connsiteY72" fmla="*/ 1470053 h 1917701"/>
              <a:gd name="connsiteX73" fmla="*/ 619543 w 1694678"/>
              <a:gd name="connsiteY73" fmla="*/ 1559720 h 1917701"/>
              <a:gd name="connsiteX74" fmla="*/ 609097 w 1694678"/>
              <a:gd name="connsiteY74" fmla="*/ 1592275 h 1917701"/>
              <a:gd name="connsiteX75" fmla="*/ 524598 w 1694678"/>
              <a:gd name="connsiteY75" fmla="*/ 1666212 h 1917701"/>
              <a:gd name="connsiteX76" fmla="*/ 485367 w 1694678"/>
              <a:gd name="connsiteY76" fmla="*/ 1711479 h 1917701"/>
              <a:gd name="connsiteX77" fmla="*/ 434064 w 1694678"/>
              <a:gd name="connsiteY77" fmla="*/ 1726568 h 1917701"/>
              <a:gd name="connsiteX78" fmla="*/ 382761 w 1694678"/>
              <a:gd name="connsiteY78" fmla="*/ 1732604 h 1917701"/>
              <a:gd name="connsiteX79" fmla="*/ 313350 w 1694678"/>
              <a:gd name="connsiteY79" fmla="*/ 1762783 h 1917701"/>
              <a:gd name="connsiteX80" fmla="*/ 216780 w 1694678"/>
              <a:gd name="connsiteY80" fmla="*/ 1765800 h 1917701"/>
              <a:gd name="connsiteX81" fmla="*/ 123228 w 1694678"/>
              <a:gd name="connsiteY81" fmla="*/ 1783907 h 1917701"/>
              <a:gd name="connsiteX82" fmla="*/ 14586 w 1694678"/>
              <a:gd name="connsiteY82" fmla="*/ 1795978 h 1917701"/>
              <a:gd name="connsiteX83" fmla="*/ 35711 w 1694678"/>
              <a:gd name="connsiteY83" fmla="*/ 1820121 h 1917701"/>
              <a:gd name="connsiteX84" fmla="*/ 119480 w 1694678"/>
              <a:gd name="connsiteY84" fmla="*/ 1871664 h 1917701"/>
              <a:gd name="connsiteX85" fmla="*/ 186155 w 1694678"/>
              <a:gd name="connsiteY85" fmla="*/ 1902620 h 1917701"/>
              <a:gd name="connsiteX86" fmla="*/ 367130 w 1694678"/>
              <a:gd name="connsiteY86" fmla="*/ 1907382 h 1917701"/>
              <a:gd name="connsiteX87" fmla="*/ 550487 w 1694678"/>
              <a:gd name="connsiteY87" fmla="*/ 1840708 h 1917701"/>
              <a:gd name="connsiteX88" fmla="*/ 724318 w 1694678"/>
              <a:gd name="connsiteY88" fmla="*/ 1778795 h 1917701"/>
              <a:gd name="connsiteX89" fmla="*/ 786230 w 1694678"/>
              <a:gd name="connsiteY89" fmla="*/ 1669257 h 1917701"/>
              <a:gd name="connsiteX90" fmla="*/ 1095791 w 1694678"/>
              <a:gd name="connsiteY90" fmla="*/ 1504949 h 1917701"/>
              <a:gd name="connsiteX91" fmla="*/ 1132910 w 1694678"/>
              <a:gd name="connsiteY91" fmla="*/ 1647264 h 1917701"/>
              <a:gd name="connsiteX0" fmla="*/ 1095791 w 1694678"/>
              <a:gd name="connsiteY0" fmla="*/ 1504949 h 1917701"/>
              <a:gd name="connsiteX1" fmla="*/ 1157705 w 1694678"/>
              <a:gd name="connsiteY1" fmla="*/ 1338264 h 1917701"/>
              <a:gd name="connsiteX2" fmla="*/ 1250575 w 1694678"/>
              <a:gd name="connsiteY2" fmla="*/ 1321595 h 1917701"/>
              <a:gd name="connsiteX3" fmla="*/ 1379162 w 1694678"/>
              <a:gd name="connsiteY3" fmla="*/ 1197770 h 1917701"/>
              <a:gd name="connsiteX4" fmla="*/ 1376780 w 1694678"/>
              <a:gd name="connsiteY4" fmla="*/ 1157289 h 1917701"/>
              <a:gd name="connsiteX5" fmla="*/ 1457743 w 1694678"/>
              <a:gd name="connsiteY5" fmla="*/ 1069182 h 1917701"/>
              <a:gd name="connsiteX6" fmla="*/ 1505368 w 1694678"/>
              <a:gd name="connsiteY6" fmla="*/ 1069182 h 1917701"/>
              <a:gd name="connsiteX7" fmla="*/ 1557755 w 1694678"/>
              <a:gd name="connsiteY7" fmla="*/ 1016795 h 1917701"/>
              <a:gd name="connsiteX8" fmla="*/ 1517274 w 1694678"/>
              <a:gd name="connsiteY8" fmla="*/ 940595 h 1917701"/>
              <a:gd name="connsiteX9" fmla="*/ 1419643 w 1694678"/>
              <a:gd name="connsiteY9" fmla="*/ 973932 h 1917701"/>
              <a:gd name="connsiteX10" fmla="*/ 1491080 w 1694678"/>
              <a:gd name="connsiteY10" fmla="*/ 840582 h 1917701"/>
              <a:gd name="connsiteX11" fmla="*/ 1536324 w 1694678"/>
              <a:gd name="connsiteY11" fmla="*/ 821532 h 1917701"/>
              <a:gd name="connsiteX12" fmla="*/ 1552993 w 1694678"/>
              <a:gd name="connsiteY12" fmla="*/ 838201 h 1917701"/>
              <a:gd name="connsiteX13" fmla="*/ 1548230 w 1694678"/>
              <a:gd name="connsiteY13" fmla="*/ 854870 h 1917701"/>
              <a:gd name="connsiteX14" fmla="*/ 1560137 w 1694678"/>
              <a:gd name="connsiteY14" fmla="*/ 873920 h 1917701"/>
              <a:gd name="connsiteX15" fmla="*/ 1548230 w 1694678"/>
              <a:gd name="connsiteY15" fmla="*/ 912020 h 1917701"/>
              <a:gd name="connsiteX16" fmla="*/ 1595855 w 1694678"/>
              <a:gd name="connsiteY16" fmla="*/ 914401 h 1917701"/>
              <a:gd name="connsiteX17" fmla="*/ 1595855 w 1694678"/>
              <a:gd name="connsiteY17" fmla="*/ 888207 h 1917701"/>
              <a:gd name="connsiteX18" fmla="*/ 1598237 w 1694678"/>
              <a:gd name="connsiteY18" fmla="*/ 864395 h 1917701"/>
              <a:gd name="connsiteX19" fmla="*/ 1591093 w 1694678"/>
              <a:gd name="connsiteY19" fmla="*/ 847726 h 1917701"/>
              <a:gd name="connsiteX20" fmla="*/ 1612524 w 1694678"/>
              <a:gd name="connsiteY20" fmla="*/ 797720 h 1917701"/>
              <a:gd name="connsiteX21" fmla="*/ 1648243 w 1694678"/>
              <a:gd name="connsiteY21" fmla="*/ 757239 h 1917701"/>
              <a:gd name="connsiteX22" fmla="*/ 1669674 w 1694678"/>
              <a:gd name="connsiteY22" fmla="*/ 688182 h 1917701"/>
              <a:gd name="connsiteX23" fmla="*/ 1657768 w 1694678"/>
              <a:gd name="connsiteY23" fmla="*/ 645320 h 1917701"/>
              <a:gd name="connsiteX24" fmla="*/ 1643480 w 1694678"/>
              <a:gd name="connsiteY24" fmla="*/ 559595 h 1917701"/>
              <a:gd name="connsiteX25" fmla="*/ 1636337 w 1694678"/>
              <a:gd name="connsiteY25" fmla="*/ 490539 h 1917701"/>
              <a:gd name="connsiteX26" fmla="*/ 1657768 w 1694678"/>
              <a:gd name="connsiteY26" fmla="*/ 447676 h 1917701"/>
              <a:gd name="connsiteX27" fmla="*/ 1667293 w 1694678"/>
              <a:gd name="connsiteY27" fmla="*/ 371476 h 1917701"/>
              <a:gd name="connsiteX28" fmla="*/ 1660149 w 1694678"/>
              <a:gd name="connsiteY28" fmla="*/ 335757 h 1917701"/>
              <a:gd name="connsiteX29" fmla="*/ 1672055 w 1694678"/>
              <a:gd name="connsiteY29" fmla="*/ 311945 h 1917701"/>
              <a:gd name="connsiteX30" fmla="*/ 1660149 w 1694678"/>
              <a:gd name="connsiteY30" fmla="*/ 261939 h 1917701"/>
              <a:gd name="connsiteX31" fmla="*/ 1672055 w 1694678"/>
              <a:gd name="connsiteY31" fmla="*/ 228601 h 1917701"/>
              <a:gd name="connsiteX32" fmla="*/ 1664912 w 1694678"/>
              <a:gd name="connsiteY32" fmla="*/ 190501 h 1917701"/>
              <a:gd name="connsiteX33" fmla="*/ 1683962 w 1694678"/>
              <a:gd name="connsiteY33" fmla="*/ 135732 h 1917701"/>
              <a:gd name="connsiteX34" fmla="*/ 1669674 w 1694678"/>
              <a:gd name="connsiteY34" fmla="*/ 88107 h 1917701"/>
              <a:gd name="connsiteX35" fmla="*/ 1691106 w 1694678"/>
              <a:gd name="connsiteY35" fmla="*/ 52389 h 1917701"/>
              <a:gd name="connsiteX36" fmla="*/ 1648243 w 1694678"/>
              <a:gd name="connsiteY36" fmla="*/ 7144 h 1917701"/>
              <a:gd name="connsiteX37" fmla="*/ 1576805 w 1694678"/>
              <a:gd name="connsiteY37" fmla="*/ 9525 h 1917701"/>
              <a:gd name="connsiteX38" fmla="*/ 1536324 w 1694678"/>
              <a:gd name="connsiteY38" fmla="*/ 64295 h 1917701"/>
              <a:gd name="connsiteX39" fmla="*/ 1495843 w 1694678"/>
              <a:gd name="connsiteY39" fmla="*/ 111920 h 1917701"/>
              <a:gd name="connsiteX40" fmla="*/ 1502987 w 1694678"/>
              <a:gd name="connsiteY40" fmla="*/ 245270 h 1917701"/>
              <a:gd name="connsiteX41" fmla="*/ 1491080 w 1694678"/>
              <a:gd name="connsiteY41" fmla="*/ 314325 h 1917701"/>
              <a:gd name="connsiteX42" fmla="*/ 1472030 w 1694678"/>
              <a:gd name="connsiteY42" fmla="*/ 338139 h 1917701"/>
              <a:gd name="connsiteX43" fmla="*/ 1448218 w 1694678"/>
              <a:gd name="connsiteY43" fmla="*/ 361951 h 1917701"/>
              <a:gd name="connsiteX44" fmla="*/ 1436312 w 1694678"/>
              <a:gd name="connsiteY44" fmla="*/ 407195 h 1917701"/>
              <a:gd name="connsiteX45" fmla="*/ 1426787 w 1694678"/>
              <a:gd name="connsiteY45" fmla="*/ 454820 h 1917701"/>
              <a:gd name="connsiteX46" fmla="*/ 1412499 w 1694678"/>
              <a:gd name="connsiteY46" fmla="*/ 507206 h 1917701"/>
              <a:gd name="connsiteX47" fmla="*/ 1364874 w 1694678"/>
              <a:gd name="connsiteY47" fmla="*/ 595314 h 1917701"/>
              <a:gd name="connsiteX48" fmla="*/ 1357730 w 1694678"/>
              <a:gd name="connsiteY48" fmla="*/ 647700 h 1917701"/>
              <a:gd name="connsiteX49" fmla="*/ 1312487 w 1694678"/>
              <a:gd name="connsiteY49" fmla="*/ 723901 h 1917701"/>
              <a:gd name="connsiteX50" fmla="*/ 1305343 w 1694678"/>
              <a:gd name="connsiteY50" fmla="*/ 766764 h 1917701"/>
              <a:gd name="connsiteX51" fmla="*/ 1288674 w 1694678"/>
              <a:gd name="connsiteY51" fmla="*/ 783432 h 1917701"/>
              <a:gd name="connsiteX52" fmla="*/ 1288674 w 1694678"/>
              <a:gd name="connsiteY52" fmla="*/ 816770 h 1917701"/>
              <a:gd name="connsiteX53" fmla="*/ 1263799 w 1694678"/>
              <a:gd name="connsiteY53" fmla="*/ 850764 h 1917701"/>
              <a:gd name="connsiteX54" fmla="*/ 1248193 w 1694678"/>
              <a:gd name="connsiteY54" fmla="*/ 864395 h 1917701"/>
              <a:gd name="connsiteX55" fmla="*/ 1231524 w 1694678"/>
              <a:gd name="connsiteY55" fmla="*/ 878682 h 1917701"/>
              <a:gd name="connsiteX56" fmla="*/ 1195805 w 1694678"/>
              <a:gd name="connsiteY56" fmla="*/ 904876 h 1917701"/>
              <a:gd name="connsiteX57" fmla="*/ 1131180 w 1694678"/>
              <a:gd name="connsiteY57" fmla="*/ 969096 h 1917701"/>
              <a:gd name="connsiteX58" fmla="*/ 1129130 w 1694678"/>
              <a:gd name="connsiteY58" fmla="*/ 1014414 h 1917701"/>
              <a:gd name="connsiteX59" fmla="*/ 1113404 w 1694678"/>
              <a:gd name="connsiteY59" fmla="*/ 1039614 h 1917701"/>
              <a:gd name="connsiteX60" fmla="*/ 1070494 w 1694678"/>
              <a:gd name="connsiteY60" fmla="*/ 1071701 h 1917701"/>
              <a:gd name="connsiteX61" fmla="*/ 1043405 w 1694678"/>
              <a:gd name="connsiteY61" fmla="*/ 1088232 h 1917701"/>
              <a:gd name="connsiteX62" fmla="*/ 1000543 w 1694678"/>
              <a:gd name="connsiteY62" fmla="*/ 1126332 h 1917701"/>
              <a:gd name="connsiteX63" fmla="*/ 913897 w 1694678"/>
              <a:gd name="connsiteY63" fmla="*/ 1216557 h 1917701"/>
              <a:gd name="connsiteX64" fmla="*/ 950111 w 1694678"/>
              <a:gd name="connsiteY64" fmla="*/ 1213540 h 1917701"/>
              <a:gd name="connsiteX65" fmla="*/ 959165 w 1694678"/>
              <a:gd name="connsiteY65" fmla="*/ 1231646 h 1917701"/>
              <a:gd name="connsiteX66" fmla="*/ 933868 w 1694678"/>
              <a:gd name="connsiteY66" fmla="*/ 1262064 h 1917701"/>
              <a:gd name="connsiteX67" fmla="*/ 917199 w 1694678"/>
              <a:gd name="connsiteY67" fmla="*/ 1293020 h 1917701"/>
              <a:gd name="connsiteX68" fmla="*/ 906258 w 1694678"/>
              <a:gd name="connsiteY68" fmla="*/ 1304875 h 1917701"/>
              <a:gd name="connsiteX69" fmla="*/ 874337 w 1694678"/>
              <a:gd name="connsiteY69" fmla="*/ 1326357 h 1917701"/>
              <a:gd name="connsiteX70" fmla="*/ 850051 w 1694678"/>
              <a:gd name="connsiteY70" fmla="*/ 1364430 h 1917701"/>
              <a:gd name="connsiteX71" fmla="*/ 781113 w 1694678"/>
              <a:gd name="connsiteY71" fmla="*/ 1403661 h 1917701"/>
              <a:gd name="connsiteX72" fmla="*/ 681525 w 1694678"/>
              <a:gd name="connsiteY72" fmla="*/ 1470053 h 1917701"/>
              <a:gd name="connsiteX73" fmla="*/ 619543 w 1694678"/>
              <a:gd name="connsiteY73" fmla="*/ 1559720 h 1917701"/>
              <a:gd name="connsiteX74" fmla="*/ 609097 w 1694678"/>
              <a:gd name="connsiteY74" fmla="*/ 1592275 h 1917701"/>
              <a:gd name="connsiteX75" fmla="*/ 524598 w 1694678"/>
              <a:gd name="connsiteY75" fmla="*/ 1666212 h 1917701"/>
              <a:gd name="connsiteX76" fmla="*/ 485367 w 1694678"/>
              <a:gd name="connsiteY76" fmla="*/ 1711479 h 1917701"/>
              <a:gd name="connsiteX77" fmla="*/ 434064 w 1694678"/>
              <a:gd name="connsiteY77" fmla="*/ 1726568 h 1917701"/>
              <a:gd name="connsiteX78" fmla="*/ 382761 w 1694678"/>
              <a:gd name="connsiteY78" fmla="*/ 1732604 h 1917701"/>
              <a:gd name="connsiteX79" fmla="*/ 313350 w 1694678"/>
              <a:gd name="connsiteY79" fmla="*/ 1762783 h 1917701"/>
              <a:gd name="connsiteX80" fmla="*/ 216780 w 1694678"/>
              <a:gd name="connsiteY80" fmla="*/ 1765800 h 1917701"/>
              <a:gd name="connsiteX81" fmla="*/ 123228 w 1694678"/>
              <a:gd name="connsiteY81" fmla="*/ 1783907 h 1917701"/>
              <a:gd name="connsiteX82" fmla="*/ 14586 w 1694678"/>
              <a:gd name="connsiteY82" fmla="*/ 1795978 h 1917701"/>
              <a:gd name="connsiteX83" fmla="*/ 35711 w 1694678"/>
              <a:gd name="connsiteY83" fmla="*/ 1820121 h 1917701"/>
              <a:gd name="connsiteX84" fmla="*/ 119480 w 1694678"/>
              <a:gd name="connsiteY84" fmla="*/ 1871664 h 1917701"/>
              <a:gd name="connsiteX85" fmla="*/ 186155 w 1694678"/>
              <a:gd name="connsiteY85" fmla="*/ 1902620 h 1917701"/>
              <a:gd name="connsiteX86" fmla="*/ 367130 w 1694678"/>
              <a:gd name="connsiteY86" fmla="*/ 1907382 h 1917701"/>
              <a:gd name="connsiteX87" fmla="*/ 550487 w 1694678"/>
              <a:gd name="connsiteY87" fmla="*/ 1840708 h 1917701"/>
              <a:gd name="connsiteX88" fmla="*/ 724318 w 1694678"/>
              <a:gd name="connsiteY88" fmla="*/ 1778795 h 1917701"/>
              <a:gd name="connsiteX89" fmla="*/ 786230 w 1694678"/>
              <a:gd name="connsiteY89" fmla="*/ 1669257 h 1917701"/>
              <a:gd name="connsiteX90" fmla="*/ 1095791 w 1694678"/>
              <a:gd name="connsiteY90" fmla="*/ 1504949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250575 w 1694678"/>
              <a:gd name="connsiteY2" fmla="*/ 1321595 h 1917701"/>
              <a:gd name="connsiteX3" fmla="*/ 1379162 w 1694678"/>
              <a:gd name="connsiteY3" fmla="*/ 1197770 h 1917701"/>
              <a:gd name="connsiteX4" fmla="*/ 1376780 w 1694678"/>
              <a:gd name="connsiteY4" fmla="*/ 1157289 h 1917701"/>
              <a:gd name="connsiteX5" fmla="*/ 1457743 w 1694678"/>
              <a:gd name="connsiteY5" fmla="*/ 1069182 h 1917701"/>
              <a:gd name="connsiteX6" fmla="*/ 1505368 w 1694678"/>
              <a:gd name="connsiteY6" fmla="*/ 1069182 h 1917701"/>
              <a:gd name="connsiteX7" fmla="*/ 1557755 w 1694678"/>
              <a:gd name="connsiteY7" fmla="*/ 1016795 h 1917701"/>
              <a:gd name="connsiteX8" fmla="*/ 1517274 w 1694678"/>
              <a:gd name="connsiteY8" fmla="*/ 940595 h 1917701"/>
              <a:gd name="connsiteX9" fmla="*/ 1419643 w 1694678"/>
              <a:gd name="connsiteY9" fmla="*/ 973932 h 1917701"/>
              <a:gd name="connsiteX10" fmla="*/ 1491080 w 1694678"/>
              <a:gd name="connsiteY10" fmla="*/ 840582 h 1917701"/>
              <a:gd name="connsiteX11" fmla="*/ 1536324 w 1694678"/>
              <a:gd name="connsiteY11" fmla="*/ 821532 h 1917701"/>
              <a:gd name="connsiteX12" fmla="*/ 1552993 w 1694678"/>
              <a:gd name="connsiteY12" fmla="*/ 838201 h 1917701"/>
              <a:gd name="connsiteX13" fmla="*/ 1548230 w 1694678"/>
              <a:gd name="connsiteY13" fmla="*/ 854870 h 1917701"/>
              <a:gd name="connsiteX14" fmla="*/ 1560137 w 1694678"/>
              <a:gd name="connsiteY14" fmla="*/ 873920 h 1917701"/>
              <a:gd name="connsiteX15" fmla="*/ 1548230 w 1694678"/>
              <a:gd name="connsiteY15" fmla="*/ 912020 h 1917701"/>
              <a:gd name="connsiteX16" fmla="*/ 1595855 w 1694678"/>
              <a:gd name="connsiteY16" fmla="*/ 914401 h 1917701"/>
              <a:gd name="connsiteX17" fmla="*/ 1595855 w 1694678"/>
              <a:gd name="connsiteY17" fmla="*/ 888207 h 1917701"/>
              <a:gd name="connsiteX18" fmla="*/ 1598237 w 1694678"/>
              <a:gd name="connsiteY18" fmla="*/ 864395 h 1917701"/>
              <a:gd name="connsiteX19" fmla="*/ 1591093 w 1694678"/>
              <a:gd name="connsiteY19" fmla="*/ 847726 h 1917701"/>
              <a:gd name="connsiteX20" fmla="*/ 1612524 w 1694678"/>
              <a:gd name="connsiteY20" fmla="*/ 797720 h 1917701"/>
              <a:gd name="connsiteX21" fmla="*/ 1648243 w 1694678"/>
              <a:gd name="connsiteY21" fmla="*/ 757239 h 1917701"/>
              <a:gd name="connsiteX22" fmla="*/ 1669674 w 1694678"/>
              <a:gd name="connsiteY22" fmla="*/ 688182 h 1917701"/>
              <a:gd name="connsiteX23" fmla="*/ 1657768 w 1694678"/>
              <a:gd name="connsiteY23" fmla="*/ 645320 h 1917701"/>
              <a:gd name="connsiteX24" fmla="*/ 1643480 w 1694678"/>
              <a:gd name="connsiteY24" fmla="*/ 559595 h 1917701"/>
              <a:gd name="connsiteX25" fmla="*/ 1636337 w 1694678"/>
              <a:gd name="connsiteY25" fmla="*/ 490539 h 1917701"/>
              <a:gd name="connsiteX26" fmla="*/ 1657768 w 1694678"/>
              <a:gd name="connsiteY26" fmla="*/ 447676 h 1917701"/>
              <a:gd name="connsiteX27" fmla="*/ 1667293 w 1694678"/>
              <a:gd name="connsiteY27" fmla="*/ 371476 h 1917701"/>
              <a:gd name="connsiteX28" fmla="*/ 1660149 w 1694678"/>
              <a:gd name="connsiteY28" fmla="*/ 335757 h 1917701"/>
              <a:gd name="connsiteX29" fmla="*/ 1672055 w 1694678"/>
              <a:gd name="connsiteY29" fmla="*/ 311945 h 1917701"/>
              <a:gd name="connsiteX30" fmla="*/ 1660149 w 1694678"/>
              <a:gd name="connsiteY30" fmla="*/ 261939 h 1917701"/>
              <a:gd name="connsiteX31" fmla="*/ 1672055 w 1694678"/>
              <a:gd name="connsiteY31" fmla="*/ 228601 h 1917701"/>
              <a:gd name="connsiteX32" fmla="*/ 1664912 w 1694678"/>
              <a:gd name="connsiteY32" fmla="*/ 190501 h 1917701"/>
              <a:gd name="connsiteX33" fmla="*/ 1683962 w 1694678"/>
              <a:gd name="connsiteY33" fmla="*/ 135732 h 1917701"/>
              <a:gd name="connsiteX34" fmla="*/ 1669674 w 1694678"/>
              <a:gd name="connsiteY34" fmla="*/ 88107 h 1917701"/>
              <a:gd name="connsiteX35" fmla="*/ 1691106 w 1694678"/>
              <a:gd name="connsiteY35" fmla="*/ 52389 h 1917701"/>
              <a:gd name="connsiteX36" fmla="*/ 1648243 w 1694678"/>
              <a:gd name="connsiteY36" fmla="*/ 7144 h 1917701"/>
              <a:gd name="connsiteX37" fmla="*/ 1576805 w 1694678"/>
              <a:gd name="connsiteY37" fmla="*/ 9525 h 1917701"/>
              <a:gd name="connsiteX38" fmla="*/ 1536324 w 1694678"/>
              <a:gd name="connsiteY38" fmla="*/ 64295 h 1917701"/>
              <a:gd name="connsiteX39" fmla="*/ 1495843 w 1694678"/>
              <a:gd name="connsiteY39" fmla="*/ 111920 h 1917701"/>
              <a:gd name="connsiteX40" fmla="*/ 1502987 w 1694678"/>
              <a:gd name="connsiteY40" fmla="*/ 245270 h 1917701"/>
              <a:gd name="connsiteX41" fmla="*/ 1491080 w 1694678"/>
              <a:gd name="connsiteY41" fmla="*/ 314325 h 1917701"/>
              <a:gd name="connsiteX42" fmla="*/ 1472030 w 1694678"/>
              <a:gd name="connsiteY42" fmla="*/ 338139 h 1917701"/>
              <a:gd name="connsiteX43" fmla="*/ 1448218 w 1694678"/>
              <a:gd name="connsiteY43" fmla="*/ 361951 h 1917701"/>
              <a:gd name="connsiteX44" fmla="*/ 1436312 w 1694678"/>
              <a:gd name="connsiteY44" fmla="*/ 407195 h 1917701"/>
              <a:gd name="connsiteX45" fmla="*/ 1426787 w 1694678"/>
              <a:gd name="connsiteY45" fmla="*/ 454820 h 1917701"/>
              <a:gd name="connsiteX46" fmla="*/ 1412499 w 1694678"/>
              <a:gd name="connsiteY46" fmla="*/ 507206 h 1917701"/>
              <a:gd name="connsiteX47" fmla="*/ 1364874 w 1694678"/>
              <a:gd name="connsiteY47" fmla="*/ 595314 h 1917701"/>
              <a:gd name="connsiteX48" fmla="*/ 1357730 w 1694678"/>
              <a:gd name="connsiteY48" fmla="*/ 647700 h 1917701"/>
              <a:gd name="connsiteX49" fmla="*/ 1312487 w 1694678"/>
              <a:gd name="connsiteY49" fmla="*/ 723901 h 1917701"/>
              <a:gd name="connsiteX50" fmla="*/ 1305343 w 1694678"/>
              <a:gd name="connsiteY50" fmla="*/ 766764 h 1917701"/>
              <a:gd name="connsiteX51" fmla="*/ 1288674 w 1694678"/>
              <a:gd name="connsiteY51" fmla="*/ 783432 h 1917701"/>
              <a:gd name="connsiteX52" fmla="*/ 1288674 w 1694678"/>
              <a:gd name="connsiteY52" fmla="*/ 816770 h 1917701"/>
              <a:gd name="connsiteX53" fmla="*/ 1263799 w 1694678"/>
              <a:gd name="connsiteY53" fmla="*/ 850764 h 1917701"/>
              <a:gd name="connsiteX54" fmla="*/ 1248193 w 1694678"/>
              <a:gd name="connsiteY54" fmla="*/ 864395 h 1917701"/>
              <a:gd name="connsiteX55" fmla="*/ 1231524 w 1694678"/>
              <a:gd name="connsiteY55" fmla="*/ 878682 h 1917701"/>
              <a:gd name="connsiteX56" fmla="*/ 1195805 w 1694678"/>
              <a:gd name="connsiteY56" fmla="*/ 904876 h 1917701"/>
              <a:gd name="connsiteX57" fmla="*/ 1131180 w 1694678"/>
              <a:gd name="connsiteY57" fmla="*/ 969096 h 1917701"/>
              <a:gd name="connsiteX58" fmla="*/ 1129130 w 1694678"/>
              <a:gd name="connsiteY58" fmla="*/ 1014414 h 1917701"/>
              <a:gd name="connsiteX59" fmla="*/ 1113404 w 1694678"/>
              <a:gd name="connsiteY59" fmla="*/ 1039614 h 1917701"/>
              <a:gd name="connsiteX60" fmla="*/ 1070494 w 1694678"/>
              <a:gd name="connsiteY60" fmla="*/ 1071701 h 1917701"/>
              <a:gd name="connsiteX61" fmla="*/ 1043405 w 1694678"/>
              <a:gd name="connsiteY61" fmla="*/ 1088232 h 1917701"/>
              <a:gd name="connsiteX62" fmla="*/ 1000543 w 1694678"/>
              <a:gd name="connsiteY62" fmla="*/ 1126332 h 1917701"/>
              <a:gd name="connsiteX63" fmla="*/ 913897 w 1694678"/>
              <a:gd name="connsiteY63" fmla="*/ 1216557 h 1917701"/>
              <a:gd name="connsiteX64" fmla="*/ 950111 w 1694678"/>
              <a:gd name="connsiteY64" fmla="*/ 1213540 h 1917701"/>
              <a:gd name="connsiteX65" fmla="*/ 959165 w 1694678"/>
              <a:gd name="connsiteY65" fmla="*/ 1231646 h 1917701"/>
              <a:gd name="connsiteX66" fmla="*/ 933868 w 1694678"/>
              <a:gd name="connsiteY66" fmla="*/ 1262064 h 1917701"/>
              <a:gd name="connsiteX67" fmla="*/ 917199 w 1694678"/>
              <a:gd name="connsiteY67" fmla="*/ 1293020 h 1917701"/>
              <a:gd name="connsiteX68" fmla="*/ 906258 w 1694678"/>
              <a:gd name="connsiteY68" fmla="*/ 1304875 h 1917701"/>
              <a:gd name="connsiteX69" fmla="*/ 874337 w 1694678"/>
              <a:gd name="connsiteY69" fmla="*/ 1326357 h 1917701"/>
              <a:gd name="connsiteX70" fmla="*/ 850051 w 1694678"/>
              <a:gd name="connsiteY70" fmla="*/ 1364430 h 1917701"/>
              <a:gd name="connsiteX71" fmla="*/ 781113 w 1694678"/>
              <a:gd name="connsiteY71" fmla="*/ 1403661 h 1917701"/>
              <a:gd name="connsiteX72" fmla="*/ 681525 w 1694678"/>
              <a:gd name="connsiteY72" fmla="*/ 1470053 h 1917701"/>
              <a:gd name="connsiteX73" fmla="*/ 619543 w 1694678"/>
              <a:gd name="connsiteY73" fmla="*/ 1559720 h 1917701"/>
              <a:gd name="connsiteX74" fmla="*/ 609097 w 1694678"/>
              <a:gd name="connsiteY74" fmla="*/ 1592275 h 1917701"/>
              <a:gd name="connsiteX75" fmla="*/ 524598 w 1694678"/>
              <a:gd name="connsiteY75" fmla="*/ 1666212 h 1917701"/>
              <a:gd name="connsiteX76" fmla="*/ 485367 w 1694678"/>
              <a:gd name="connsiteY76" fmla="*/ 1711479 h 1917701"/>
              <a:gd name="connsiteX77" fmla="*/ 434064 w 1694678"/>
              <a:gd name="connsiteY77" fmla="*/ 1726568 h 1917701"/>
              <a:gd name="connsiteX78" fmla="*/ 382761 w 1694678"/>
              <a:gd name="connsiteY78" fmla="*/ 1732604 h 1917701"/>
              <a:gd name="connsiteX79" fmla="*/ 313350 w 1694678"/>
              <a:gd name="connsiteY79" fmla="*/ 1762783 h 1917701"/>
              <a:gd name="connsiteX80" fmla="*/ 216780 w 1694678"/>
              <a:gd name="connsiteY80" fmla="*/ 1765800 h 1917701"/>
              <a:gd name="connsiteX81" fmla="*/ 123228 w 1694678"/>
              <a:gd name="connsiteY81" fmla="*/ 1783907 h 1917701"/>
              <a:gd name="connsiteX82" fmla="*/ 14586 w 1694678"/>
              <a:gd name="connsiteY82" fmla="*/ 1795978 h 1917701"/>
              <a:gd name="connsiteX83" fmla="*/ 35711 w 1694678"/>
              <a:gd name="connsiteY83" fmla="*/ 1820121 h 1917701"/>
              <a:gd name="connsiteX84" fmla="*/ 119480 w 1694678"/>
              <a:gd name="connsiteY84" fmla="*/ 1871664 h 1917701"/>
              <a:gd name="connsiteX85" fmla="*/ 186155 w 1694678"/>
              <a:gd name="connsiteY85" fmla="*/ 1902620 h 1917701"/>
              <a:gd name="connsiteX86" fmla="*/ 367130 w 1694678"/>
              <a:gd name="connsiteY86" fmla="*/ 1907382 h 1917701"/>
              <a:gd name="connsiteX87" fmla="*/ 550487 w 1694678"/>
              <a:gd name="connsiteY87" fmla="*/ 1840708 h 1917701"/>
              <a:gd name="connsiteX88" fmla="*/ 724318 w 1694678"/>
              <a:gd name="connsiteY88" fmla="*/ 1778795 h 1917701"/>
              <a:gd name="connsiteX89" fmla="*/ 786230 w 1694678"/>
              <a:gd name="connsiteY89" fmla="*/ 1669257 h 1917701"/>
              <a:gd name="connsiteX90" fmla="*/ 1100553 w 1694678"/>
              <a:gd name="connsiteY9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250575 w 1694678"/>
              <a:gd name="connsiteY2" fmla="*/ 1321595 h 1917701"/>
              <a:gd name="connsiteX3" fmla="*/ 1329155 w 1694678"/>
              <a:gd name="connsiteY3" fmla="*/ 1252539 h 1917701"/>
              <a:gd name="connsiteX4" fmla="*/ 1379162 w 1694678"/>
              <a:gd name="connsiteY4" fmla="*/ 1197770 h 1917701"/>
              <a:gd name="connsiteX5" fmla="*/ 1376780 w 1694678"/>
              <a:gd name="connsiteY5" fmla="*/ 1157289 h 1917701"/>
              <a:gd name="connsiteX6" fmla="*/ 1457743 w 1694678"/>
              <a:gd name="connsiteY6" fmla="*/ 1069182 h 1917701"/>
              <a:gd name="connsiteX7" fmla="*/ 1505368 w 1694678"/>
              <a:gd name="connsiteY7" fmla="*/ 1069182 h 1917701"/>
              <a:gd name="connsiteX8" fmla="*/ 1557755 w 1694678"/>
              <a:gd name="connsiteY8" fmla="*/ 1016795 h 1917701"/>
              <a:gd name="connsiteX9" fmla="*/ 1517274 w 1694678"/>
              <a:gd name="connsiteY9" fmla="*/ 940595 h 1917701"/>
              <a:gd name="connsiteX10" fmla="*/ 1419643 w 1694678"/>
              <a:gd name="connsiteY10" fmla="*/ 973932 h 1917701"/>
              <a:gd name="connsiteX11" fmla="*/ 1491080 w 1694678"/>
              <a:gd name="connsiteY11" fmla="*/ 840582 h 1917701"/>
              <a:gd name="connsiteX12" fmla="*/ 1536324 w 1694678"/>
              <a:gd name="connsiteY12" fmla="*/ 821532 h 1917701"/>
              <a:gd name="connsiteX13" fmla="*/ 1552993 w 1694678"/>
              <a:gd name="connsiteY13" fmla="*/ 838201 h 1917701"/>
              <a:gd name="connsiteX14" fmla="*/ 1548230 w 1694678"/>
              <a:gd name="connsiteY14" fmla="*/ 854870 h 1917701"/>
              <a:gd name="connsiteX15" fmla="*/ 1560137 w 1694678"/>
              <a:gd name="connsiteY15" fmla="*/ 873920 h 1917701"/>
              <a:gd name="connsiteX16" fmla="*/ 1548230 w 1694678"/>
              <a:gd name="connsiteY16" fmla="*/ 912020 h 1917701"/>
              <a:gd name="connsiteX17" fmla="*/ 1595855 w 1694678"/>
              <a:gd name="connsiteY17" fmla="*/ 914401 h 1917701"/>
              <a:gd name="connsiteX18" fmla="*/ 1595855 w 1694678"/>
              <a:gd name="connsiteY18" fmla="*/ 888207 h 1917701"/>
              <a:gd name="connsiteX19" fmla="*/ 1598237 w 1694678"/>
              <a:gd name="connsiteY19" fmla="*/ 864395 h 1917701"/>
              <a:gd name="connsiteX20" fmla="*/ 1591093 w 1694678"/>
              <a:gd name="connsiteY20" fmla="*/ 847726 h 1917701"/>
              <a:gd name="connsiteX21" fmla="*/ 1612524 w 1694678"/>
              <a:gd name="connsiteY21" fmla="*/ 797720 h 1917701"/>
              <a:gd name="connsiteX22" fmla="*/ 1648243 w 1694678"/>
              <a:gd name="connsiteY22" fmla="*/ 757239 h 1917701"/>
              <a:gd name="connsiteX23" fmla="*/ 1669674 w 1694678"/>
              <a:gd name="connsiteY23" fmla="*/ 688182 h 1917701"/>
              <a:gd name="connsiteX24" fmla="*/ 1657768 w 1694678"/>
              <a:gd name="connsiteY24" fmla="*/ 645320 h 1917701"/>
              <a:gd name="connsiteX25" fmla="*/ 1643480 w 1694678"/>
              <a:gd name="connsiteY25" fmla="*/ 559595 h 1917701"/>
              <a:gd name="connsiteX26" fmla="*/ 1636337 w 1694678"/>
              <a:gd name="connsiteY26" fmla="*/ 490539 h 1917701"/>
              <a:gd name="connsiteX27" fmla="*/ 1657768 w 1694678"/>
              <a:gd name="connsiteY27" fmla="*/ 447676 h 1917701"/>
              <a:gd name="connsiteX28" fmla="*/ 1667293 w 1694678"/>
              <a:gd name="connsiteY28" fmla="*/ 371476 h 1917701"/>
              <a:gd name="connsiteX29" fmla="*/ 1660149 w 1694678"/>
              <a:gd name="connsiteY29" fmla="*/ 335757 h 1917701"/>
              <a:gd name="connsiteX30" fmla="*/ 1672055 w 1694678"/>
              <a:gd name="connsiteY30" fmla="*/ 311945 h 1917701"/>
              <a:gd name="connsiteX31" fmla="*/ 1660149 w 1694678"/>
              <a:gd name="connsiteY31" fmla="*/ 261939 h 1917701"/>
              <a:gd name="connsiteX32" fmla="*/ 1672055 w 1694678"/>
              <a:gd name="connsiteY32" fmla="*/ 228601 h 1917701"/>
              <a:gd name="connsiteX33" fmla="*/ 1664912 w 1694678"/>
              <a:gd name="connsiteY33" fmla="*/ 190501 h 1917701"/>
              <a:gd name="connsiteX34" fmla="*/ 1683962 w 1694678"/>
              <a:gd name="connsiteY34" fmla="*/ 135732 h 1917701"/>
              <a:gd name="connsiteX35" fmla="*/ 1669674 w 1694678"/>
              <a:gd name="connsiteY35" fmla="*/ 88107 h 1917701"/>
              <a:gd name="connsiteX36" fmla="*/ 1691106 w 1694678"/>
              <a:gd name="connsiteY36" fmla="*/ 52389 h 1917701"/>
              <a:gd name="connsiteX37" fmla="*/ 1648243 w 1694678"/>
              <a:gd name="connsiteY37" fmla="*/ 7144 h 1917701"/>
              <a:gd name="connsiteX38" fmla="*/ 1576805 w 1694678"/>
              <a:gd name="connsiteY38" fmla="*/ 9525 h 1917701"/>
              <a:gd name="connsiteX39" fmla="*/ 1536324 w 1694678"/>
              <a:gd name="connsiteY39" fmla="*/ 64295 h 1917701"/>
              <a:gd name="connsiteX40" fmla="*/ 1495843 w 1694678"/>
              <a:gd name="connsiteY40" fmla="*/ 111920 h 1917701"/>
              <a:gd name="connsiteX41" fmla="*/ 1502987 w 1694678"/>
              <a:gd name="connsiteY41" fmla="*/ 245270 h 1917701"/>
              <a:gd name="connsiteX42" fmla="*/ 1491080 w 1694678"/>
              <a:gd name="connsiteY42" fmla="*/ 314325 h 1917701"/>
              <a:gd name="connsiteX43" fmla="*/ 1472030 w 1694678"/>
              <a:gd name="connsiteY43" fmla="*/ 338139 h 1917701"/>
              <a:gd name="connsiteX44" fmla="*/ 1448218 w 1694678"/>
              <a:gd name="connsiteY44" fmla="*/ 361951 h 1917701"/>
              <a:gd name="connsiteX45" fmla="*/ 1436312 w 1694678"/>
              <a:gd name="connsiteY45" fmla="*/ 407195 h 1917701"/>
              <a:gd name="connsiteX46" fmla="*/ 1426787 w 1694678"/>
              <a:gd name="connsiteY46" fmla="*/ 454820 h 1917701"/>
              <a:gd name="connsiteX47" fmla="*/ 1412499 w 1694678"/>
              <a:gd name="connsiteY47" fmla="*/ 507206 h 1917701"/>
              <a:gd name="connsiteX48" fmla="*/ 1364874 w 1694678"/>
              <a:gd name="connsiteY48" fmla="*/ 595314 h 1917701"/>
              <a:gd name="connsiteX49" fmla="*/ 1357730 w 1694678"/>
              <a:gd name="connsiteY49" fmla="*/ 647700 h 1917701"/>
              <a:gd name="connsiteX50" fmla="*/ 1312487 w 1694678"/>
              <a:gd name="connsiteY50" fmla="*/ 723901 h 1917701"/>
              <a:gd name="connsiteX51" fmla="*/ 1305343 w 1694678"/>
              <a:gd name="connsiteY51" fmla="*/ 766764 h 1917701"/>
              <a:gd name="connsiteX52" fmla="*/ 1288674 w 1694678"/>
              <a:gd name="connsiteY52" fmla="*/ 783432 h 1917701"/>
              <a:gd name="connsiteX53" fmla="*/ 1288674 w 1694678"/>
              <a:gd name="connsiteY53" fmla="*/ 816770 h 1917701"/>
              <a:gd name="connsiteX54" fmla="*/ 1263799 w 1694678"/>
              <a:gd name="connsiteY54" fmla="*/ 850764 h 1917701"/>
              <a:gd name="connsiteX55" fmla="*/ 1248193 w 1694678"/>
              <a:gd name="connsiteY55" fmla="*/ 864395 h 1917701"/>
              <a:gd name="connsiteX56" fmla="*/ 1231524 w 1694678"/>
              <a:gd name="connsiteY56" fmla="*/ 878682 h 1917701"/>
              <a:gd name="connsiteX57" fmla="*/ 1195805 w 1694678"/>
              <a:gd name="connsiteY57" fmla="*/ 904876 h 1917701"/>
              <a:gd name="connsiteX58" fmla="*/ 1131180 w 1694678"/>
              <a:gd name="connsiteY58" fmla="*/ 969096 h 1917701"/>
              <a:gd name="connsiteX59" fmla="*/ 1129130 w 1694678"/>
              <a:gd name="connsiteY59" fmla="*/ 1014414 h 1917701"/>
              <a:gd name="connsiteX60" fmla="*/ 1113404 w 1694678"/>
              <a:gd name="connsiteY60" fmla="*/ 1039614 h 1917701"/>
              <a:gd name="connsiteX61" fmla="*/ 1070494 w 1694678"/>
              <a:gd name="connsiteY61" fmla="*/ 1071701 h 1917701"/>
              <a:gd name="connsiteX62" fmla="*/ 1043405 w 1694678"/>
              <a:gd name="connsiteY62" fmla="*/ 1088232 h 1917701"/>
              <a:gd name="connsiteX63" fmla="*/ 1000543 w 1694678"/>
              <a:gd name="connsiteY63" fmla="*/ 1126332 h 1917701"/>
              <a:gd name="connsiteX64" fmla="*/ 913897 w 1694678"/>
              <a:gd name="connsiteY64" fmla="*/ 1216557 h 1917701"/>
              <a:gd name="connsiteX65" fmla="*/ 950111 w 1694678"/>
              <a:gd name="connsiteY65" fmla="*/ 1213540 h 1917701"/>
              <a:gd name="connsiteX66" fmla="*/ 959165 w 1694678"/>
              <a:gd name="connsiteY66" fmla="*/ 1231646 h 1917701"/>
              <a:gd name="connsiteX67" fmla="*/ 933868 w 1694678"/>
              <a:gd name="connsiteY67" fmla="*/ 1262064 h 1917701"/>
              <a:gd name="connsiteX68" fmla="*/ 917199 w 1694678"/>
              <a:gd name="connsiteY68" fmla="*/ 1293020 h 1917701"/>
              <a:gd name="connsiteX69" fmla="*/ 906258 w 1694678"/>
              <a:gd name="connsiteY69" fmla="*/ 1304875 h 1917701"/>
              <a:gd name="connsiteX70" fmla="*/ 874337 w 1694678"/>
              <a:gd name="connsiteY70" fmla="*/ 1326357 h 1917701"/>
              <a:gd name="connsiteX71" fmla="*/ 850051 w 1694678"/>
              <a:gd name="connsiteY71" fmla="*/ 1364430 h 1917701"/>
              <a:gd name="connsiteX72" fmla="*/ 781113 w 1694678"/>
              <a:gd name="connsiteY72" fmla="*/ 1403661 h 1917701"/>
              <a:gd name="connsiteX73" fmla="*/ 681525 w 1694678"/>
              <a:gd name="connsiteY73" fmla="*/ 1470053 h 1917701"/>
              <a:gd name="connsiteX74" fmla="*/ 619543 w 1694678"/>
              <a:gd name="connsiteY74" fmla="*/ 1559720 h 1917701"/>
              <a:gd name="connsiteX75" fmla="*/ 609097 w 1694678"/>
              <a:gd name="connsiteY75" fmla="*/ 1592275 h 1917701"/>
              <a:gd name="connsiteX76" fmla="*/ 524598 w 1694678"/>
              <a:gd name="connsiteY76" fmla="*/ 1666212 h 1917701"/>
              <a:gd name="connsiteX77" fmla="*/ 485367 w 1694678"/>
              <a:gd name="connsiteY77" fmla="*/ 1711479 h 1917701"/>
              <a:gd name="connsiteX78" fmla="*/ 434064 w 1694678"/>
              <a:gd name="connsiteY78" fmla="*/ 1726568 h 1917701"/>
              <a:gd name="connsiteX79" fmla="*/ 382761 w 1694678"/>
              <a:gd name="connsiteY79" fmla="*/ 1732604 h 1917701"/>
              <a:gd name="connsiteX80" fmla="*/ 313350 w 1694678"/>
              <a:gd name="connsiteY80" fmla="*/ 1762783 h 1917701"/>
              <a:gd name="connsiteX81" fmla="*/ 216780 w 1694678"/>
              <a:gd name="connsiteY81" fmla="*/ 1765800 h 1917701"/>
              <a:gd name="connsiteX82" fmla="*/ 123228 w 1694678"/>
              <a:gd name="connsiteY82" fmla="*/ 1783907 h 1917701"/>
              <a:gd name="connsiteX83" fmla="*/ 14586 w 1694678"/>
              <a:gd name="connsiteY83" fmla="*/ 1795978 h 1917701"/>
              <a:gd name="connsiteX84" fmla="*/ 35711 w 1694678"/>
              <a:gd name="connsiteY84" fmla="*/ 1820121 h 1917701"/>
              <a:gd name="connsiteX85" fmla="*/ 119480 w 1694678"/>
              <a:gd name="connsiteY85" fmla="*/ 1871664 h 1917701"/>
              <a:gd name="connsiteX86" fmla="*/ 186155 w 1694678"/>
              <a:gd name="connsiteY86" fmla="*/ 1902620 h 1917701"/>
              <a:gd name="connsiteX87" fmla="*/ 367130 w 1694678"/>
              <a:gd name="connsiteY87" fmla="*/ 1907382 h 1917701"/>
              <a:gd name="connsiteX88" fmla="*/ 550487 w 1694678"/>
              <a:gd name="connsiteY88" fmla="*/ 1840708 h 1917701"/>
              <a:gd name="connsiteX89" fmla="*/ 724318 w 1694678"/>
              <a:gd name="connsiteY89" fmla="*/ 1778795 h 1917701"/>
              <a:gd name="connsiteX90" fmla="*/ 786230 w 1694678"/>
              <a:gd name="connsiteY90" fmla="*/ 1669257 h 1917701"/>
              <a:gd name="connsiteX91" fmla="*/ 1100553 w 1694678"/>
              <a:gd name="connsiteY91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329155 w 1694678"/>
              <a:gd name="connsiteY4" fmla="*/ 1252539 h 1917701"/>
              <a:gd name="connsiteX5" fmla="*/ 1379162 w 1694678"/>
              <a:gd name="connsiteY5" fmla="*/ 1197770 h 1917701"/>
              <a:gd name="connsiteX6" fmla="*/ 1376780 w 1694678"/>
              <a:gd name="connsiteY6" fmla="*/ 1157289 h 1917701"/>
              <a:gd name="connsiteX7" fmla="*/ 1457743 w 1694678"/>
              <a:gd name="connsiteY7" fmla="*/ 1069182 h 1917701"/>
              <a:gd name="connsiteX8" fmla="*/ 1505368 w 1694678"/>
              <a:gd name="connsiteY8" fmla="*/ 1069182 h 1917701"/>
              <a:gd name="connsiteX9" fmla="*/ 1557755 w 1694678"/>
              <a:gd name="connsiteY9" fmla="*/ 1016795 h 1917701"/>
              <a:gd name="connsiteX10" fmla="*/ 1517274 w 1694678"/>
              <a:gd name="connsiteY10" fmla="*/ 940595 h 1917701"/>
              <a:gd name="connsiteX11" fmla="*/ 1419643 w 1694678"/>
              <a:gd name="connsiteY11" fmla="*/ 973932 h 1917701"/>
              <a:gd name="connsiteX12" fmla="*/ 1491080 w 1694678"/>
              <a:gd name="connsiteY12" fmla="*/ 840582 h 1917701"/>
              <a:gd name="connsiteX13" fmla="*/ 1536324 w 1694678"/>
              <a:gd name="connsiteY13" fmla="*/ 821532 h 1917701"/>
              <a:gd name="connsiteX14" fmla="*/ 1552993 w 1694678"/>
              <a:gd name="connsiteY14" fmla="*/ 838201 h 1917701"/>
              <a:gd name="connsiteX15" fmla="*/ 1548230 w 1694678"/>
              <a:gd name="connsiteY15" fmla="*/ 854870 h 1917701"/>
              <a:gd name="connsiteX16" fmla="*/ 1560137 w 1694678"/>
              <a:gd name="connsiteY16" fmla="*/ 873920 h 1917701"/>
              <a:gd name="connsiteX17" fmla="*/ 1548230 w 1694678"/>
              <a:gd name="connsiteY17" fmla="*/ 912020 h 1917701"/>
              <a:gd name="connsiteX18" fmla="*/ 1595855 w 1694678"/>
              <a:gd name="connsiteY18" fmla="*/ 914401 h 1917701"/>
              <a:gd name="connsiteX19" fmla="*/ 1595855 w 1694678"/>
              <a:gd name="connsiteY19" fmla="*/ 888207 h 1917701"/>
              <a:gd name="connsiteX20" fmla="*/ 1598237 w 1694678"/>
              <a:gd name="connsiteY20" fmla="*/ 864395 h 1917701"/>
              <a:gd name="connsiteX21" fmla="*/ 1591093 w 1694678"/>
              <a:gd name="connsiteY21" fmla="*/ 847726 h 1917701"/>
              <a:gd name="connsiteX22" fmla="*/ 1612524 w 1694678"/>
              <a:gd name="connsiteY22" fmla="*/ 797720 h 1917701"/>
              <a:gd name="connsiteX23" fmla="*/ 1648243 w 1694678"/>
              <a:gd name="connsiteY23" fmla="*/ 757239 h 1917701"/>
              <a:gd name="connsiteX24" fmla="*/ 1669674 w 1694678"/>
              <a:gd name="connsiteY24" fmla="*/ 688182 h 1917701"/>
              <a:gd name="connsiteX25" fmla="*/ 1657768 w 1694678"/>
              <a:gd name="connsiteY25" fmla="*/ 645320 h 1917701"/>
              <a:gd name="connsiteX26" fmla="*/ 1643480 w 1694678"/>
              <a:gd name="connsiteY26" fmla="*/ 559595 h 1917701"/>
              <a:gd name="connsiteX27" fmla="*/ 1636337 w 1694678"/>
              <a:gd name="connsiteY27" fmla="*/ 490539 h 1917701"/>
              <a:gd name="connsiteX28" fmla="*/ 1657768 w 1694678"/>
              <a:gd name="connsiteY28" fmla="*/ 447676 h 1917701"/>
              <a:gd name="connsiteX29" fmla="*/ 1667293 w 1694678"/>
              <a:gd name="connsiteY29" fmla="*/ 371476 h 1917701"/>
              <a:gd name="connsiteX30" fmla="*/ 1660149 w 1694678"/>
              <a:gd name="connsiteY30" fmla="*/ 335757 h 1917701"/>
              <a:gd name="connsiteX31" fmla="*/ 1672055 w 1694678"/>
              <a:gd name="connsiteY31" fmla="*/ 311945 h 1917701"/>
              <a:gd name="connsiteX32" fmla="*/ 1660149 w 1694678"/>
              <a:gd name="connsiteY32" fmla="*/ 261939 h 1917701"/>
              <a:gd name="connsiteX33" fmla="*/ 1672055 w 1694678"/>
              <a:gd name="connsiteY33" fmla="*/ 228601 h 1917701"/>
              <a:gd name="connsiteX34" fmla="*/ 1664912 w 1694678"/>
              <a:gd name="connsiteY34" fmla="*/ 190501 h 1917701"/>
              <a:gd name="connsiteX35" fmla="*/ 1683962 w 1694678"/>
              <a:gd name="connsiteY35" fmla="*/ 135732 h 1917701"/>
              <a:gd name="connsiteX36" fmla="*/ 1669674 w 1694678"/>
              <a:gd name="connsiteY36" fmla="*/ 88107 h 1917701"/>
              <a:gd name="connsiteX37" fmla="*/ 1691106 w 1694678"/>
              <a:gd name="connsiteY37" fmla="*/ 52389 h 1917701"/>
              <a:gd name="connsiteX38" fmla="*/ 1648243 w 1694678"/>
              <a:gd name="connsiteY38" fmla="*/ 7144 h 1917701"/>
              <a:gd name="connsiteX39" fmla="*/ 1576805 w 1694678"/>
              <a:gd name="connsiteY39" fmla="*/ 9525 h 1917701"/>
              <a:gd name="connsiteX40" fmla="*/ 1536324 w 1694678"/>
              <a:gd name="connsiteY40" fmla="*/ 64295 h 1917701"/>
              <a:gd name="connsiteX41" fmla="*/ 1495843 w 1694678"/>
              <a:gd name="connsiteY41" fmla="*/ 111920 h 1917701"/>
              <a:gd name="connsiteX42" fmla="*/ 1502987 w 1694678"/>
              <a:gd name="connsiteY42" fmla="*/ 245270 h 1917701"/>
              <a:gd name="connsiteX43" fmla="*/ 1491080 w 1694678"/>
              <a:gd name="connsiteY43" fmla="*/ 314325 h 1917701"/>
              <a:gd name="connsiteX44" fmla="*/ 1472030 w 1694678"/>
              <a:gd name="connsiteY44" fmla="*/ 338139 h 1917701"/>
              <a:gd name="connsiteX45" fmla="*/ 1448218 w 1694678"/>
              <a:gd name="connsiteY45" fmla="*/ 361951 h 1917701"/>
              <a:gd name="connsiteX46" fmla="*/ 1436312 w 1694678"/>
              <a:gd name="connsiteY46" fmla="*/ 407195 h 1917701"/>
              <a:gd name="connsiteX47" fmla="*/ 1426787 w 1694678"/>
              <a:gd name="connsiteY47" fmla="*/ 454820 h 1917701"/>
              <a:gd name="connsiteX48" fmla="*/ 1412499 w 1694678"/>
              <a:gd name="connsiteY48" fmla="*/ 507206 h 1917701"/>
              <a:gd name="connsiteX49" fmla="*/ 1364874 w 1694678"/>
              <a:gd name="connsiteY49" fmla="*/ 595314 h 1917701"/>
              <a:gd name="connsiteX50" fmla="*/ 1357730 w 1694678"/>
              <a:gd name="connsiteY50" fmla="*/ 647700 h 1917701"/>
              <a:gd name="connsiteX51" fmla="*/ 1312487 w 1694678"/>
              <a:gd name="connsiteY51" fmla="*/ 723901 h 1917701"/>
              <a:gd name="connsiteX52" fmla="*/ 1305343 w 1694678"/>
              <a:gd name="connsiteY52" fmla="*/ 766764 h 1917701"/>
              <a:gd name="connsiteX53" fmla="*/ 1288674 w 1694678"/>
              <a:gd name="connsiteY53" fmla="*/ 783432 h 1917701"/>
              <a:gd name="connsiteX54" fmla="*/ 1288674 w 1694678"/>
              <a:gd name="connsiteY54" fmla="*/ 816770 h 1917701"/>
              <a:gd name="connsiteX55" fmla="*/ 1263799 w 1694678"/>
              <a:gd name="connsiteY55" fmla="*/ 850764 h 1917701"/>
              <a:gd name="connsiteX56" fmla="*/ 1248193 w 1694678"/>
              <a:gd name="connsiteY56" fmla="*/ 864395 h 1917701"/>
              <a:gd name="connsiteX57" fmla="*/ 1231524 w 1694678"/>
              <a:gd name="connsiteY57" fmla="*/ 878682 h 1917701"/>
              <a:gd name="connsiteX58" fmla="*/ 1195805 w 1694678"/>
              <a:gd name="connsiteY58" fmla="*/ 904876 h 1917701"/>
              <a:gd name="connsiteX59" fmla="*/ 1131180 w 1694678"/>
              <a:gd name="connsiteY59" fmla="*/ 969096 h 1917701"/>
              <a:gd name="connsiteX60" fmla="*/ 1129130 w 1694678"/>
              <a:gd name="connsiteY60" fmla="*/ 1014414 h 1917701"/>
              <a:gd name="connsiteX61" fmla="*/ 1113404 w 1694678"/>
              <a:gd name="connsiteY61" fmla="*/ 1039614 h 1917701"/>
              <a:gd name="connsiteX62" fmla="*/ 1070494 w 1694678"/>
              <a:gd name="connsiteY62" fmla="*/ 1071701 h 1917701"/>
              <a:gd name="connsiteX63" fmla="*/ 1043405 w 1694678"/>
              <a:gd name="connsiteY63" fmla="*/ 1088232 h 1917701"/>
              <a:gd name="connsiteX64" fmla="*/ 1000543 w 1694678"/>
              <a:gd name="connsiteY64" fmla="*/ 1126332 h 1917701"/>
              <a:gd name="connsiteX65" fmla="*/ 913897 w 1694678"/>
              <a:gd name="connsiteY65" fmla="*/ 1216557 h 1917701"/>
              <a:gd name="connsiteX66" fmla="*/ 950111 w 1694678"/>
              <a:gd name="connsiteY66" fmla="*/ 1213540 h 1917701"/>
              <a:gd name="connsiteX67" fmla="*/ 959165 w 1694678"/>
              <a:gd name="connsiteY67" fmla="*/ 1231646 h 1917701"/>
              <a:gd name="connsiteX68" fmla="*/ 933868 w 1694678"/>
              <a:gd name="connsiteY68" fmla="*/ 1262064 h 1917701"/>
              <a:gd name="connsiteX69" fmla="*/ 917199 w 1694678"/>
              <a:gd name="connsiteY69" fmla="*/ 1293020 h 1917701"/>
              <a:gd name="connsiteX70" fmla="*/ 906258 w 1694678"/>
              <a:gd name="connsiteY70" fmla="*/ 1304875 h 1917701"/>
              <a:gd name="connsiteX71" fmla="*/ 874337 w 1694678"/>
              <a:gd name="connsiteY71" fmla="*/ 1326357 h 1917701"/>
              <a:gd name="connsiteX72" fmla="*/ 850051 w 1694678"/>
              <a:gd name="connsiteY72" fmla="*/ 1364430 h 1917701"/>
              <a:gd name="connsiteX73" fmla="*/ 781113 w 1694678"/>
              <a:gd name="connsiteY73" fmla="*/ 1403661 h 1917701"/>
              <a:gd name="connsiteX74" fmla="*/ 681525 w 1694678"/>
              <a:gd name="connsiteY74" fmla="*/ 1470053 h 1917701"/>
              <a:gd name="connsiteX75" fmla="*/ 619543 w 1694678"/>
              <a:gd name="connsiteY75" fmla="*/ 1559720 h 1917701"/>
              <a:gd name="connsiteX76" fmla="*/ 609097 w 1694678"/>
              <a:gd name="connsiteY76" fmla="*/ 1592275 h 1917701"/>
              <a:gd name="connsiteX77" fmla="*/ 524598 w 1694678"/>
              <a:gd name="connsiteY77" fmla="*/ 1666212 h 1917701"/>
              <a:gd name="connsiteX78" fmla="*/ 485367 w 1694678"/>
              <a:gd name="connsiteY78" fmla="*/ 1711479 h 1917701"/>
              <a:gd name="connsiteX79" fmla="*/ 434064 w 1694678"/>
              <a:gd name="connsiteY79" fmla="*/ 1726568 h 1917701"/>
              <a:gd name="connsiteX80" fmla="*/ 382761 w 1694678"/>
              <a:gd name="connsiteY80" fmla="*/ 1732604 h 1917701"/>
              <a:gd name="connsiteX81" fmla="*/ 313350 w 1694678"/>
              <a:gd name="connsiteY81" fmla="*/ 1762783 h 1917701"/>
              <a:gd name="connsiteX82" fmla="*/ 216780 w 1694678"/>
              <a:gd name="connsiteY82" fmla="*/ 1765800 h 1917701"/>
              <a:gd name="connsiteX83" fmla="*/ 123228 w 1694678"/>
              <a:gd name="connsiteY83" fmla="*/ 1783907 h 1917701"/>
              <a:gd name="connsiteX84" fmla="*/ 14586 w 1694678"/>
              <a:gd name="connsiteY84" fmla="*/ 1795978 h 1917701"/>
              <a:gd name="connsiteX85" fmla="*/ 35711 w 1694678"/>
              <a:gd name="connsiteY85" fmla="*/ 1820121 h 1917701"/>
              <a:gd name="connsiteX86" fmla="*/ 119480 w 1694678"/>
              <a:gd name="connsiteY86" fmla="*/ 1871664 h 1917701"/>
              <a:gd name="connsiteX87" fmla="*/ 186155 w 1694678"/>
              <a:gd name="connsiteY87" fmla="*/ 1902620 h 1917701"/>
              <a:gd name="connsiteX88" fmla="*/ 367130 w 1694678"/>
              <a:gd name="connsiteY88" fmla="*/ 1907382 h 1917701"/>
              <a:gd name="connsiteX89" fmla="*/ 550487 w 1694678"/>
              <a:gd name="connsiteY89" fmla="*/ 1840708 h 1917701"/>
              <a:gd name="connsiteX90" fmla="*/ 724318 w 1694678"/>
              <a:gd name="connsiteY90" fmla="*/ 1778795 h 1917701"/>
              <a:gd name="connsiteX91" fmla="*/ 786230 w 1694678"/>
              <a:gd name="connsiteY91" fmla="*/ 1669257 h 1917701"/>
              <a:gd name="connsiteX92" fmla="*/ 1100553 w 1694678"/>
              <a:gd name="connsiteY92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57743 w 1694678"/>
              <a:gd name="connsiteY8" fmla="*/ 1069182 h 1917701"/>
              <a:gd name="connsiteX9" fmla="*/ 1505368 w 1694678"/>
              <a:gd name="connsiteY9" fmla="*/ 1069182 h 1917701"/>
              <a:gd name="connsiteX10" fmla="*/ 1557755 w 1694678"/>
              <a:gd name="connsiteY10" fmla="*/ 1016795 h 1917701"/>
              <a:gd name="connsiteX11" fmla="*/ 1517274 w 1694678"/>
              <a:gd name="connsiteY11" fmla="*/ 940595 h 1917701"/>
              <a:gd name="connsiteX12" fmla="*/ 1419643 w 1694678"/>
              <a:gd name="connsiteY12" fmla="*/ 973932 h 1917701"/>
              <a:gd name="connsiteX13" fmla="*/ 1491080 w 1694678"/>
              <a:gd name="connsiteY13" fmla="*/ 840582 h 1917701"/>
              <a:gd name="connsiteX14" fmla="*/ 1536324 w 1694678"/>
              <a:gd name="connsiteY14" fmla="*/ 821532 h 1917701"/>
              <a:gd name="connsiteX15" fmla="*/ 1552993 w 1694678"/>
              <a:gd name="connsiteY15" fmla="*/ 838201 h 1917701"/>
              <a:gd name="connsiteX16" fmla="*/ 1548230 w 1694678"/>
              <a:gd name="connsiteY16" fmla="*/ 854870 h 1917701"/>
              <a:gd name="connsiteX17" fmla="*/ 1560137 w 1694678"/>
              <a:gd name="connsiteY17" fmla="*/ 873920 h 1917701"/>
              <a:gd name="connsiteX18" fmla="*/ 1548230 w 1694678"/>
              <a:gd name="connsiteY18" fmla="*/ 912020 h 1917701"/>
              <a:gd name="connsiteX19" fmla="*/ 1595855 w 1694678"/>
              <a:gd name="connsiteY19" fmla="*/ 914401 h 1917701"/>
              <a:gd name="connsiteX20" fmla="*/ 1595855 w 1694678"/>
              <a:gd name="connsiteY20" fmla="*/ 888207 h 1917701"/>
              <a:gd name="connsiteX21" fmla="*/ 1598237 w 1694678"/>
              <a:gd name="connsiteY21" fmla="*/ 864395 h 1917701"/>
              <a:gd name="connsiteX22" fmla="*/ 1591093 w 1694678"/>
              <a:gd name="connsiteY22" fmla="*/ 847726 h 1917701"/>
              <a:gd name="connsiteX23" fmla="*/ 1612524 w 1694678"/>
              <a:gd name="connsiteY23" fmla="*/ 797720 h 1917701"/>
              <a:gd name="connsiteX24" fmla="*/ 1648243 w 1694678"/>
              <a:gd name="connsiteY24" fmla="*/ 757239 h 1917701"/>
              <a:gd name="connsiteX25" fmla="*/ 1669674 w 1694678"/>
              <a:gd name="connsiteY25" fmla="*/ 688182 h 1917701"/>
              <a:gd name="connsiteX26" fmla="*/ 1657768 w 1694678"/>
              <a:gd name="connsiteY26" fmla="*/ 645320 h 1917701"/>
              <a:gd name="connsiteX27" fmla="*/ 1643480 w 1694678"/>
              <a:gd name="connsiteY27" fmla="*/ 559595 h 1917701"/>
              <a:gd name="connsiteX28" fmla="*/ 1636337 w 1694678"/>
              <a:gd name="connsiteY28" fmla="*/ 490539 h 1917701"/>
              <a:gd name="connsiteX29" fmla="*/ 1657768 w 1694678"/>
              <a:gd name="connsiteY29" fmla="*/ 447676 h 1917701"/>
              <a:gd name="connsiteX30" fmla="*/ 1667293 w 1694678"/>
              <a:gd name="connsiteY30" fmla="*/ 371476 h 1917701"/>
              <a:gd name="connsiteX31" fmla="*/ 1660149 w 1694678"/>
              <a:gd name="connsiteY31" fmla="*/ 335757 h 1917701"/>
              <a:gd name="connsiteX32" fmla="*/ 1672055 w 1694678"/>
              <a:gd name="connsiteY32" fmla="*/ 311945 h 1917701"/>
              <a:gd name="connsiteX33" fmla="*/ 1660149 w 1694678"/>
              <a:gd name="connsiteY33" fmla="*/ 261939 h 1917701"/>
              <a:gd name="connsiteX34" fmla="*/ 1672055 w 1694678"/>
              <a:gd name="connsiteY34" fmla="*/ 228601 h 1917701"/>
              <a:gd name="connsiteX35" fmla="*/ 1664912 w 1694678"/>
              <a:gd name="connsiteY35" fmla="*/ 190501 h 1917701"/>
              <a:gd name="connsiteX36" fmla="*/ 1683962 w 1694678"/>
              <a:gd name="connsiteY36" fmla="*/ 135732 h 1917701"/>
              <a:gd name="connsiteX37" fmla="*/ 1669674 w 1694678"/>
              <a:gd name="connsiteY37" fmla="*/ 88107 h 1917701"/>
              <a:gd name="connsiteX38" fmla="*/ 1691106 w 1694678"/>
              <a:gd name="connsiteY38" fmla="*/ 52389 h 1917701"/>
              <a:gd name="connsiteX39" fmla="*/ 1648243 w 1694678"/>
              <a:gd name="connsiteY39" fmla="*/ 7144 h 1917701"/>
              <a:gd name="connsiteX40" fmla="*/ 1576805 w 1694678"/>
              <a:gd name="connsiteY40" fmla="*/ 9525 h 1917701"/>
              <a:gd name="connsiteX41" fmla="*/ 1536324 w 1694678"/>
              <a:gd name="connsiteY41" fmla="*/ 64295 h 1917701"/>
              <a:gd name="connsiteX42" fmla="*/ 1495843 w 1694678"/>
              <a:gd name="connsiteY42" fmla="*/ 111920 h 1917701"/>
              <a:gd name="connsiteX43" fmla="*/ 1502987 w 1694678"/>
              <a:gd name="connsiteY43" fmla="*/ 245270 h 1917701"/>
              <a:gd name="connsiteX44" fmla="*/ 1491080 w 1694678"/>
              <a:gd name="connsiteY44" fmla="*/ 314325 h 1917701"/>
              <a:gd name="connsiteX45" fmla="*/ 1472030 w 1694678"/>
              <a:gd name="connsiteY45" fmla="*/ 338139 h 1917701"/>
              <a:gd name="connsiteX46" fmla="*/ 1448218 w 1694678"/>
              <a:gd name="connsiteY46" fmla="*/ 361951 h 1917701"/>
              <a:gd name="connsiteX47" fmla="*/ 1436312 w 1694678"/>
              <a:gd name="connsiteY47" fmla="*/ 407195 h 1917701"/>
              <a:gd name="connsiteX48" fmla="*/ 1426787 w 1694678"/>
              <a:gd name="connsiteY48" fmla="*/ 454820 h 1917701"/>
              <a:gd name="connsiteX49" fmla="*/ 1412499 w 1694678"/>
              <a:gd name="connsiteY49" fmla="*/ 507206 h 1917701"/>
              <a:gd name="connsiteX50" fmla="*/ 1364874 w 1694678"/>
              <a:gd name="connsiteY50" fmla="*/ 595314 h 1917701"/>
              <a:gd name="connsiteX51" fmla="*/ 1357730 w 1694678"/>
              <a:gd name="connsiteY51" fmla="*/ 647700 h 1917701"/>
              <a:gd name="connsiteX52" fmla="*/ 1312487 w 1694678"/>
              <a:gd name="connsiteY52" fmla="*/ 723901 h 1917701"/>
              <a:gd name="connsiteX53" fmla="*/ 1305343 w 1694678"/>
              <a:gd name="connsiteY53" fmla="*/ 766764 h 1917701"/>
              <a:gd name="connsiteX54" fmla="*/ 1288674 w 1694678"/>
              <a:gd name="connsiteY54" fmla="*/ 783432 h 1917701"/>
              <a:gd name="connsiteX55" fmla="*/ 1288674 w 1694678"/>
              <a:gd name="connsiteY55" fmla="*/ 816770 h 1917701"/>
              <a:gd name="connsiteX56" fmla="*/ 1263799 w 1694678"/>
              <a:gd name="connsiteY56" fmla="*/ 850764 h 1917701"/>
              <a:gd name="connsiteX57" fmla="*/ 1248193 w 1694678"/>
              <a:gd name="connsiteY57" fmla="*/ 864395 h 1917701"/>
              <a:gd name="connsiteX58" fmla="*/ 1231524 w 1694678"/>
              <a:gd name="connsiteY58" fmla="*/ 878682 h 1917701"/>
              <a:gd name="connsiteX59" fmla="*/ 1195805 w 1694678"/>
              <a:gd name="connsiteY59" fmla="*/ 904876 h 1917701"/>
              <a:gd name="connsiteX60" fmla="*/ 1131180 w 1694678"/>
              <a:gd name="connsiteY60" fmla="*/ 969096 h 1917701"/>
              <a:gd name="connsiteX61" fmla="*/ 1129130 w 1694678"/>
              <a:gd name="connsiteY61" fmla="*/ 1014414 h 1917701"/>
              <a:gd name="connsiteX62" fmla="*/ 1113404 w 1694678"/>
              <a:gd name="connsiteY62" fmla="*/ 1039614 h 1917701"/>
              <a:gd name="connsiteX63" fmla="*/ 1070494 w 1694678"/>
              <a:gd name="connsiteY63" fmla="*/ 1071701 h 1917701"/>
              <a:gd name="connsiteX64" fmla="*/ 1043405 w 1694678"/>
              <a:gd name="connsiteY64" fmla="*/ 1088232 h 1917701"/>
              <a:gd name="connsiteX65" fmla="*/ 1000543 w 1694678"/>
              <a:gd name="connsiteY65" fmla="*/ 1126332 h 1917701"/>
              <a:gd name="connsiteX66" fmla="*/ 913897 w 1694678"/>
              <a:gd name="connsiteY66" fmla="*/ 1216557 h 1917701"/>
              <a:gd name="connsiteX67" fmla="*/ 950111 w 1694678"/>
              <a:gd name="connsiteY67" fmla="*/ 1213540 h 1917701"/>
              <a:gd name="connsiteX68" fmla="*/ 959165 w 1694678"/>
              <a:gd name="connsiteY68" fmla="*/ 1231646 h 1917701"/>
              <a:gd name="connsiteX69" fmla="*/ 933868 w 1694678"/>
              <a:gd name="connsiteY69" fmla="*/ 1262064 h 1917701"/>
              <a:gd name="connsiteX70" fmla="*/ 917199 w 1694678"/>
              <a:gd name="connsiteY70" fmla="*/ 1293020 h 1917701"/>
              <a:gd name="connsiteX71" fmla="*/ 906258 w 1694678"/>
              <a:gd name="connsiteY71" fmla="*/ 1304875 h 1917701"/>
              <a:gd name="connsiteX72" fmla="*/ 874337 w 1694678"/>
              <a:gd name="connsiteY72" fmla="*/ 1326357 h 1917701"/>
              <a:gd name="connsiteX73" fmla="*/ 850051 w 1694678"/>
              <a:gd name="connsiteY73" fmla="*/ 1364430 h 1917701"/>
              <a:gd name="connsiteX74" fmla="*/ 781113 w 1694678"/>
              <a:gd name="connsiteY74" fmla="*/ 1403661 h 1917701"/>
              <a:gd name="connsiteX75" fmla="*/ 681525 w 1694678"/>
              <a:gd name="connsiteY75" fmla="*/ 1470053 h 1917701"/>
              <a:gd name="connsiteX76" fmla="*/ 619543 w 1694678"/>
              <a:gd name="connsiteY76" fmla="*/ 1559720 h 1917701"/>
              <a:gd name="connsiteX77" fmla="*/ 609097 w 1694678"/>
              <a:gd name="connsiteY77" fmla="*/ 1592275 h 1917701"/>
              <a:gd name="connsiteX78" fmla="*/ 524598 w 1694678"/>
              <a:gd name="connsiteY78" fmla="*/ 1666212 h 1917701"/>
              <a:gd name="connsiteX79" fmla="*/ 485367 w 1694678"/>
              <a:gd name="connsiteY79" fmla="*/ 1711479 h 1917701"/>
              <a:gd name="connsiteX80" fmla="*/ 434064 w 1694678"/>
              <a:gd name="connsiteY80" fmla="*/ 1726568 h 1917701"/>
              <a:gd name="connsiteX81" fmla="*/ 382761 w 1694678"/>
              <a:gd name="connsiteY81" fmla="*/ 1732604 h 1917701"/>
              <a:gd name="connsiteX82" fmla="*/ 313350 w 1694678"/>
              <a:gd name="connsiteY82" fmla="*/ 1762783 h 1917701"/>
              <a:gd name="connsiteX83" fmla="*/ 216780 w 1694678"/>
              <a:gd name="connsiteY83" fmla="*/ 1765800 h 1917701"/>
              <a:gd name="connsiteX84" fmla="*/ 123228 w 1694678"/>
              <a:gd name="connsiteY84" fmla="*/ 1783907 h 1917701"/>
              <a:gd name="connsiteX85" fmla="*/ 14586 w 1694678"/>
              <a:gd name="connsiteY85" fmla="*/ 1795978 h 1917701"/>
              <a:gd name="connsiteX86" fmla="*/ 35711 w 1694678"/>
              <a:gd name="connsiteY86" fmla="*/ 1820121 h 1917701"/>
              <a:gd name="connsiteX87" fmla="*/ 119480 w 1694678"/>
              <a:gd name="connsiteY87" fmla="*/ 1871664 h 1917701"/>
              <a:gd name="connsiteX88" fmla="*/ 186155 w 1694678"/>
              <a:gd name="connsiteY88" fmla="*/ 1902620 h 1917701"/>
              <a:gd name="connsiteX89" fmla="*/ 367130 w 1694678"/>
              <a:gd name="connsiteY89" fmla="*/ 1907382 h 1917701"/>
              <a:gd name="connsiteX90" fmla="*/ 550487 w 1694678"/>
              <a:gd name="connsiteY90" fmla="*/ 1840708 h 1917701"/>
              <a:gd name="connsiteX91" fmla="*/ 724318 w 1694678"/>
              <a:gd name="connsiteY91" fmla="*/ 1778795 h 1917701"/>
              <a:gd name="connsiteX92" fmla="*/ 786230 w 1694678"/>
              <a:gd name="connsiteY92" fmla="*/ 1669257 h 1917701"/>
              <a:gd name="connsiteX93" fmla="*/ 1100553 w 1694678"/>
              <a:gd name="connsiteY93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57743 w 1694678"/>
              <a:gd name="connsiteY9" fmla="*/ 1069182 h 1917701"/>
              <a:gd name="connsiteX10" fmla="*/ 1505368 w 1694678"/>
              <a:gd name="connsiteY10" fmla="*/ 1069182 h 1917701"/>
              <a:gd name="connsiteX11" fmla="*/ 1557755 w 1694678"/>
              <a:gd name="connsiteY11" fmla="*/ 1016795 h 1917701"/>
              <a:gd name="connsiteX12" fmla="*/ 1517274 w 1694678"/>
              <a:gd name="connsiteY12" fmla="*/ 940595 h 1917701"/>
              <a:gd name="connsiteX13" fmla="*/ 1419643 w 1694678"/>
              <a:gd name="connsiteY13" fmla="*/ 973932 h 1917701"/>
              <a:gd name="connsiteX14" fmla="*/ 1491080 w 1694678"/>
              <a:gd name="connsiteY14" fmla="*/ 840582 h 1917701"/>
              <a:gd name="connsiteX15" fmla="*/ 1536324 w 1694678"/>
              <a:gd name="connsiteY15" fmla="*/ 821532 h 1917701"/>
              <a:gd name="connsiteX16" fmla="*/ 1552993 w 1694678"/>
              <a:gd name="connsiteY16" fmla="*/ 838201 h 1917701"/>
              <a:gd name="connsiteX17" fmla="*/ 1548230 w 1694678"/>
              <a:gd name="connsiteY17" fmla="*/ 854870 h 1917701"/>
              <a:gd name="connsiteX18" fmla="*/ 1560137 w 1694678"/>
              <a:gd name="connsiteY18" fmla="*/ 873920 h 1917701"/>
              <a:gd name="connsiteX19" fmla="*/ 1548230 w 1694678"/>
              <a:gd name="connsiteY19" fmla="*/ 912020 h 1917701"/>
              <a:gd name="connsiteX20" fmla="*/ 1595855 w 1694678"/>
              <a:gd name="connsiteY20" fmla="*/ 914401 h 1917701"/>
              <a:gd name="connsiteX21" fmla="*/ 1595855 w 1694678"/>
              <a:gd name="connsiteY21" fmla="*/ 888207 h 1917701"/>
              <a:gd name="connsiteX22" fmla="*/ 1598237 w 1694678"/>
              <a:gd name="connsiteY22" fmla="*/ 864395 h 1917701"/>
              <a:gd name="connsiteX23" fmla="*/ 1591093 w 1694678"/>
              <a:gd name="connsiteY23" fmla="*/ 847726 h 1917701"/>
              <a:gd name="connsiteX24" fmla="*/ 1612524 w 1694678"/>
              <a:gd name="connsiteY24" fmla="*/ 797720 h 1917701"/>
              <a:gd name="connsiteX25" fmla="*/ 1648243 w 1694678"/>
              <a:gd name="connsiteY25" fmla="*/ 757239 h 1917701"/>
              <a:gd name="connsiteX26" fmla="*/ 1669674 w 1694678"/>
              <a:gd name="connsiteY26" fmla="*/ 688182 h 1917701"/>
              <a:gd name="connsiteX27" fmla="*/ 1657768 w 1694678"/>
              <a:gd name="connsiteY27" fmla="*/ 645320 h 1917701"/>
              <a:gd name="connsiteX28" fmla="*/ 1643480 w 1694678"/>
              <a:gd name="connsiteY28" fmla="*/ 559595 h 1917701"/>
              <a:gd name="connsiteX29" fmla="*/ 1636337 w 1694678"/>
              <a:gd name="connsiteY29" fmla="*/ 490539 h 1917701"/>
              <a:gd name="connsiteX30" fmla="*/ 1657768 w 1694678"/>
              <a:gd name="connsiteY30" fmla="*/ 447676 h 1917701"/>
              <a:gd name="connsiteX31" fmla="*/ 1667293 w 1694678"/>
              <a:gd name="connsiteY31" fmla="*/ 371476 h 1917701"/>
              <a:gd name="connsiteX32" fmla="*/ 1660149 w 1694678"/>
              <a:gd name="connsiteY32" fmla="*/ 335757 h 1917701"/>
              <a:gd name="connsiteX33" fmla="*/ 1672055 w 1694678"/>
              <a:gd name="connsiteY33" fmla="*/ 311945 h 1917701"/>
              <a:gd name="connsiteX34" fmla="*/ 1660149 w 1694678"/>
              <a:gd name="connsiteY34" fmla="*/ 261939 h 1917701"/>
              <a:gd name="connsiteX35" fmla="*/ 1672055 w 1694678"/>
              <a:gd name="connsiteY35" fmla="*/ 228601 h 1917701"/>
              <a:gd name="connsiteX36" fmla="*/ 1664912 w 1694678"/>
              <a:gd name="connsiteY36" fmla="*/ 190501 h 1917701"/>
              <a:gd name="connsiteX37" fmla="*/ 1683962 w 1694678"/>
              <a:gd name="connsiteY37" fmla="*/ 135732 h 1917701"/>
              <a:gd name="connsiteX38" fmla="*/ 1669674 w 1694678"/>
              <a:gd name="connsiteY38" fmla="*/ 88107 h 1917701"/>
              <a:gd name="connsiteX39" fmla="*/ 1691106 w 1694678"/>
              <a:gd name="connsiteY39" fmla="*/ 52389 h 1917701"/>
              <a:gd name="connsiteX40" fmla="*/ 1648243 w 1694678"/>
              <a:gd name="connsiteY40" fmla="*/ 7144 h 1917701"/>
              <a:gd name="connsiteX41" fmla="*/ 1576805 w 1694678"/>
              <a:gd name="connsiteY41" fmla="*/ 9525 h 1917701"/>
              <a:gd name="connsiteX42" fmla="*/ 1536324 w 1694678"/>
              <a:gd name="connsiteY42" fmla="*/ 64295 h 1917701"/>
              <a:gd name="connsiteX43" fmla="*/ 1495843 w 1694678"/>
              <a:gd name="connsiteY43" fmla="*/ 111920 h 1917701"/>
              <a:gd name="connsiteX44" fmla="*/ 1502987 w 1694678"/>
              <a:gd name="connsiteY44" fmla="*/ 245270 h 1917701"/>
              <a:gd name="connsiteX45" fmla="*/ 1491080 w 1694678"/>
              <a:gd name="connsiteY45" fmla="*/ 314325 h 1917701"/>
              <a:gd name="connsiteX46" fmla="*/ 1472030 w 1694678"/>
              <a:gd name="connsiteY46" fmla="*/ 338139 h 1917701"/>
              <a:gd name="connsiteX47" fmla="*/ 1448218 w 1694678"/>
              <a:gd name="connsiteY47" fmla="*/ 361951 h 1917701"/>
              <a:gd name="connsiteX48" fmla="*/ 1436312 w 1694678"/>
              <a:gd name="connsiteY48" fmla="*/ 407195 h 1917701"/>
              <a:gd name="connsiteX49" fmla="*/ 1426787 w 1694678"/>
              <a:gd name="connsiteY49" fmla="*/ 454820 h 1917701"/>
              <a:gd name="connsiteX50" fmla="*/ 1412499 w 1694678"/>
              <a:gd name="connsiteY50" fmla="*/ 507206 h 1917701"/>
              <a:gd name="connsiteX51" fmla="*/ 1364874 w 1694678"/>
              <a:gd name="connsiteY51" fmla="*/ 595314 h 1917701"/>
              <a:gd name="connsiteX52" fmla="*/ 1357730 w 1694678"/>
              <a:gd name="connsiteY52" fmla="*/ 647700 h 1917701"/>
              <a:gd name="connsiteX53" fmla="*/ 1312487 w 1694678"/>
              <a:gd name="connsiteY53" fmla="*/ 723901 h 1917701"/>
              <a:gd name="connsiteX54" fmla="*/ 1305343 w 1694678"/>
              <a:gd name="connsiteY54" fmla="*/ 766764 h 1917701"/>
              <a:gd name="connsiteX55" fmla="*/ 1288674 w 1694678"/>
              <a:gd name="connsiteY55" fmla="*/ 783432 h 1917701"/>
              <a:gd name="connsiteX56" fmla="*/ 1288674 w 1694678"/>
              <a:gd name="connsiteY56" fmla="*/ 816770 h 1917701"/>
              <a:gd name="connsiteX57" fmla="*/ 1263799 w 1694678"/>
              <a:gd name="connsiteY57" fmla="*/ 850764 h 1917701"/>
              <a:gd name="connsiteX58" fmla="*/ 1248193 w 1694678"/>
              <a:gd name="connsiteY58" fmla="*/ 864395 h 1917701"/>
              <a:gd name="connsiteX59" fmla="*/ 1231524 w 1694678"/>
              <a:gd name="connsiteY59" fmla="*/ 878682 h 1917701"/>
              <a:gd name="connsiteX60" fmla="*/ 1195805 w 1694678"/>
              <a:gd name="connsiteY60" fmla="*/ 904876 h 1917701"/>
              <a:gd name="connsiteX61" fmla="*/ 1131180 w 1694678"/>
              <a:gd name="connsiteY61" fmla="*/ 969096 h 1917701"/>
              <a:gd name="connsiteX62" fmla="*/ 1129130 w 1694678"/>
              <a:gd name="connsiteY62" fmla="*/ 1014414 h 1917701"/>
              <a:gd name="connsiteX63" fmla="*/ 1113404 w 1694678"/>
              <a:gd name="connsiteY63" fmla="*/ 1039614 h 1917701"/>
              <a:gd name="connsiteX64" fmla="*/ 1070494 w 1694678"/>
              <a:gd name="connsiteY64" fmla="*/ 1071701 h 1917701"/>
              <a:gd name="connsiteX65" fmla="*/ 1043405 w 1694678"/>
              <a:gd name="connsiteY65" fmla="*/ 1088232 h 1917701"/>
              <a:gd name="connsiteX66" fmla="*/ 1000543 w 1694678"/>
              <a:gd name="connsiteY66" fmla="*/ 1126332 h 1917701"/>
              <a:gd name="connsiteX67" fmla="*/ 913897 w 1694678"/>
              <a:gd name="connsiteY67" fmla="*/ 1216557 h 1917701"/>
              <a:gd name="connsiteX68" fmla="*/ 950111 w 1694678"/>
              <a:gd name="connsiteY68" fmla="*/ 1213540 h 1917701"/>
              <a:gd name="connsiteX69" fmla="*/ 959165 w 1694678"/>
              <a:gd name="connsiteY69" fmla="*/ 1231646 h 1917701"/>
              <a:gd name="connsiteX70" fmla="*/ 933868 w 1694678"/>
              <a:gd name="connsiteY70" fmla="*/ 1262064 h 1917701"/>
              <a:gd name="connsiteX71" fmla="*/ 917199 w 1694678"/>
              <a:gd name="connsiteY71" fmla="*/ 1293020 h 1917701"/>
              <a:gd name="connsiteX72" fmla="*/ 906258 w 1694678"/>
              <a:gd name="connsiteY72" fmla="*/ 1304875 h 1917701"/>
              <a:gd name="connsiteX73" fmla="*/ 874337 w 1694678"/>
              <a:gd name="connsiteY73" fmla="*/ 1326357 h 1917701"/>
              <a:gd name="connsiteX74" fmla="*/ 850051 w 1694678"/>
              <a:gd name="connsiteY74" fmla="*/ 1364430 h 1917701"/>
              <a:gd name="connsiteX75" fmla="*/ 781113 w 1694678"/>
              <a:gd name="connsiteY75" fmla="*/ 1403661 h 1917701"/>
              <a:gd name="connsiteX76" fmla="*/ 681525 w 1694678"/>
              <a:gd name="connsiteY76" fmla="*/ 1470053 h 1917701"/>
              <a:gd name="connsiteX77" fmla="*/ 619543 w 1694678"/>
              <a:gd name="connsiteY77" fmla="*/ 1559720 h 1917701"/>
              <a:gd name="connsiteX78" fmla="*/ 609097 w 1694678"/>
              <a:gd name="connsiteY78" fmla="*/ 1592275 h 1917701"/>
              <a:gd name="connsiteX79" fmla="*/ 524598 w 1694678"/>
              <a:gd name="connsiteY79" fmla="*/ 1666212 h 1917701"/>
              <a:gd name="connsiteX80" fmla="*/ 485367 w 1694678"/>
              <a:gd name="connsiteY80" fmla="*/ 1711479 h 1917701"/>
              <a:gd name="connsiteX81" fmla="*/ 434064 w 1694678"/>
              <a:gd name="connsiteY81" fmla="*/ 1726568 h 1917701"/>
              <a:gd name="connsiteX82" fmla="*/ 382761 w 1694678"/>
              <a:gd name="connsiteY82" fmla="*/ 1732604 h 1917701"/>
              <a:gd name="connsiteX83" fmla="*/ 313350 w 1694678"/>
              <a:gd name="connsiteY83" fmla="*/ 1762783 h 1917701"/>
              <a:gd name="connsiteX84" fmla="*/ 216780 w 1694678"/>
              <a:gd name="connsiteY84" fmla="*/ 1765800 h 1917701"/>
              <a:gd name="connsiteX85" fmla="*/ 123228 w 1694678"/>
              <a:gd name="connsiteY85" fmla="*/ 1783907 h 1917701"/>
              <a:gd name="connsiteX86" fmla="*/ 14586 w 1694678"/>
              <a:gd name="connsiteY86" fmla="*/ 1795978 h 1917701"/>
              <a:gd name="connsiteX87" fmla="*/ 35711 w 1694678"/>
              <a:gd name="connsiteY87" fmla="*/ 1820121 h 1917701"/>
              <a:gd name="connsiteX88" fmla="*/ 119480 w 1694678"/>
              <a:gd name="connsiteY88" fmla="*/ 1871664 h 1917701"/>
              <a:gd name="connsiteX89" fmla="*/ 186155 w 1694678"/>
              <a:gd name="connsiteY89" fmla="*/ 1902620 h 1917701"/>
              <a:gd name="connsiteX90" fmla="*/ 367130 w 1694678"/>
              <a:gd name="connsiteY90" fmla="*/ 1907382 h 1917701"/>
              <a:gd name="connsiteX91" fmla="*/ 550487 w 1694678"/>
              <a:gd name="connsiteY91" fmla="*/ 1840708 h 1917701"/>
              <a:gd name="connsiteX92" fmla="*/ 724318 w 1694678"/>
              <a:gd name="connsiteY92" fmla="*/ 1778795 h 1917701"/>
              <a:gd name="connsiteX93" fmla="*/ 786230 w 1694678"/>
              <a:gd name="connsiteY93" fmla="*/ 1669257 h 1917701"/>
              <a:gd name="connsiteX94" fmla="*/ 1100553 w 1694678"/>
              <a:gd name="connsiteY94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91080 w 1694678"/>
              <a:gd name="connsiteY15" fmla="*/ 840582 h 1917701"/>
              <a:gd name="connsiteX16" fmla="*/ 1536324 w 1694678"/>
              <a:gd name="connsiteY16" fmla="*/ 821532 h 1917701"/>
              <a:gd name="connsiteX17" fmla="*/ 1552993 w 1694678"/>
              <a:gd name="connsiteY17" fmla="*/ 838201 h 1917701"/>
              <a:gd name="connsiteX18" fmla="*/ 1548230 w 1694678"/>
              <a:gd name="connsiteY18" fmla="*/ 854870 h 1917701"/>
              <a:gd name="connsiteX19" fmla="*/ 1560137 w 1694678"/>
              <a:gd name="connsiteY19" fmla="*/ 873920 h 1917701"/>
              <a:gd name="connsiteX20" fmla="*/ 1548230 w 1694678"/>
              <a:gd name="connsiteY20" fmla="*/ 912020 h 1917701"/>
              <a:gd name="connsiteX21" fmla="*/ 1595855 w 1694678"/>
              <a:gd name="connsiteY21" fmla="*/ 914401 h 1917701"/>
              <a:gd name="connsiteX22" fmla="*/ 1595855 w 1694678"/>
              <a:gd name="connsiteY22" fmla="*/ 888207 h 1917701"/>
              <a:gd name="connsiteX23" fmla="*/ 1598237 w 1694678"/>
              <a:gd name="connsiteY23" fmla="*/ 864395 h 1917701"/>
              <a:gd name="connsiteX24" fmla="*/ 1591093 w 1694678"/>
              <a:gd name="connsiteY24" fmla="*/ 847726 h 1917701"/>
              <a:gd name="connsiteX25" fmla="*/ 1612524 w 1694678"/>
              <a:gd name="connsiteY25" fmla="*/ 797720 h 1917701"/>
              <a:gd name="connsiteX26" fmla="*/ 1648243 w 1694678"/>
              <a:gd name="connsiteY26" fmla="*/ 757239 h 1917701"/>
              <a:gd name="connsiteX27" fmla="*/ 1669674 w 1694678"/>
              <a:gd name="connsiteY27" fmla="*/ 688182 h 1917701"/>
              <a:gd name="connsiteX28" fmla="*/ 1657768 w 1694678"/>
              <a:gd name="connsiteY28" fmla="*/ 645320 h 1917701"/>
              <a:gd name="connsiteX29" fmla="*/ 1643480 w 1694678"/>
              <a:gd name="connsiteY29" fmla="*/ 559595 h 1917701"/>
              <a:gd name="connsiteX30" fmla="*/ 1636337 w 1694678"/>
              <a:gd name="connsiteY30" fmla="*/ 490539 h 1917701"/>
              <a:gd name="connsiteX31" fmla="*/ 1657768 w 1694678"/>
              <a:gd name="connsiteY31" fmla="*/ 447676 h 1917701"/>
              <a:gd name="connsiteX32" fmla="*/ 1667293 w 1694678"/>
              <a:gd name="connsiteY32" fmla="*/ 371476 h 1917701"/>
              <a:gd name="connsiteX33" fmla="*/ 1660149 w 1694678"/>
              <a:gd name="connsiteY33" fmla="*/ 335757 h 1917701"/>
              <a:gd name="connsiteX34" fmla="*/ 1672055 w 1694678"/>
              <a:gd name="connsiteY34" fmla="*/ 311945 h 1917701"/>
              <a:gd name="connsiteX35" fmla="*/ 1660149 w 1694678"/>
              <a:gd name="connsiteY35" fmla="*/ 261939 h 1917701"/>
              <a:gd name="connsiteX36" fmla="*/ 1672055 w 1694678"/>
              <a:gd name="connsiteY36" fmla="*/ 228601 h 1917701"/>
              <a:gd name="connsiteX37" fmla="*/ 1664912 w 1694678"/>
              <a:gd name="connsiteY37" fmla="*/ 190501 h 1917701"/>
              <a:gd name="connsiteX38" fmla="*/ 1683962 w 1694678"/>
              <a:gd name="connsiteY38" fmla="*/ 135732 h 1917701"/>
              <a:gd name="connsiteX39" fmla="*/ 1669674 w 1694678"/>
              <a:gd name="connsiteY39" fmla="*/ 88107 h 1917701"/>
              <a:gd name="connsiteX40" fmla="*/ 1691106 w 1694678"/>
              <a:gd name="connsiteY40" fmla="*/ 52389 h 1917701"/>
              <a:gd name="connsiteX41" fmla="*/ 1648243 w 1694678"/>
              <a:gd name="connsiteY41" fmla="*/ 7144 h 1917701"/>
              <a:gd name="connsiteX42" fmla="*/ 1576805 w 1694678"/>
              <a:gd name="connsiteY42" fmla="*/ 9525 h 1917701"/>
              <a:gd name="connsiteX43" fmla="*/ 1536324 w 1694678"/>
              <a:gd name="connsiteY43" fmla="*/ 64295 h 1917701"/>
              <a:gd name="connsiteX44" fmla="*/ 1495843 w 1694678"/>
              <a:gd name="connsiteY44" fmla="*/ 111920 h 1917701"/>
              <a:gd name="connsiteX45" fmla="*/ 1502987 w 1694678"/>
              <a:gd name="connsiteY45" fmla="*/ 245270 h 1917701"/>
              <a:gd name="connsiteX46" fmla="*/ 1491080 w 1694678"/>
              <a:gd name="connsiteY46" fmla="*/ 314325 h 1917701"/>
              <a:gd name="connsiteX47" fmla="*/ 1472030 w 1694678"/>
              <a:gd name="connsiteY47" fmla="*/ 338139 h 1917701"/>
              <a:gd name="connsiteX48" fmla="*/ 1448218 w 1694678"/>
              <a:gd name="connsiteY48" fmla="*/ 361951 h 1917701"/>
              <a:gd name="connsiteX49" fmla="*/ 1436312 w 1694678"/>
              <a:gd name="connsiteY49" fmla="*/ 407195 h 1917701"/>
              <a:gd name="connsiteX50" fmla="*/ 1426787 w 1694678"/>
              <a:gd name="connsiteY50" fmla="*/ 454820 h 1917701"/>
              <a:gd name="connsiteX51" fmla="*/ 1412499 w 1694678"/>
              <a:gd name="connsiteY51" fmla="*/ 507206 h 1917701"/>
              <a:gd name="connsiteX52" fmla="*/ 1364874 w 1694678"/>
              <a:gd name="connsiteY52" fmla="*/ 595314 h 1917701"/>
              <a:gd name="connsiteX53" fmla="*/ 1357730 w 1694678"/>
              <a:gd name="connsiteY53" fmla="*/ 647700 h 1917701"/>
              <a:gd name="connsiteX54" fmla="*/ 1312487 w 1694678"/>
              <a:gd name="connsiteY54" fmla="*/ 723901 h 1917701"/>
              <a:gd name="connsiteX55" fmla="*/ 1305343 w 1694678"/>
              <a:gd name="connsiteY55" fmla="*/ 766764 h 1917701"/>
              <a:gd name="connsiteX56" fmla="*/ 1288674 w 1694678"/>
              <a:gd name="connsiteY56" fmla="*/ 783432 h 1917701"/>
              <a:gd name="connsiteX57" fmla="*/ 1288674 w 1694678"/>
              <a:gd name="connsiteY57" fmla="*/ 816770 h 1917701"/>
              <a:gd name="connsiteX58" fmla="*/ 1263799 w 1694678"/>
              <a:gd name="connsiteY58" fmla="*/ 850764 h 1917701"/>
              <a:gd name="connsiteX59" fmla="*/ 1248193 w 1694678"/>
              <a:gd name="connsiteY59" fmla="*/ 864395 h 1917701"/>
              <a:gd name="connsiteX60" fmla="*/ 1231524 w 1694678"/>
              <a:gd name="connsiteY60" fmla="*/ 878682 h 1917701"/>
              <a:gd name="connsiteX61" fmla="*/ 1195805 w 1694678"/>
              <a:gd name="connsiteY61" fmla="*/ 904876 h 1917701"/>
              <a:gd name="connsiteX62" fmla="*/ 1131180 w 1694678"/>
              <a:gd name="connsiteY62" fmla="*/ 969096 h 1917701"/>
              <a:gd name="connsiteX63" fmla="*/ 1129130 w 1694678"/>
              <a:gd name="connsiteY63" fmla="*/ 1014414 h 1917701"/>
              <a:gd name="connsiteX64" fmla="*/ 1113404 w 1694678"/>
              <a:gd name="connsiteY64" fmla="*/ 1039614 h 1917701"/>
              <a:gd name="connsiteX65" fmla="*/ 1070494 w 1694678"/>
              <a:gd name="connsiteY65" fmla="*/ 1071701 h 1917701"/>
              <a:gd name="connsiteX66" fmla="*/ 1043405 w 1694678"/>
              <a:gd name="connsiteY66" fmla="*/ 1088232 h 1917701"/>
              <a:gd name="connsiteX67" fmla="*/ 1000543 w 1694678"/>
              <a:gd name="connsiteY67" fmla="*/ 1126332 h 1917701"/>
              <a:gd name="connsiteX68" fmla="*/ 913897 w 1694678"/>
              <a:gd name="connsiteY68" fmla="*/ 1216557 h 1917701"/>
              <a:gd name="connsiteX69" fmla="*/ 950111 w 1694678"/>
              <a:gd name="connsiteY69" fmla="*/ 1213540 h 1917701"/>
              <a:gd name="connsiteX70" fmla="*/ 959165 w 1694678"/>
              <a:gd name="connsiteY70" fmla="*/ 1231646 h 1917701"/>
              <a:gd name="connsiteX71" fmla="*/ 933868 w 1694678"/>
              <a:gd name="connsiteY71" fmla="*/ 1262064 h 1917701"/>
              <a:gd name="connsiteX72" fmla="*/ 917199 w 1694678"/>
              <a:gd name="connsiteY72" fmla="*/ 1293020 h 1917701"/>
              <a:gd name="connsiteX73" fmla="*/ 906258 w 1694678"/>
              <a:gd name="connsiteY73" fmla="*/ 1304875 h 1917701"/>
              <a:gd name="connsiteX74" fmla="*/ 874337 w 1694678"/>
              <a:gd name="connsiteY74" fmla="*/ 1326357 h 1917701"/>
              <a:gd name="connsiteX75" fmla="*/ 850051 w 1694678"/>
              <a:gd name="connsiteY75" fmla="*/ 1364430 h 1917701"/>
              <a:gd name="connsiteX76" fmla="*/ 781113 w 1694678"/>
              <a:gd name="connsiteY76" fmla="*/ 1403661 h 1917701"/>
              <a:gd name="connsiteX77" fmla="*/ 681525 w 1694678"/>
              <a:gd name="connsiteY77" fmla="*/ 1470053 h 1917701"/>
              <a:gd name="connsiteX78" fmla="*/ 619543 w 1694678"/>
              <a:gd name="connsiteY78" fmla="*/ 1559720 h 1917701"/>
              <a:gd name="connsiteX79" fmla="*/ 609097 w 1694678"/>
              <a:gd name="connsiteY79" fmla="*/ 1592275 h 1917701"/>
              <a:gd name="connsiteX80" fmla="*/ 524598 w 1694678"/>
              <a:gd name="connsiteY80" fmla="*/ 1666212 h 1917701"/>
              <a:gd name="connsiteX81" fmla="*/ 485367 w 1694678"/>
              <a:gd name="connsiteY81" fmla="*/ 1711479 h 1917701"/>
              <a:gd name="connsiteX82" fmla="*/ 434064 w 1694678"/>
              <a:gd name="connsiteY82" fmla="*/ 1726568 h 1917701"/>
              <a:gd name="connsiteX83" fmla="*/ 382761 w 1694678"/>
              <a:gd name="connsiteY83" fmla="*/ 1732604 h 1917701"/>
              <a:gd name="connsiteX84" fmla="*/ 313350 w 1694678"/>
              <a:gd name="connsiteY84" fmla="*/ 1762783 h 1917701"/>
              <a:gd name="connsiteX85" fmla="*/ 216780 w 1694678"/>
              <a:gd name="connsiteY85" fmla="*/ 1765800 h 1917701"/>
              <a:gd name="connsiteX86" fmla="*/ 123228 w 1694678"/>
              <a:gd name="connsiteY86" fmla="*/ 1783907 h 1917701"/>
              <a:gd name="connsiteX87" fmla="*/ 14586 w 1694678"/>
              <a:gd name="connsiteY87" fmla="*/ 1795978 h 1917701"/>
              <a:gd name="connsiteX88" fmla="*/ 35711 w 1694678"/>
              <a:gd name="connsiteY88" fmla="*/ 1820121 h 1917701"/>
              <a:gd name="connsiteX89" fmla="*/ 119480 w 1694678"/>
              <a:gd name="connsiteY89" fmla="*/ 1871664 h 1917701"/>
              <a:gd name="connsiteX90" fmla="*/ 186155 w 1694678"/>
              <a:gd name="connsiteY90" fmla="*/ 1902620 h 1917701"/>
              <a:gd name="connsiteX91" fmla="*/ 367130 w 1694678"/>
              <a:gd name="connsiteY91" fmla="*/ 1907382 h 1917701"/>
              <a:gd name="connsiteX92" fmla="*/ 550487 w 1694678"/>
              <a:gd name="connsiteY92" fmla="*/ 1840708 h 1917701"/>
              <a:gd name="connsiteX93" fmla="*/ 724318 w 1694678"/>
              <a:gd name="connsiteY93" fmla="*/ 1778795 h 1917701"/>
              <a:gd name="connsiteX94" fmla="*/ 786230 w 1694678"/>
              <a:gd name="connsiteY94" fmla="*/ 1669257 h 1917701"/>
              <a:gd name="connsiteX95" fmla="*/ 1100553 w 1694678"/>
              <a:gd name="connsiteY95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1100553 w 1694678"/>
              <a:gd name="connsiteY96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1060074 w 1694678"/>
              <a:gd name="connsiteY96" fmla="*/ 1397795 h 1917701"/>
              <a:gd name="connsiteX97" fmla="*/ 1100553 w 1694678"/>
              <a:gd name="connsiteY97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991018 w 1694678"/>
              <a:gd name="connsiteY96" fmla="*/ 1447801 h 1917701"/>
              <a:gd name="connsiteX97" fmla="*/ 1060074 w 1694678"/>
              <a:gd name="connsiteY97" fmla="*/ 1397795 h 1917701"/>
              <a:gd name="connsiteX98" fmla="*/ 1100553 w 1694678"/>
              <a:gd name="connsiteY98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974349 w 1694678"/>
              <a:gd name="connsiteY96" fmla="*/ 1504951 h 1917701"/>
              <a:gd name="connsiteX97" fmla="*/ 991018 w 1694678"/>
              <a:gd name="connsiteY97" fmla="*/ 1447801 h 1917701"/>
              <a:gd name="connsiteX98" fmla="*/ 1060074 w 1694678"/>
              <a:gd name="connsiteY98" fmla="*/ 1397795 h 1917701"/>
              <a:gd name="connsiteX99" fmla="*/ 1100553 w 1694678"/>
              <a:gd name="connsiteY99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941012 w 1694678"/>
              <a:gd name="connsiteY96" fmla="*/ 1528764 h 1917701"/>
              <a:gd name="connsiteX97" fmla="*/ 974349 w 1694678"/>
              <a:gd name="connsiteY97" fmla="*/ 1504951 h 1917701"/>
              <a:gd name="connsiteX98" fmla="*/ 991018 w 1694678"/>
              <a:gd name="connsiteY98" fmla="*/ 1447801 h 1917701"/>
              <a:gd name="connsiteX99" fmla="*/ 1060074 w 1694678"/>
              <a:gd name="connsiteY99" fmla="*/ 1397795 h 1917701"/>
              <a:gd name="connsiteX100" fmla="*/ 1100553 w 1694678"/>
              <a:gd name="connsiteY10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81480 w 1694678"/>
              <a:gd name="connsiteY96" fmla="*/ 1488282 h 1917701"/>
              <a:gd name="connsiteX97" fmla="*/ 941012 w 1694678"/>
              <a:gd name="connsiteY97" fmla="*/ 1528764 h 1917701"/>
              <a:gd name="connsiteX98" fmla="*/ 974349 w 1694678"/>
              <a:gd name="connsiteY98" fmla="*/ 1504951 h 1917701"/>
              <a:gd name="connsiteX99" fmla="*/ 991018 w 1694678"/>
              <a:gd name="connsiteY99" fmla="*/ 1447801 h 1917701"/>
              <a:gd name="connsiteX100" fmla="*/ 1060074 w 1694678"/>
              <a:gd name="connsiteY100" fmla="*/ 1397795 h 1917701"/>
              <a:gd name="connsiteX101" fmla="*/ 1100553 w 1694678"/>
              <a:gd name="connsiteY101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81480 w 1694678"/>
              <a:gd name="connsiteY96" fmla="*/ 1488282 h 1917701"/>
              <a:gd name="connsiteX97" fmla="*/ 941012 w 1694678"/>
              <a:gd name="connsiteY97" fmla="*/ 1528764 h 1917701"/>
              <a:gd name="connsiteX98" fmla="*/ 974349 w 1694678"/>
              <a:gd name="connsiteY98" fmla="*/ 1504951 h 1917701"/>
              <a:gd name="connsiteX99" fmla="*/ 991018 w 1694678"/>
              <a:gd name="connsiteY99" fmla="*/ 1447801 h 1917701"/>
              <a:gd name="connsiteX100" fmla="*/ 1060074 w 1694678"/>
              <a:gd name="connsiteY100" fmla="*/ 1397795 h 1917701"/>
              <a:gd name="connsiteX101" fmla="*/ 1100553 w 1694678"/>
              <a:gd name="connsiteY101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05280 w 1694678"/>
              <a:gd name="connsiteY96" fmla="*/ 1540670 h 1917701"/>
              <a:gd name="connsiteX97" fmla="*/ 881480 w 1694678"/>
              <a:gd name="connsiteY97" fmla="*/ 1488282 h 1917701"/>
              <a:gd name="connsiteX98" fmla="*/ 941012 w 1694678"/>
              <a:gd name="connsiteY98" fmla="*/ 1528764 h 1917701"/>
              <a:gd name="connsiteX99" fmla="*/ 974349 w 1694678"/>
              <a:gd name="connsiteY99" fmla="*/ 1504951 h 1917701"/>
              <a:gd name="connsiteX100" fmla="*/ 991018 w 1694678"/>
              <a:gd name="connsiteY100" fmla="*/ 1447801 h 1917701"/>
              <a:gd name="connsiteX101" fmla="*/ 1060074 w 1694678"/>
              <a:gd name="connsiteY101" fmla="*/ 1397795 h 1917701"/>
              <a:gd name="connsiteX102" fmla="*/ 1100553 w 1694678"/>
              <a:gd name="connsiteY102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05280 w 1694678"/>
              <a:gd name="connsiteY96" fmla="*/ 1540670 h 1917701"/>
              <a:gd name="connsiteX97" fmla="*/ 840999 w 1694678"/>
              <a:gd name="connsiteY97" fmla="*/ 1507332 h 1917701"/>
              <a:gd name="connsiteX98" fmla="*/ 881480 w 1694678"/>
              <a:gd name="connsiteY98" fmla="*/ 1488282 h 1917701"/>
              <a:gd name="connsiteX99" fmla="*/ 941012 w 1694678"/>
              <a:gd name="connsiteY99" fmla="*/ 1528764 h 1917701"/>
              <a:gd name="connsiteX100" fmla="*/ 974349 w 1694678"/>
              <a:gd name="connsiteY100" fmla="*/ 1504951 h 1917701"/>
              <a:gd name="connsiteX101" fmla="*/ 991018 w 1694678"/>
              <a:gd name="connsiteY101" fmla="*/ 1447801 h 1917701"/>
              <a:gd name="connsiteX102" fmla="*/ 1060074 w 1694678"/>
              <a:gd name="connsiteY102" fmla="*/ 1397795 h 1917701"/>
              <a:gd name="connsiteX103" fmla="*/ 1100553 w 1694678"/>
              <a:gd name="connsiteY103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21949 w 1694678"/>
              <a:gd name="connsiteY96" fmla="*/ 1612107 h 1917701"/>
              <a:gd name="connsiteX97" fmla="*/ 805280 w 1694678"/>
              <a:gd name="connsiteY97" fmla="*/ 1540670 h 1917701"/>
              <a:gd name="connsiteX98" fmla="*/ 840999 w 1694678"/>
              <a:gd name="connsiteY98" fmla="*/ 1507332 h 1917701"/>
              <a:gd name="connsiteX99" fmla="*/ 881480 w 1694678"/>
              <a:gd name="connsiteY99" fmla="*/ 1488282 h 1917701"/>
              <a:gd name="connsiteX100" fmla="*/ 941012 w 1694678"/>
              <a:gd name="connsiteY100" fmla="*/ 1528764 h 1917701"/>
              <a:gd name="connsiteX101" fmla="*/ 974349 w 1694678"/>
              <a:gd name="connsiteY101" fmla="*/ 1504951 h 1917701"/>
              <a:gd name="connsiteX102" fmla="*/ 991018 w 1694678"/>
              <a:gd name="connsiteY102" fmla="*/ 1447801 h 1917701"/>
              <a:gd name="connsiteX103" fmla="*/ 1060074 w 1694678"/>
              <a:gd name="connsiteY103" fmla="*/ 1397795 h 1917701"/>
              <a:gd name="connsiteX104" fmla="*/ 1100553 w 1694678"/>
              <a:gd name="connsiteY104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21949 w 1694678"/>
              <a:gd name="connsiteY96" fmla="*/ 1612107 h 1917701"/>
              <a:gd name="connsiteX97" fmla="*/ 800518 w 1694678"/>
              <a:gd name="connsiteY97" fmla="*/ 1571626 h 1917701"/>
              <a:gd name="connsiteX98" fmla="*/ 805280 w 1694678"/>
              <a:gd name="connsiteY98" fmla="*/ 1540670 h 1917701"/>
              <a:gd name="connsiteX99" fmla="*/ 840999 w 1694678"/>
              <a:gd name="connsiteY99" fmla="*/ 1507332 h 1917701"/>
              <a:gd name="connsiteX100" fmla="*/ 881480 w 1694678"/>
              <a:gd name="connsiteY100" fmla="*/ 1488282 h 1917701"/>
              <a:gd name="connsiteX101" fmla="*/ 941012 w 1694678"/>
              <a:gd name="connsiteY101" fmla="*/ 1528764 h 1917701"/>
              <a:gd name="connsiteX102" fmla="*/ 974349 w 1694678"/>
              <a:gd name="connsiteY102" fmla="*/ 1504951 h 1917701"/>
              <a:gd name="connsiteX103" fmla="*/ 991018 w 1694678"/>
              <a:gd name="connsiteY103" fmla="*/ 1447801 h 1917701"/>
              <a:gd name="connsiteX104" fmla="*/ 1060074 w 1694678"/>
              <a:gd name="connsiteY104" fmla="*/ 1397795 h 1917701"/>
              <a:gd name="connsiteX105" fmla="*/ 1100553 w 1694678"/>
              <a:gd name="connsiteY105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24598 w 1694678"/>
              <a:gd name="connsiteY81" fmla="*/ 1666212 h 1917701"/>
              <a:gd name="connsiteX82" fmla="*/ 485367 w 1694678"/>
              <a:gd name="connsiteY82" fmla="*/ 1711479 h 1917701"/>
              <a:gd name="connsiteX83" fmla="*/ 434064 w 1694678"/>
              <a:gd name="connsiteY83" fmla="*/ 1726568 h 1917701"/>
              <a:gd name="connsiteX84" fmla="*/ 382761 w 1694678"/>
              <a:gd name="connsiteY84" fmla="*/ 1732604 h 1917701"/>
              <a:gd name="connsiteX85" fmla="*/ 313350 w 1694678"/>
              <a:gd name="connsiteY85" fmla="*/ 1762783 h 1917701"/>
              <a:gd name="connsiteX86" fmla="*/ 216780 w 1694678"/>
              <a:gd name="connsiteY86" fmla="*/ 1765800 h 1917701"/>
              <a:gd name="connsiteX87" fmla="*/ 123228 w 1694678"/>
              <a:gd name="connsiteY87" fmla="*/ 1783907 h 1917701"/>
              <a:gd name="connsiteX88" fmla="*/ 14586 w 1694678"/>
              <a:gd name="connsiteY88" fmla="*/ 1795978 h 1917701"/>
              <a:gd name="connsiteX89" fmla="*/ 35711 w 1694678"/>
              <a:gd name="connsiteY89" fmla="*/ 1820121 h 1917701"/>
              <a:gd name="connsiteX90" fmla="*/ 119480 w 1694678"/>
              <a:gd name="connsiteY90" fmla="*/ 1871664 h 1917701"/>
              <a:gd name="connsiteX91" fmla="*/ 186155 w 1694678"/>
              <a:gd name="connsiteY91" fmla="*/ 1902620 h 1917701"/>
              <a:gd name="connsiteX92" fmla="*/ 367130 w 1694678"/>
              <a:gd name="connsiteY92" fmla="*/ 1907382 h 1917701"/>
              <a:gd name="connsiteX93" fmla="*/ 550487 w 1694678"/>
              <a:gd name="connsiteY93" fmla="*/ 1840708 h 1917701"/>
              <a:gd name="connsiteX94" fmla="*/ 724318 w 1694678"/>
              <a:gd name="connsiteY94" fmla="*/ 1778795 h 1917701"/>
              <a:gd name="connsiteX95" fmla="*/ 786230 w 1694678"/>
              <a:gd name="connsiteY95" fmla="*/ 1669257 h 1917701"/>
              <a:gd name="connsiteX96" fmla="*/ 821949 w 1694678"/>
              <a:gd name="connsiteY96" fmla="*/ 1612107 h 1917701"/>
              <a:gd name="connsiteX97" fmla="*/ 821949 w 1694678"/>
              <a:gd name="connsiteY97" fmla="*/ 1581151 h 1917701"/>
              <a:gd name="connsiteX98" fmla="*/ 800518 w 1694678"/>
              <a:gd name="connsiteY98" fmla="*/ 1571626 h 1917701"/>
              <a:gd name="connsiteX99" fmla="*/ 805280 w 1694678"/>
              <a:gd name="connsiteY99" fmla="*/ 1540670 h 1917701"/>
              <a:gd name="connsiteX100" fmla="*/ 840999 w 1694678"/>
              <a:gd name="connsiteY100" fmla="*/ 1507332 h 1917701"/>
              <a:gd name="connsiteX101" fmla="*/ 881480 w 1694678"/>
              <a:gd name="connsiteY101" fmla="*/ 1488282 h 1917701"/>
              <a:gd name="connsiteX102" fmla="*/ 941012 w 1694678"/>
              <a:gd name="connsiteY102" fmla="*/ 1528764 h 1917701"/>
              <a:gd name="connsiteX103" fmla="*/ 974349 w 1694678"/>
              <a:gd name="connsiteY103" fmla="*/ 1504951 h 1917701"/>
              <a:gd name="connsiteX104" fmla="*/ 991018 w 1694678"/>
              <a:gd name="connsiteY104" fmla="*/ 1447801 h 1917701"/>
              <a:gd name="connsiteX105" fmla="*/ 1060074 w 1694678"/>
              <a:gd name="connsiteY105" fmla="*/ 1397795 h 1917701"/>
              <a:gd name="connsiteX106" fmla="*/ 1100553 w 1694678"/>
              <a:gd name="connsiteY106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724318 w 1694678"/>
              <a:gd name="connsiteY95" fmla="*/ 1778795 h 1917701"/>
              <a:gd name="connsiteX96" fmla="*/ 786230 w 1694678"/>
              <a:gd name="connsiteY96" fmla="*/ 1669257 h 1917701"/>
              <a:gd name="connsiteX97" fmla="*/ 821949 w 1694678"/>
              <a:gd name="connsiteY97" fmla="*/ 1612107 h 1917701"/>
              <a:gd name="connsiteX98" fmla="*/ 821949 w 1694678"/>
              <a:gd name="connsiteY98" fmla="*/ 1581151 h 1917701"/>
              <a:gd name="connsiteX99" fmla="*/ 800518 w 1694678"/>
              <a:gd name="connsiteY99" fmla="*/ 1571626 h 1917701"/>
              <a:gd name="connsiteX100" fmla="*/ 805280 w 1694678"/>
              <a:gd name="connsiteY100" fmla="*/ 1540670 h 1917701"/>
              <a:gd name="connsiteX101" fmla="*/ 840999 w 1694678"/>
              <a:gd name="connsiteY101" fmla="*/ 1507332 h 1917701"/>
              <a:gd name="connsiteX102" fmla="*/ 881480 w 1694678"/>
              <a:gd name="connsiteY102" fmla="*/ 1488282 h 1917701"/>
              <a:gd name="connsiteX103" fmla="*/ 941012 w 1694678"/>
              <a:gd name="connsiteY103" fmla="*/ 1528764 h 1917701"/>
              <a:gd name="connsiteX104" fmla="*/ 974349 w 1694678"/>
              <a:gd name="connsiteY104" fmla="*/ 1504951 h 1917701"/>
              <a:gd name="connsiteX105" fmla="*/ 991018 w 1694678"/>
              <a:gd name="connsiteY105" fmla="*/ 1447801 h 1917701"/>
              <a:gd name="connsiteX106" fmla="*/ 1060074 w 1694678"/>
              <a:gd name="connsiteY106" fmla="*/ 1397795 h 1917701"/>
              <a:gd name="connsiteX107" fmla="*/ 1100553 w 1694678"/>
              <a:gd name="connsiteY107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724318 w 1694678"/>
              <a:gd name="connsiteY95" fmla="*/ 1778795 h 1917701"/>
              <a:gd name="connsiteX96" fmla="*/ 786230 w 1694678"/>
              <a:gd name="connsiteY96" fmla="*/ 1669257 h 1917701"/>
              <a:gd name="connsiteX97" fmla="*/ 793374 w 1694678"/>
              <a:gd name="connsiteY97" fmla="*/ 1635920 h 1917701"/>
              <a:gd name="connsiteX98" fmla="*/ 821949 w 1694678"/>
              <a:gd name="connsiteY98" fmla="*/ 1612107 h 1917701"/>
              <a:gd name="connsiteX99" fmla="*/ 821949 w 1694678"/>
              <a:gd name="connsiteY99" fmla="*/ 1581151 h 1917701"/>
              <a:gd name="connsiteX100" fmla="*/ 800518 w 1694678"/>
              <a:gd name="connsiteY100" fmla="*/ 1571626 h 1917701"/>
              <a:gd name="connsiteX101" fmla="*/ 805280 w 1694678"/>
              <a:gd name="connsiteY101" fmla="*/ 1540670 h 1917701"/>
              <a:gd name="connsiteX102" fmla="*/ 840999 w 1694678"/>
              <a:gd name="connsiteY102" fmla="*/ 1507332 h 1917701"/>
              <a:gd name="connsiteX103" fmla="*/ 881480 w 1694678"/>
              <a:gd name="connsiteY103" fmla="*/ 1488282 h 1917701"/>
              <a:gd name="connsiteX104" fmla="*/ 941012 w 1694678"/>
              <a:gd name="connsiteY104" fmla="*/ 1528764 h 1917701"/>
              <a:gd name="connsiteX105" fmla="*/ 974349 w 1694678"/>
              <a:gd name="connsiteY105" fmla="*/ 1504951 h 1917701"/>
              <a:gd name="connsiteX106" fmla="*/ 991018 w 1694678"/>
              <a:gd name="connsiteY106" fmla="*/ 1447801 h 1917701"/>
              <a:gd name="connsiteX107" fmla="*/ 1060074 w 1694678"/>
              <a:gd name="connsiteY107" fmla="*/ 1397795 h 1917701"/>
              <a:gd name="connsiteX108" fmla="*/ 1100553 w 1694678"/>
              <a:gd name="connsiteY108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724318 w 1694678"/>
              <a:gd name="connsiteY95" fmla="*/ 1778795 h 1917701"/>
              <a:gd name="connsiteX96" fmla="*/ 783849 w 1694678"/>
              <a:gd name="connsiteY96" fmla="*/ 1683545 h 1917701"/>
              <a:gd name="connsiteX97" fmla="*/ 786230 w 1694678"/>
              <a:gd name="connsiteY97" fmla="*/ 1669257 h 1917701"/>
              <a:gd name="connsiteX98" fmla="*/ 793374 w 1694678"/>
              <a:gd name="connsiteY98" fmla="*/ 1635920 h 1917701"/>
              <a:gd name="connsiteX99" fmla="*/ 821949 w 1694678"/>
              <a:gd name="connsiteY99" fmla="*/ 1612107 h 1917701"/>
              <a:gd name="connsiteX100" fmla="*/ 821949 w 1694678"/>
              <a:gd name="connsiteY100" fmla="*/ 1581151 h 1917701"/>
              <a:gd name="connsiteX101" fmla="*/ 800518 w 1694678"/>
              <a:gd name="connsiteY101" fmla="*/ 1571626 h 1917701"/>
              <a:gd name="connsiteX102" fmla="*/ 805280 w 1694678"/>
              <a:gd name="connsiteY102" fmla="*/ 1540670 h 1917701"/>
              <a:gd name="connsiteX103" fmla="*/ 840999 w 1694678"/>
              <a:gd name="connsiteY103" fmla="*/ 1507332 h 1917701"/>
              <a:gd name="connsiteX104" fmla="*/ 881480 w 1694678"/>
              <a:gd name="connsiteY104" fmla="*/ 1488282 h 1917701"/>
              <a:gd name="connsiteX105" fmla="*/ 941012 w 1694678"/>
              <a:gd name="connsiteY105" fmla="*/ 1528764 h 1917701"/>
              <a:gd name="connsiteX106" fmla="*/ 974349 w 1694678"/>
              <a:gd name="connsiteY106" fmla="*/ 1504951 h 1917701"/>
              <a:gd name="connsiteX107" fmla="*/ 991018 w 1694678"/>
              <a:gd name="connsiteY107" fmla="*/ 1447801 h 1917701"/>
              <a:gd name="connsiteX108" fmla="*/ 1060074 w 1694678"/>
              <a:gd name="connsiteY108" fmla="*/ 1397795 h 1917701"/>
              <a:gd name="connsiteX109" fmla="*/ 1100553 w 1694678"/>
              <a:gd name="connsiteY109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83849 w 1694678"/>
              <a:gd name="connsiteY96" fmla="*/ 1683545 h 1917701"/>
              <a:gd name="connsiteX97" fmla="*/ 786230 w 1694678"/>
              <a:gd name="connsiteY97" fmla="*/ 1669257 h 1917701"/>
              <a:gd name="connsiteX98" fmla="*/ 793374 w 1694678"/>
              <a:gd name="connsiteY98" fmla="*/ 1635920 h 1917701"/>
              <a:gd name="connsiteX99" fmla="*/ 821949 w 1694678"/>
              <a:gd name="connsiteY99" fmla="*/ 1612107 h 1917701"/>
              <a:gd name="connsiteX100" fmla="*/ 821949 w 1694678"/>
              <a:gd name="connsiteY100" fmla="*/ 1581151 h 1917701"/>
              <a:gd name="connsiteX101" fmla="*/ 800518 w 1694678"/>
              <a:gd name="connsiteY101" fmla="*/ 1571626 h 1917701"/>
              <a:gd name="connsiteX102" fmla="*/ 805280 w 1694678"/>
              <a:gd name="connsiteY102" fmla="*/ 1540670 h 1917701"/>
              <a:gd name="connsiteX103" fmla="*/ 840999 w 1694678"/>
              <a:gd name="connsiteY103" fmla="*/ 1507332 h 1917701"/>
              <a:gd name="connsiteX104" fmla="*/ 881480 w 1694678"/>
              <a:gd name="connsiteY104" fmla="*/ 1488282 h 1917701"/>
              <a:gd name="connsiteX105" fmla="*/ 941012 w 1694678"/>
              <a:gd name="connsiteY105" fmla="*/ 1528764 h 1917701"/>
              <a:gd name="connsiteX106" fmla="*/ 974349 w 1694678"/>
              <a:gd name="connsiteY106" fmla="*/ 1504951 h 1917701"/>
              <a:gd name="connsiteX107" fmla="*/ 991018 w 1694678"/>
              <a:gd name="connsiteY107" fmla="*/ 1447801 h 1917701"/>
              <a:gd name="connsiteX108" fmla="*/ 1060074 w 1694678"/>
              <a:gd name="connsiteY108" fmla="*/ 1397795 h 1917701"/>
              <a:gd name="connsiteX109" fmla="*/ 1100553 w 1694678"/>
              <a:gd name="connsiteY109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95855 w 1694678"/>
              <a:gd name="connsiteY22" fmla="*/ 914401 h 1917701"/>
              <a:gd name="connsiteX23" fmla="*/ 1595855 w 1694678"/>
              <a:gd name="connsiteY23" fmla="*/ 888207 h 1917701"/>
              <a:gd name="connsiteX24" fmla="*/ 1598237 w 1694678"/>
              <a:gd name="connsiteY24" fmla="*/ 864395 h 1917701"/>
              <a:gd name="connsiteX25" fmla="*/ 1591093 w 1694678"/>
              <a:gd name="connsiteY25" fmla="*/ 847726 h 1917701"/>
              <a:gd name="connsiteX26" fmla="*/ 1612524 w 1694678"/>
              <a:gd name="connsiteY26" fmla="*/ 797720 h 1917701"/>
              <a:gd name="connsiteX27" fmla="*/ 1648243 w 1694678"/>
              <a:gd name="connsiteY27" fmla="*/ 757239 h 1917701"/>
              <a:gd name="connsiteX28" fmla="*/ 1669674 w 1694678"/>
              <a:gd name="connsiteY28" fmla="*/ 688182 h 1917701"/>
              <a:gd name="connsiteX29" fmla="*/ 1657768 w 1694678"/>
              <a:gd name="connsiteY29" fmla="*/ 645320 h 1917701"/>
              <a:gd name="connsiteX30" fmla="*/ 1643480 w 1694678"/>
              <a:gd name="connsiteY30" fmla="*/ 559595 h 1917701"/>
              <a:gd name="connsiteX31" fmla="*/ 1636337 w 1694678"/>
              <a:gd name="connsiteY31" fmla="*/ 490539 h 1917701"/>
              <a:gd name="connsiteX32" fmla="*/ 1657768 w 1694678"/>
              <a:gd name="connsiteY32" fmla="*/ 447676 h 1917701"/>
              <a:gd name="connsiteX33" fmla="*/ 1667293 w 1694678"/>
              <a:gd name="connsiteY33" fmla="*/ 371476 h 1917701"/>
              <a:gd name="connsiteX34" fmla="*/ 1660149 w 1694678"/>
              <a:gd name="connsiteY34" fmla="*/ 335757 h 1917701"/>
              <a:gd name="connsiteX35" fmla="*/ 1672055 w 1694678"/>
              <a:gd name="connsiteY35" fmla="*/ 311945 h 1917701"/>
              <a:gd name="connsiteX36" fmla="*/ 1660149 w 1694678"/>
              <a:gd name="connsiteY36" fmla="*/ 261939 h 1917701"/>
              <a:gd name="connsiteX37" fmla="*/ 1672055 w 1694678"/>
              <a:gd name="connsiteY37" fmla="*/ 228601 h 1917701"/>
              <a:gd name="connsiteX38" fmla="*/ 1664912 w 1694678"/>
              <a:gd name="connsiteY38" fmla="*/ 190501 h 1917701"/>
              <a:gd name="connsiteX39" fmla="*/ 1683962 w 1694678"/>
              <a:gd name="connsiteY39" fmla="*/ 135732 h 1917701"/>
              <a:gd name="connsiteX40" fmla="*/ 1669674 w 1694678"/>
              <a:gd name="connsiteY40" fmla="*/ 88107 h 1917701"/>
              <a:gd name="connsiteX41" fmla="*/ 1691106 w 1694678"/>
              <a:gd name="connsiteY41" fmla="*/ 52389 h 1917701"/>
              <a:gd name="connsiteX42" fmla="*/ 1648243 w 1694678"/>
              <a:gd name="connsiteY42" fmla="*/ 7144 h 1917701"/>
              <a:gd name="connsiteX43" fmla="*/ 1576805 w 1694678"/>
              <a:gd name="connsiteY43" fmla="*/ 9525 h 1917701"/>
              <a:gd name="connsiteX44" fmla="*/ 1536324 w 1694678"/>
              <a:gd name="connsiteY44" fmla="*/ 64295 h 1917701"/>
              <a:gd name="connsiteX45" fmla="*/ 1495843 w 1694678"/>
              <a:gd name="connsiteY45" fmla="*/ 111920 h 1917701"/>
              <a:gd name="connsiteX46" fmla="*/ 1502987 w 1694678"/>
              <a:gd name="connsiteY46" fmla="*/ 245270 h 1917701"/>
              <a:gd name="connsiteX47" fmla="*/ 1491080 w 1694678"/>
              <a:gd name="connsiteY47" fmla="*/ 314325 h 1917701"/>
              <a:gd name="connsiteX48" fmla="*/ 1472030 w 1694678"/>
              <a:gd name="connsiteY48" fmla="*/ 338139 h 1917701"/>
              <a:gd name="connsiteX49" fmla="*/ 1448218 w 1694678"/>
              <a:gd name="connsiteY49" fmla="*/ 361951 h 1917701"/>
              <a:gd name="connsiteX50" fmla="*/ 1436312 w 1694678"/>
              <a:gd name="connsiteY50" fmla="*/ 407195 h 1917701"/>
              <a:gd name="connsiteX51" fmla="*/ 1426787 w 1694678"/>
              <a:gd name="connsiteY51" fmla="*/ 454820 h 1917701"/>
              <a:gd name="connsiteX52" fmla="*/ 1412499 w 1694678"/>
              <a:gd name="connsiteY52" fmla="*/ 507206 h 1917701"/>
              <a:gd name="connsiteX53" fmla="*/ 1364874 w 1694678"/>
              <a:gd name="connsiteY53" fmla="*/ 595314 h 1917701"/>
              <a:gd name="connsiteX54" fmla="*/ 1357730 w 1694678"/>
              <a:gd name="connsiteY54" fmla="*/ 647700 h 1917701"/>
              <a:gd name="connsiteX55" fmla="*/ 1312487 w 1694678"/>
              <a:gd name="connsiteY55" fmla="*/ 723901 h 1917701"/>
              <a:gd name="connsiteX56" fmla="*/ 1305343 w 1694678"/>
              <a:gd name="connsiteY56" fmla="*/ 766764 h 1917701"/>
              <a:gd name="connsiteX57" fmla="*/ 1288674 w 1694678"/>
              <a:gd name="connsiteY57" fmla="*/ 783432 h 1917701"/>
              <a:gd name="connsiteX58" fmla="*/ 1288674 w 1694678"/>
              <a:gd name="connsiteY58" fmla="*/ 816770 h 1917701"/>
              <a:gd name="connsiteX59" fmla="*/ 1263799 w 1694678"/>
              <a:gd name="connsiteY59" fmla="*/ 850764 h 1917701"/>
              <a:gd name="connsiteX60" fmla="*/ 1248193 w 1694678"/>
              <a:gd name="connsiteY60" fmla="*/ 864395 h 1917701"/>
              <a:gd name="connsiteX61" fmla="*/ 1231524 w 1694678"/>
              <a:gd name="connsiteY61" fmla="*/ 878682 h 1917701"/>
              <a:gd name="connsiteX62" fmla="*/ 1195805 w 1694678"/>
              <a:gd name="connsiteY62" fmla="*/ 904876 h 1917701"/>
              <a:gd name="connsiteX63" fmla="*/ 1131180 w 1694678"/>
              <a:gd name="connsiteY63" fmla="*/ 969096 h 1917701"/>
              <a:gd name="connsiteX64" fmla="*/ 1129130 w 1694678"/>
              <a:gd name="connsiteY64" fmla="*/ 1014414 h 1917701"/>
              <a:gd name="connsiteX65" fmla="*/ 1113404 w 1694678"/>
              <a:gd name="connsiteY65" fmla="*/ 1039614 h 1917701"/>
              <a:gd name="connsiteX66" fmla="*/ 1070494 w 1694678"/>
              <a:gd name="connsiteY66" fmla="*/ 1071701 h 1917701"/>
              <a:gd name="connsiteX67" fmla="*/ 1043405 w 1694678"/>
              <a:gd name="connsiteY67" fmla="*/ 1088232 h 1917701"/>
              <a:gd name="connsiteX68" fmla="*/ 1000543 w 1694678"/>
              <a:gd name="connsiteY68" fmla="*/ 1126332 h 1917701"/>
              <a:gd name="connsiteX69" fmla="*/ 913897 w 1694678"/>
              <a:gd name="connsiteY69" fmla="*/ 1216557 h 1917701"/>
              <a:gd name="connsiteX70" fmla="*/ 950111 w 1694678"/>
              <a:gd name="connsiteY70" fmla="*/ 1213540 h 1917701"/>
              <a:gd name="connsiteX71" fmla="*/ 959165 w 1694678"/>
              <a:gd name="connsiteY71" fmla="*/ 1231646 h 1917701"/>
              <a:gd name="connsiteX72" fmla="*/ 933868 w 1694678"/>
              <a:gd name="connsiteY72" fmla="*/ 1262064 h 1917701"/>
              <a:gd name="connsiteX73" fmla="*/ 917199 w 1694678"/>
              <a:gd name="connsiteY73" fmla="*/ 1293020 h 1917701"/>
              <a:gd name="connsiteX74" fmla="*/ 906258 w 1694678"/>
              <a:gd name="connsiteY74" fmla="*/ 1304875 h 1917701"/>
              <a:gd name="connsiteX75" fmla="*/ 874337 w 1694678"/>
              <a:gd name="connsiteY75" fmla="*/ 1326357 h 1917701"/>
              <a:gd name="connsiteX76" fmla="*/ 850051 w 1694678"/>
              <a:gd name="connsiteY76" fmla="*/ 1364430 h 1917701"/>
              <a:gd name="connsiteX77" fmla="*/ 781113 w 1694678"/>
              <a:gd name="connsiteY77" fmla="*/ 1403661 h 1917701"/>
              <a:gd name="connsiteX78" fmla="*/ 681525 w 1694678"/>
              <a:gd name="connsiteY78" fmla="*/ 1470053 h 1917701"/>
              <a:gd name="connsiteX79" fmla="*/ 619543 w 1694678"/>
              <a:gd name="connsiteY79" fmla="*/ 1559720 h 1917701"/>
              <a:gd name="connsiteX80" fmla="*/ 609097 w 1694678"/>
              <a:gd name="connsiteY80" fmla="*/ 1592275 h 1917701"/>
              <a:gd name="connsiteX81" fmla="*/ 567155 w 1694678"/>
              <a:gd name="connsiteY81" fmla="*/ 1640682 h 1917701"/>
              <a:gd name="connsiteX82" fmla="*/ 524598 w 1694678"/>
              <a:gd name="connsiteY82" fmla="*/ 1666212 h 1917701"/>
              <a:gd name="connsiteX83" fmla="*/ 485367 w 1694678"/>
              <a:gd name="connsiteY83" fmla="*/ 1711479 h 1917701"/>
              <a:gd name="connsiteX84" fmla="*/ 434064 w 1694678"/>
              <a:gd name="connsiteY84" fmla="*/ 1726568 h 1917701"/>
              <a:gd name="connsiteX85" fmla="*/ 382761 w 1694678"/>
              <a:gd name="connsiteY85" fmla="*/ 1732604 h 1917701"/>
              <a:gd name="connsiteX86" fmla="*/ 313350 w 1694678"/>
              <a:gd name="connsiteY86" fmla="*/ 1762783 h 1917701"/>
              <a:gd name="connsiteX87" fmla="*/ 216780 w 1694678"/>
              <a:gd name="connsiteY87" fmla="*/ 1765800 h 1917701"/>
              <a:gd name="connsiteX88" fmla="*/ 123228 w 1694678"/>
              <a:gd name="connsiteY88" fmla="*/ 1783907 h 1917701"/>
              <a:gd name="connsiteX89" fmla="*/ 14586 w 1694678"/>
              <a:gd name="connsiteY89" fmla="*/ 1795978 h 1917701"/>
              <a:gd name="connsiteX90" fmla="*/ 35711 w 1694678"/>
              <a:gd name="connsiteY90" fmla="*/ 1820121 h 1917701"/>
              <a:gd name="connsiteX91" fmla="*/ 119480 w 1694678"/>
              <a:gd name="connsiteY91" fmla="*/ 1871664 h 1917701"/>
              <a:gd name="connsiteX92" fmla="*/ 186155 w 1694678"/>
              <a:gd name="connsiteY92" fmla="*/ 1902620 h 1917701"/>
              <a:gd name="connsiteX93" fmla="*/ 367130 w 1694678"/>
              <a:gd name="connsiteY93" fmla="*/ 1907382 h 1917701"/>
              <a:gd name="connsiteX94" fmla="*/ 550487 w 1694678"/>
              <a:gd name="connsiteY94" fmla="*/ 1840708 h 1917701"/>
              <a:gd name="connsiteX95" fmla="*/ 686218 w 1694678"/>
              <a:gd name="connsiteY95" fmla="*/ 1790701 h 1917701"/>
              <a:gd name="connsiteX96" fmla="*/ 752893 w 1694678"/>
              <a:gd name="connsiteY96" fmla="*/ 1740695 h 1917701"/>
              <a:gd name="connsiteX97" fmla="*/ 783849 w 1694678"/>
              <a:gd name="connsiteY97" fmla="*/ 1683545 h 1917701"/>
              <a:gd name="connsiteX98" fmla="*/ 786230 w 1694678"/>
              <a:gd name="connsiteY98" fmla="*/ 1669257 h 1917701"/>
              <a:gd name="connsiteX99" fmla="*/ 793374 w 1694678"/>
              <a:gd name="connsiteY99" fmla="*/ 1635920 h 1917701"/>
              <a:gd name="connsiteX100" fmla="*/ 821949 w 1694678"/>
              <a:gd name="connsiteY100" fmla="*/ 1612107 h 1917701"/>
              <a:gd name="connsiteX101" fmla="*/ 821949 w 1694678"/>
              <a:gd name="connsiteY101" fmla="*/ 1581151 h 1917701"/>
              <a:gd name="connsiteX102" fmla="*/ 800518 w 1694678"/>
              <a:gd name="connsiteY102" fmla="*/ 1571626 h 1917701"/>
              <a:gd name="connsiteX103" fmla="*/ 805280 w 1694678"/>
              <a:gd name="connsiteY103" fmla="*/ 1540670 h 1917701"/>
              <a:gd name="connsiteX104" fmla="*/ 840999 w 1694678"/>
              <a:gd name="connsiteY104" fmla="*/ 1507332 h 1917701"/>
              <a:gd name="connsiteX105" fmla="*/ 881480 w 1694678"/>
              <a:gd name="connsiteY105" fmla="*/ 1488282 h 1917701"/>
              <a:gd name="connsiteX106" fmla="*/ 941012 w 1694678"/>
              <a:gd name="connsiteY106" fmla="*/ 1528764 h 1917701"/>
              <a:gd name="connsiteX107" fmla="*/ 974349 w 1694678"/>
              <a:gd name="connsiteY107" fmla="*/ 1504951 h 1917701"/>
              <a:gd name="connsiteX108" fmla="*/ 991018 w 1694678"/>
              <a:gd name="connsiteY108" fmla="*/ 1447801 h 1917701"/>
              <a:gd name="connsiteX109" fmla="*/ 1060074 w 1694678"/>
              <a:gd name="connsiteY109" fmla="*/ 1397795 h 1917701"/>
              <a:gd name="connsiteX110" fmla="*/ 1100553 w 1694678"/>
              <a:gd name="connsiteY110" fmla="*/ 1385886 h 1917701"/>
              <a:gd name="connsiteX0" fmla="*/ 1100553 w 1694678"/>
              <a:gd name="connsiteY0" fmla="*/ 1385886 h 1917701"/>
              <a:gd name="connsiteX1" fmla="*/ 1157705 w 1694678"/>
              <a:gd name="connsiteY1" fmla="*/ 1338264 h 1917701"/>
              <a:gd name="connsiteX2" fmla="*/ 1193424 w 1694678"/>
              <a:gd name="connsiteY2" fmla="*/ 1335882 h 1917701"/>
              <a:gd name="connsiteX3" fmla="*/ 1250575 w 1694678"/>
              <a:gd name="connsiteY3" fmla="*/ 1321595 h 1917701"/>
              <a:gd name="connsiteX4" fmla="*/ 1286293 w 1694678"/>
              <a:gd name="connsiteY4" fmla="*/ 1283495 h 1917701"/>
              <a:gd name="connsiteX5" fmla="*/ 1329155 w 1694678"/>
              <a:gd name="connsiteY5" fmla="*/ 1252539 h 1917701"/>
              <a:gd name="connsiteX6" fmla="*/ 1379162 w 1694678"/>
              <a:gd name="connsiteY6" fmla="*/ 1197770 h 1917701"/>
              <a:gd name="connsiteX7" fmla="*/ 1376780 w 1694678"/>
              <a:gd name="connsiteY7" fmla="*/ 1157289 h 1917701"/>
              <a:gd name="connsiteX8" fmla="*/ 1410118 w 1694678"/>
              <a:gd name="connsiteY8" fmla="*/ 1123951 h 1917701"/>
              <a:gd name="connsiteX9" fmla="*/ 1429168 w 1694678"/>
              <a:gd name="connsiteY9" fmla="*/ 1088232 h 1917701"/>
              <a:gd name="connsiteX10" fmla="*/ 1457743 w 1694678"/>
              <a:gd name="connsiteY10" fmla="*/ 1069182 h 1917701"/>
              <a:gd name="connsiteX11" fmla="*/ 1505368 w 1694678"/>
              <a:gd name="connsiteY11" fmla="*/ 1069182 h 1917701"/>
              <a:gd name="connsiteX12" fmla="*/ 1557755 w 1694678"/>
              <a:gd name="connsiteY12" fmla="*/ 1016795 h 1917701"/>
              <a:gd name="connsiteX13" fmla="*/ 1517274 w 1694678"/>
              <a:gd name="connsiteY13" fmla="*/ 940595 h 1917701"/>
              <a:gd name="connsiteX14" fmla="*/ 1419643 w 1694678"/>
              <a:gd name="connsiteY14" fmla="*/ 973932 h 1917701"/>
              <a:gd name="connsiteX15" fmla="*/ 1438693 w 1694678"/>
              <a:gd name="connsiteY15" fmla="*/ 942976 h 1917701"/>
              <a:gd name="connsiteX16" fmla="*/ 1491080 w 1694678"/>
              <a:gd name="connsiteY16" fmla="*/ 840582 h 1917701"/>
              <a:gd name="connsiteX17" fmla="*/ 1536324 w 1694678"/>
              <a:gd name="connsiteY17" fmla="*/ 821532 h 1917701"/>
              <a:gd name="connsiteX18" fmla="*/ 1552993 w 1694678"/>
              <a:gd name="connsiteY18" fmla="*/ 838201 h 1917701"/>
              <a:gd name="connsiteX19" fmla="*/ 1548230 w 1694678"/>
              <a:gd name="connsiteY19" fmla="*/ 854870 h 1917701"/>
              <a:gd name="connsiteX20" fmla="*/ 1560137 w 1694678"/>
              <a:gd name="connsiteY20" fmla="*/ 873920 h 1917701"/>
              <a:gd name="connsiteX21" fmla="*/ 1548230 w 1694678"/>
              <a:gd name="connsiteY21" fmla="*/ 912020 h 1917701"/>
              <a:gd name="connsiteX22" fmla="*/ 1576805 w 1694678"/>
              <a:gd name="connsiteY22" fmla="*/ 926307 h 1917701"/>
              <a:gd name="connsiteX23" fmla="*/ 1595855 w 1694678"/>
              <a:gd name="connsiteY23" fmla="*/ 914401 h 1917701"/>
              <a:gd name="connsiteX24" fmla="*/ 1595855 w 1694678"/>
              <a:gd name="connsiteY24" fmla="*/ 888207 h 1917701"/>
              <a:gd name="connsiteX25" fmla="*/ 1598237 w 1694678"/>
              <a:gd name="connsiteY25" fmla="*/ 864395 h 1917701"/>
              <a:gd name="connsiteX26" fmla="*/ 1591093 w 1694678"/>
              <a:gd name="connsiteY26" fmla="*/ 847726 h 1917701"/>
              <a:gd name="connsiteX27" fmla="*/ 1612524 w 1694678"/>
              <a:gd name="connsiteY27" fmla="*/ 797720 h 1917701"/>
              <a:gd name="connsiteX28" fmla="*/ 1648243 w 1694678"/>
              <a:gd name="connsiteY28" fmla="*/ 757239 h 1917701"/>
              <a:gd name="connsiteX29" fmla="*/ 1669674 w 1694678"/>
              <a:gd name="connsiteY29" fmla="*/ 688182 h 1917701"/>
              <a:gd name="connsiteX30" fmla="*/ 1657768 w 1694678"/>
              <a:gd name="connsiteY30" fmla="*/ 645320 h 1917701"/>
              <a:gd name="connsiteX31" fmla="*/ 1643480 w 1694678"/>
              <a:gd name="connsiteY31" fmla="*/ 559595 h 1917701"/>
              <a:gd name="connsiteX32" fmla="*/ 1636337 w 1694678"/>
              <a:gd name="connsiteY32" fmla="*/ 490539 h 1917701"/>
              <a:gd name="connsiteX33" fmla="*/ 1657768 w 1694678"/>
              <a:gd name="connsiteY33" fmla="*/ 447676 h 1917701"/>
              <a:gd name="connsiteX34" fmla="*/ 1667293 w 1694678"/>
              <a:gd name="connsiteY34" fmla="*/ 371476 h 1917701"/>
              <a:gd name="connsiteX35" fmla="*/ 1660149 w 1694678"/>
              <a:gd name="connsiteY35" fmla="*/ 335757 h 1917701"/>
              <a:gd name="connsiteX36" fmla="*/ 1672055 w 1694678"/>
              <a:gd name="connsiteY36" fmla="*/ 311945 h 1917701"/>
              <a:gd name="connsiteX37" fmla="*/ 1660149 w 1694678"/>
              <a:gd name="connsiteY37" fmla="*/ 261939 h 1917701"/>
              <a:gd name="connsiteX38" fmla="*/ 1672055 w 1694678"/>
              <a:gd name="connsiteY38" fmla="*/ 228601 h 1917701"/>
              <a:gd name="connsiteX39" fmla="*/ 1664912 w 1694678"/>
              <a:gd name="connsiteY39" fmla="*/ 190501 h 1917701"/>
              <a:gd name="connsiteX40" fmla="*/ 1683962 w 1694678"/>
              <a:gd name="connsiteY40" fmla="*/ 135732 h 1917701"/>
              <a:gd name="connsiteX41" fmla="*/ 1669674 w 1694678"/>
              <a:gd name="connsiteY41" fmla="*/ 88107 h 1917701"/>
              <a:gd name="connsiteX42" fmla="*/ 1691106 w 1694678"/>
              <a:gd name="connsiteY42" fmla="*/ 52389 h 1917701"/>
              <a:gd name="connsiteX43" fmla="*/ 1648243 w 1694678"/>
              <a:gd name="connsiteY43" fmla="*/ 7144 h 1917701"/>
              <a:gd name="connsiteX44" fmla="*/ 1576805 w 1694678"/>
              <a:gd name="connsiteY44" fmla="*/ 9525 h 1917701"/>
              <a:gd name="connsiteX45" fmla="*/ 1536324 w 1694678"/>
              <a:gd name="connsiteY45" fmla="*/ 64295 h 1917701"/>
              <a:gd name="connsiteX46" fmla="*/ 1495843 w 1694678"/>
              <a:gd name="connsiteY46" fmla="*/ 111920 h 1917701"/>
              <a:gd name="connsiteX47" fmla="*/ 1502987 w 1694678"/>
              <a:gd name="connsiteY47" fmla="*/ 245270 h 1917701"/>
              <a:gd name="connsiteX48" fmla="*/ 1491080 w 1694678"/>
              <a:gd name="connsiteY48" fmla="*/ 314325 h 1917701"/>
              <a:gd name="connsiteX49" fmla="*/ 1472030 w 1694678"/>
              <a:gd name="connsiteY49" fmla="*/ 338139 h 1917701"/>
              <a:gd name="connsiteX50" fmla="*/ 1448218 w 1694678"/>
              <a:gd name="connsiteY50" fmla="*/ 361951 h 1917701"/>
              <a:gd name="connsiteX51" fmla="*/ 1436312 w 1694678"/>
              <a:gd name="connsiteY51" fmla="*/ 407195 h 1917701"/>
              <a:gd name="connsiteX52" fmla="*/ 1426787 w 1694678"/>
              <a:gd name="connsiteY52" fmla="*/ 454820 h 1917701"/>
              <a:gd name="connsiteX53" fmla="*/ 1412499 w 1694678"/>
              <a:gd name="connsiteY53" fmla="*/ 507206 h 1917701"/>
              <a:gd name="connsiteX54" fmla="*/ 1364874 w 1694678"/>
              <a:gd name="connsiteY54" fmla="*/ 595314 h 1917701"/>
              <a:gd name="connsiteX55" fmla="*/ 1357730 w 1694678"/>
              <a:gd name="connsiteY55" fmla="*/ 647700 h 1917701"/>
              <a:gd name="connsiteX56" fmla="*/ 1312487 w 1694678"/>
              <a:gd name="connsiteY56" fmla="*/ 723901 h 1917701"/>
              <a:gd name="connsiteX57" fmla="*/ 1305343 w 1694678"/>
              <a:gd name="connsiteY57" fmla="*/ 766764 h 1917701"/>
              <a:gd name="connsiteX58" fmla="*/ 1288674 w 1694678"/>
              <a:gd name="connsiteY58" fmla="*/ 783432 h 1917701"/>
              <a:gd name="connsiteX59" fmla="*/ 1288674 w 1694678"/>
              <a:gd name="connsiteY59" fmla="*/ 816770 h 1917701"/>
              <a:gd name="connsiteX60" fmla="*/ 1263799 w 1694678"/>
              <a:gd name="connsiteY60" fmla="*/ 850764 h 1917701"/>
              <a:gd name="connsiteX61" fmla="*/ 1248193 w 1694678"/>
              <a:gd name="connsiteY61" fmla="*/ 864395 h 1917701"/>
              <a:gd name="connsiteX62" fmla="*/ 1231524 w 1694678"/>
              <a:gd name="connsiteY62" fmla="*/ 878682 h 1917701"/>
              <a:gd name="connsiteX63" fmla="*/ 1195805 w 1694678"/>
              <a:gd name="connsiteY63" fmla="*/ 904876 h 1917701"/>
              <a:gd name="connsiteX64" fmla="*/ 1131180 w 1694678"/>
              <a:gd name="connsiteY64" fmla="*/ 969096 h 1917701"/>
              <a:gd name="connsiteX65" fmla="*/ 1129130 w 1694678"/>
              <a:gd name="connsiteY65" fmla="*/ 1014414 h 1917701"/>
              <a:gd name="connsiteX66" fmla="*/ 1113404 w 1694678"/>
              <a:gd name="connsiteY66" fmla="*/ 1039614 h 1917701"/>
              <a:gd name="connsiteX67" fmla="*/ 1070494 w 1694678"/>
              <a:gd name="connsiteY67" fmla="*/ 1071701 h 1917701"/>
              <a:gd name="connsiteX68" fmla="*/ 1043405 w 1694678"/>
              <a:gd name="connsiteY68" fmla="*/ 1088232 h 1917701"/>
              <a:gd name="connsiteX69" fmla="*/ 1000543 w 1694678"/>
              <a:gd name="connsiteY69" fmla="*/ 1126332 h 1917701"/>
              <a:gd name="connsiteX70" fmla="*/ 913897 w 1694678"/>
              <a:gd name="connsiteY70" fmla="*/ 1216557 h 1917701"/>
              <a:gd name="connsiteX71" fmla="*/ 950111 w 1694678"/>
              <a:gd name="connsiteY71" fmla="*/ 1213540 h 1917701"/>
              <a:gd name="connsiteX72" fmla="*/ 959165 w 1694678"/>
              <a:gd name="connsiteY72" fmla="*/ 1231646 h 1917701"/>
              <a:gd name="connsiteX73" fmla="*/ 933868 w 1694678"/>
              <a:gd name="connsiteY73" fmla="*/ 1262064 h 1917701"/>
              <a:gd name="connsiteX74" fmla="*/ 917199 w 1694678"/>
              <a:gd name="connsiteY74" fmla="*/ 1293020 h 1917701"/>
              <a:gd name="connsiteX75" fmla="*/ 906258 w 1694678"/>
              <a:gd name="connsiteY75" fmla="*/ 1304875 h 1917701"/>
              <a:gd name="connsiteX76" fmla="*/ 874337 w 1694678"/>
              <a:gd name="connsiteY76" fmla="*/ 1326357 h 1917701"/>
              <a:gd name="connsiteX77" fmla="*/ 850051 w 1694678"/>
              <a:gd name="connsiteY77" fmla="*/ 1364430 h 1917701"/>
              <a:gd name="connsiteX78" fmla="*/ 781113 w 1694678"/>
              <a:gd name="connsiteY78" fmla="*/ 1403661 h 1917701"/>
              <a:gd name="connsiteX79" fmla="*/ 681525 w 1694678"/>
              <a:gd name="connsiteY79" fmla="*/ 1470053 h 1917701"/>
              <a:gd name="connsiteX80" fmla="*/ 619543 w 1694678"/>
              <a:gd name="connsiteY80" fmla="*/ 1559720 h 1917701"/>
              <a:gd name="connsiteX81" fmla="*/ 609097 w 1694678"/>
              <a:gd name="connsiteY81" fmla="*/ 1592275 h 1917701"/>
              <a:gd name="connsiteX82" fmla="*/ 567155 w 1694678"/>
              <a:gd name="connsiteY82" fmla="*/ 1640682 h 1917701"/>
              <a:gd name="connsiteX83" fmla="*/ 524598 w 1694678"/>
              <a:gd name="connsiteY83" fmla="*/ 1666212 h 1917701"/>
              <a:gd name="connsiteX84" fmla="*/ 485367 w 1694678"/>
              <a:gd name="connsiteY84" fmla="*/ 1711479 h 1917701"/>
              <a:gd name="connsiteX85" fmla="*/ 434064 w 1694678"/>
              <a:gd name="connsiteY85" fmla="*/ 1726568 h 1917701"/>
              <a:gd name="connsiteX86" fmla="*/ 382761 w 1694678"/>
              <a:gd name="connsiteY86" fmla="*/ 1732604 h 1917701"/>
              <a:gd name="connsiteX87" fmla="*/ 313350 w 1694678"/>
              <a:gd name="connsiteY87" fmla="*/ 1762783 h 1917701"/>
              <a:gd name="connsiteX88" fmla="*/ 216780 w 1694678"/>
              <a:gd name="connsiteY88" fmla="*/ 1765800 h 1917701"/>
              <a:gd name="connsiteX89" fmla="*/ 123228 w 1694678"/>
              <a:gd name="connsiteY89" fmla="*/ 1783907 h 1917701"/>
              <a:gd name="connsiteX90" fmla="*/ 14586 w 1694678"/>
              <a:gd name="connsiteY90" fmla="*/ 1795978 h 1917701"/>
              <a:gd name="connsiteX91" fmla="*/ 35711 w 1694678"/>
              <a:gd name="connsiteY91" fmla="*/ 1820121 h 1917701"/>
              <a:gd name="connsiteX92" fmla="*/ 119480 w 1694678"/>
              <a:gd name="connsiteY92" fmla="*/ 1871664 h 1917701"/>
              <a:gd name="connsiteX93" fmla="*/ 186155 w 1694678"/>
              <a:gd name="connsiteY93" fmla="*/ 1902620 h 1917701"/>
              <a:gd name="connsiteX94" fmla="*/ 367130 w 1694678"/>
              <a:gd name="connsiteY94" fmla="*/ 1907382 h 1917701"/>
              <a:gd name="connsiteX95" fmla="*/ 550487 w 1694678"/>
              <a:gd name="connsiteY95" fmla="*/ 1840708 h 1917701"/>
              <a:gd name="connsiteX96" fmla="*/ 686218 w 1694678"/>
              <a:gd name="connsiteY96" fmla="*/ 1790701 h 1917701"/>
              <a:gd name="connsiteX97" fmla="*/ 752893 w 1694678"/>
              <a:gd name="connsiteY97" fmla="*/ 1740695 h 1917701"/>
              <a:gd name="connsiteX98" fmla="*/ 783849 w 1694678"/>
              <a:gd name="connsiteY98" fmla="*/ 1683545 h 1917701"/>
              <a:gd name="connsiteX99" fmla="*/ 786230 w 1694678"/>
              <a:gd name="connsiteY99" fmla="*/ 1669257 h 1917701"/>
              <a:gd name="connsiteX100" fmla="*/ 793374 w 1694678"/>
              <a:gd name="connsiteY100" fmla="*/ 1635920 h 1917701"/>
              <a:gd name="connsiteX101" fmla="*/ 821949 w 1694678"/>
              <a:gd name="connsiteY101" fmla="*/ 1612107 h 1917701"/>
              <a:gd name="connsiteX102" fmla="*/ 821949 w 1694678"/>
              <a:gd name="connsiteY102" fmla="*/ 1581151 h 1917701"/>
              <a:gd name="connsiteX103" fmla="*/ 800518 w 1694678"/>
              <a:gd name="connsiteY103" fmla="*/ 1571626 h 1917701"/>
              <a:gd name="connsiteX104" fmla="*/ 805280 w 1694678"/>
              <a:gd name="connsiteY104" fmla="*/ 1540670 h 1917701"/>
              <a:gd name="connsiteX105" fmla="*/ 840999 w 1694678"/>
              <a:gd name="connsiteY105" fmla="*/ 1507332 h 1917701"/>
              <a:gd name="connsiteX106" fmla="*/ 881480 w 1694678"/>
              <a:gd name="connsiteY106" fmla="*/ 1488282 h 1917701"/>
              <a:gd name="connsiteX107" fmla="*/ 941012 w 1694678"/>
              <a:gd name="connsiteY107" fmla="*/ 1528764 h 1917701"/>
              <a:gd name="connsiteX108" fmla="*/ 974349 w 1694678"/>
              <a:gd name="connsiteY108" fmla="*/ 1504951 h 1917701"/>
              <a:gd name="connsiteX109" fmla="*/ 991018 w 1694678"/>
              <a:gd name="connsiteY109" fmla="*/ 1447801 h 1917701"/>
              <a:gd name="connsiteX110" fmla="*/ 1060074 w 1694678"/>
              <a:gd name="connsiteY110" fmla="*/ 1397795 h 1917701"/>
              <a:gd name="connsiteX111" fmla="*/ 1100553 w 1694678"/>
              <a:gd name="connsiteY111" fmla="*/ 1385886 h 1917701"/>
              <a:gd name="connsiteX0" fmla="*/ 1100553 w 1694678"/>
              <a:gd name="connsiteY0" fmla="*/ 1385886 h 1916907"/>
              <a:gd name="connsiteX1" fmla="*/ 1157705 w 1694678"/>
              <a:gd name="connsiteY1" fmla="*/ 1338264 h 1916907"/>
              <a:gd name="connsiteX2" fmla="*/ 1193424 w 1694678"/>
              <a:gd name="connsiteY2" fmla="*/ 1335882 h 1916907"/>
              <a:gd name="connsiteX3" fmla="*/ 1250575 w 1694678"/>
              <a:gd name="connsiteY3" fmla="*/ 1321595 h 1916907"/>
              <a:gd name="connsiteX4" fmla="*/ 1286293 w 1694678"/>
              <a:gd name="connsiteY4" fmla="*/ 1283495 h 1916907"/>
              <a:gd name="connsiteX5" fmla="*/ 1329155 w 1694678"/>
              <a:gd name="connsiteY5" fmla="*/ 1252539 h 1916907"/>
              <a:gd name="connsiteX6" fmla="*/ 1379162 w 1694678"/>
              <a:gd name="connsiteY6" fmla="*/ 1197770 h 1916907"/>
              <a:gd name="connsiteX7" fmla="*/ 1376780 w 1694678"/>
              <a:gd name="connsiteY7" fmla="*/ 1157289 h 1916907"/>
              <a:gd name="connsiteX8" fmla="*/ 1410118 w 1694678"/>
              <a:gd name="connsiteY8" fmla="*/ 1123951 h 1916907"/>
              <a:gd name="connsiteX9" fmla="*/ 1429168 w 1694678"/>
              <a:gd name="connsiteY9" fmla="*/ 1088232 h 1916907"/>
              <a:gd name="connsiteX10" fmla="*/ 1457743 w 1694678"/>
              <a:gd name="connsiteY10" fmla="*/ 1069182 h 1916907"/>
              <a:gd name="connsiteX11" fmla="*/ 1505368 w 1694678"/>
              <a:gd name="connsiteY11" fmla="*/ 1069182 h 1916907"/>
              <a:gd name="connsiteX12" fmla="*/ 1557755 w 1694678"/>
              <a:gd name="connsiteY12" fmla="*/ 1016795 h 1916907"/>
              <a:gd name="connsiteX13" fmla="*/ 1517274 w 1694678"/>
              <a:gd name="connsiteY13" fmla="*/ 940595 h 1916907"/>
              <a:gd name="connsiteX14" fmla="*/ 1419643 w 1694678"/>
              <a:gd name="connsiteY14" fmla="*/ 973932 h 1916907"/>
              <a:gd name="connsiteX15" fmla="*/ 1438693 w 1694678"/>
              <a:gd name="connsiteY15" fmla="*/ 942976 h 1916907"/>
              <a:gd name="connsiteX16" fmla="*/ 1491080 w 1694678"/>
              <a:gd name="connsiteY16" fmla="*/ 840582 h 1916907"/>
              <a:gd name="connsiteX17" fmla="*/ 1536324 w 1694678"/>
              <a:gd name="connsiteY17" fmla="*/ 821532 h 1916907"/>
              <a:gd name="connsiteX18" fmla="*/ 1552993 w 1694678"/>
              <a:gd name="connsiteY18" fmla="*/ 838201 h 1916907"/>
              <a:gd name="connsiteX19" fmla="*/ 1548230 w 1694678"/>
              <a:gd name="connsiteY19" fmla="*/ 854870 h 1916907"/>
              <a:gd name="connsiteX20" fmla="*/ 1560137 w 1694678"/>
              <a:gd name="connsiteY20" fmla="*/ 873920 h 1916907"/>
              <a:gd name="connsiteX21" fmla="*/ 1548230 w 1694678"/>
              <a:gd name="connsiteY21" fmla="*/ 912020 h 1916907"/>
              <a:gd name="connsiteX22" fmla="*/ 1576805 w 1694678"/>
              <a:gd name="connsiteY22" fmla="*/ 926307 h 1916907"/>
              <a:gd name="connsiteX23" fmla="*/ 1595855 w 1694678"/>
              <a:gd name="connsiteY23" fmla="*/ 914401 h 1916907"/>
              <a:gd name="connsiteX24" fmla="*/ 1595855 w 1694678"/>
              <a:gd name="connsiteY24" fmla="*/ 888207 h 1916907"/>
              <a:gd name="connsiteX25" fmla="*/ 1598237 w 1694678"/>
              <a:gd name="connsiteY25" fmla="*/ 864395 h 1916907"/>
              <a:gd name="connsiteX26" fmla="*/ 1591093 w 1694678"/>
              <a:gd name="connsiteY26" fmla="*/ 847726 h 1916907"/>
              <a:gd name="connsiteX27" fmla="*/ 1612524 w 1694678"/>
              <a:gd name="connsiteY27" fmla="*/ 797720 h 1916907"/>
              <a:gd name="connsiteX28" fmla="*/ 1648243 w 1694678"/>
              <a:gd name="connsiteY28" fmla="*/ 757239 h 1916907"/>
              <a:gd name="connsiteX29" fmla="*/ 1669674 w 1694678"/>
              <a:gd name="connsiteY29" fmla="*/ 688182 h 1916907"/>
              <a:gd name="connsiteX30" fmla="*/ 1657768 w 1694678"/>
              <a:gd name="connsiteY30" fmla="*/ 645320 h 1916907"/>
              <a:gd name="connsiteX31" fmla="*/ 1643480 w 1694678"/>
              <a:gd name="connsiteY31" fmla="*/ 559595 h 1916907"/>
              <a:gd name="connsiteX32" fmla="*/ 1636337 w 1694678"/>
              <a:gd name="connsiteY32" fmla="*/ 490539 h 1916907"/>
              <a:gd name="connsiteX33" fmla="*/ 1657768 w 1694678"/>
              <a:gd name="connsiteY33" fmla="*/ 447676 h 1916907"/>
              <a:gd name="connsiteX34" fmla="*/ 1667293 w 1694678"/>
              <a:gd name="connsiteY34" fmla="*/ 371476 h 1916907"/>
              <a:gd name="connsiteX35" fmla="*/ 1660149 w 1694678"/>
              <a:gd name="connsiteY35" fmla="*/ 335757 h 1916907"/>
              <a:gd name="connsiteX36" fmla="*/ 1672055 w 1694678"/>
              <a:gd name="connsiteY36" fmla="*/ 311945 h 1916907"/>
              <a:gd name="connsiteX37" fmla="*/ 1660149 w 1694678"/>
              <a:gd name="connsiteY37" fmla="*/ 261939 h 1916907"/>
              <a:gd name="connsiteX38" fmla="*/ 1672055 w 1694678"/>
              <a:gd name="connsiteY38" fmla="*/ 228601 h 1916907"/>
              <a:gd name="connsiteX39" fmla="*/ 1664912 w 1694678"/>
              <a:gd name="connsiteY39" fmla="*/ 190501 h 1916907"/>
              <a:gd name="connsiteX40" fmla="*/ 1683962 w 1694678"/>
              <a:gd name="connsiteY40" fmla="*/ 135732 h 1916907"/>
              <a:gd name="connsiteX41" fmla="*/ 1669674 w 1694678"/>
              <a:gd name="connsiteY41" fmla="*/ 88107 h 1916907"/>
              <a:gd name="connsiteX42" fmla="*/ 1691106 w 1694678"/>
              <a:gd name="connsiteY42" fmla="*/ 52389 h 1916907"/>
              <a:gd name="connsiteX43" fmla="*/ 1648243 w 1694678"/>
              <a:gd name="connsiteY43" fmla="*/ 7144 h 1916907"/>
              <a:gd name="connsiteX44" fmla="*/ 1576805 w 1694678"/>
              <a:gd name="connsiteY44" fmla="*/ 9525 h 1916907"/>
              <a:gd name="connsiteX45" fmla="*/ 1536324 w 1694678"/>
              <a:gd name="connsiteY45" fmla="*/ 64295 h 1916907"/>
              <a:gd name="connsiteX46" fmla="*/ 1495843 w 1694678"/>
              <a:gd name="connsiteY46" fmla="*/ 111920 h 1916907"/>
              <a:gd name="connsiteX47" fmla="*/ 1502987 w 1694678"/>
              <a:gd name="connsiteY47" fmla="*/ 245270 h 1916907"/>
              <a:gd name="connsiteX48" fmla="*/ 1491080 w 1694678"/>
              <a:gd name="connsiteY48" fmla="*/ 314325 h 1916907"/>
              <a:gd name="connsiteX49" fmla="*/ 1472030 w 1694678"/>
              <a:gd name="connsiteY49" fmla="*/ 338139 h 1916907"/>
              <a:gd name="connsiteX50" fmla="*/ 1448218 w 1694678"/>
              <a:gd name="connsiteY50" fmla="*/ 361951 h 1916907"/>
              <a:gd name="connsiteX51" fmla="*/ 1436312 w 1694678"/>
              <a:gd name="connsiteY51" fmla="*/ 407195 h 1916907"/>
              <a:gd name="connsiteX52" fmla="*/ 1426787 w 1694678"/>
              <a:gd name="connsiteY52" fmla="*/ 454820 h 1916907"/>
              <a:gd name="connsiteX53" fmla="*/ 1412499 w 1694678"/>
              <a:gd name="connsiteY53" fmla="*/ 507206 h 1916907"/>
              <a:gd name="connsiteX54" fmla="*/ 1364874 w 1694678"/>
              <a:gd name="connsiteY54" fmla="*/ 595314 h 1916907"/>
              <a:gd name="connsiteX55" fmla="*/ 1357730 w 1694678"/>
              <a:gd name="connsiteY55" fmla="*/ 647700 h 1916907"/>
              <a:gd name="connsiteX56" fmla="*/ 1312487 w 1694678"/>
              <a:gd name="connsiteY56" fmla="*/ 723901 h 1916907"/>
              <a:gd name="connsiteX57" fmla="*/ 1305343 w 1694678"/>
              <a:gd name="connsiteY57" fmla="*/ 766764 h 1916907"/>
              <a:gd name="connsiteX58" fmla="*/ 1288674 w 1694678"/>
              <a:gd name="connsiteY58" fmla="*/ 783432 h 1916907"/>
              <a:gd name="connsiteX59" fmla="*/ 1288674 w 1694678"/>
              <a:gd name="connsiteY59" fmla="*/ 816770 h 1916907"/>
              <a:gd name="connsiteX60" fmla="*/ 1263799 w 1694678"/>
              <a:gd name="connsiteY60" fmla="*/ 850764 h 1916907"/>
              <a:gd name="connsiteX61" fmla="*/ 1248193 w 1694678"/>
              <a:gd name="connsiteY61" fmla="*/ 864395 h 1916907"/>
              <a:gd name="connsiteX62" fmla="*/ 1231524 w 1694678"/>
              <a:gd name="connsiteY62" fmla="*/ 878682 h 1916907"/>
              <a:gd name="connsiteX63" fmla="*/ 1195805 w 1694678"/>
              <a:gd name="connsiteY63" fmla="*/ 904876 h 1916907"/>
              <a:gd name="connsiteX64" fmla="*/ 1131180 w 1694678"/>
              <a:gd name="connsiteY64" fmla="*/ 969096 h 1916907"/>
              <a:gd name="connsiteX65" fmla="*/ 1129130 w 1694678"/>
              <a:gd name="connsiteY65" fmla="*/ 1014414 h 1916907"/>
              <a:gd name="connsiteX66" fmla="*/ 1113404 w 1694678"/>
              <a:gd name="connsiteY66" fmla="*/ 1039614 h 1916907"/>
              <a:gd name="connsiteX67" fmla="*/ 1070494 w 1694678"/>
              <a:gd name="connsiteY67" fmla="*/ 1071701 h 1916907"/>
              <a:gd name="connsiteX68" fmla="*/ 1043405 w 1694678"/>
              <a:gd name="connsiteY68" fmla="*/ 1088232 h 1916907"/>
              <a:gd name="connsiteX69" fmla="*/ 1000543 w 1694678"/>
              <a:gd name="connsiteY69" fmla="*/ 1126332 h 1916907"/>
              <a:gd name="connsiteX70" fmla="*/ 913897 w 1694678"/>
              <a:gd name="connsiteY70" fmla="*/ 1216557 h 1916907"/>
              <a:gd name="connsiteX71" fmla="*/ 950111 w 1694678"/>
              <a:gd name="connsiteY71" fmla="*/ 1213540 h 1916907"/>
              <a:gd name="connsiteX72" fmla="*/ 959165 w 1694678"/>
              <a:gd name="connsiteY72" fmla="*/ 1231646 h 1916907"/>
              <a:gd name="connsiteX73" fmla="*/ 933868 w 1694678"/>
              <a:gd name="connsiteY73" fmla="*/ 1262064 h 1916907"/>
              <a:gd name="connsiteX74" fmla="*/ 917199 w 1694678"/>
              <a:gd name="connsiteY74" fmla="*/ 1293020 h 1916907"/>
              <a:gd name="connsiteX75" fmla="*/ 906258 w 1694678"/>
              <a:gd name="connsiteY75" fmla="*/ 1304875 h 1916907"/>
              <a:gd name="connsiteX76" fmla="*/ 874337 w 1694678"/>
              <a:gd name="connsiteY76" fmla="*/ 1326357 h 1916907"/>
              <a:gd name="connsiteX77" fmla="*/ 850051 w 1694678"/>
              <a:gd name="connsiteY77" fmla="*/ 1364430 h 1916907"/>
              <a:gd name="connsiteX78" fmla="*/ 781113 w 1694678"/>
              <a:gd name="connsiteY78" fmla="*/ 1403661 h 1916907"/>
              <a:gd name="connsiteX79" fmla="*/ 681525 w 1694678"/>
              <a:gd name="connsiteY79" fmla="*/ 1470053 h 1916907"/>
              <a:gd name="connsiteX80" fmla="*/ 619543 w 1694678"/>
              <a:gd name="connsiteY80" fmla="*/ 1559720 h 1916907"/>
              <a:gd name="connsiteX81" fmla="*/ 609097 w 1694678"/>
              <a:gd name="connsiteY81" fmla="*/ 1592275 h 1916907"/>
              <a:gd name="connsiteX82" fmla="*/ 567155 w 1694678"/>
              <a:gd name="connsiteY82" fmla="*/ 1640682 h 1916907"/>
              <a:gd name="connsiteX83" fmla="*/ 524598 w 1694678"/>
              <a:gd name="connsiteY83" fmla="*/ 1666212 h 1916907"/>
              <a:gd name="connsiteX84" fmla="*/ 485367 w 1694678"/>
              <a:gd name="connsiteY84" fmla="*/ 1711479 h 1916907"/>
              <a:gd name="connsiteX85" fmla="*/ 434064 w 1694678"/>
              <a:gd name="connsiteY85" fmla="*/ 1726568 h 1916907"/>
              <a:gd name="connsiteX86" fmla="*/ 382761 w 1694678"/>
              <a:gd name="connsiteY86" fmla="*/ 1732604 h 1916907"/>
              <a:gd name="connsiteX87" fmla="*/ 313350 w 1694678"/>
              <a:gd name="connsiteY87" fmla="*/ 1762783 h 1916907"/>
              <a:gd name="connsiteX88" fmla="*/ 216780 w 1694678"/>
              <a:gd name="connsiteY88" fmla="*/ 1765800 h 1916907"/>
              <a:gd name="connsiteX89" fmla="*/ 123228 w 1694678"/>
              <a:gd name="connsiteY89" fmla="*/ 1783907 h 1916907"/>
              <a:gd name="connsiteX90" fmla="*/ 14586 w 1694678"/>
              <a:gd name="connsiteY90" fmla="*/ 1795978 h 1916907"/>
              <a:gd name="connsiteX91" fmla="*/ 35711 w 1694678"/>
              <a:gd name="connsiteY91" fmla="*/ 1820121 h 1916907"/>
              <a:gd name="connsiteX92" fmla="*/ 119480 w 1694678"/>
              <a:gd name="connsiteY92" fmla="*/ 1871664 h 1916907"/>
              <a:gd name="connsiteX93" fmla="*/ 188536 w 1694678"/>
              <a:gd name="connsiteY93" fmla="*/ 1897857 h 1916907"/>
              <a:gd name="connsiteX94" fmla="*/ 367130 w 1694678"/>
              <a:gd name="connsiteY94" fmla="*/ 1907382 h 1916907"/>
              <a:gd name="connsiteX95" fmla="*/ 550487 w 1694678"/>
              <a:gd name="connsiteY95" fmla="*/ 1840708 h 1916907"/>
              <a:gd name="connsiteX96" fmla="*/ 686218 w 1694678"/>
              <a:gd name="connsiteY96" fmla="*/ 1790701 h 1916907"/>
              <a:gd name="connsiteX97" fmla="*/ 752893 w 1694678"/>
              <a:gd name="connsiteY97" fmla="*/ 1740695 h 1916907"/>
              <a:gd name="connsiteX98" fmla="*/ 783849 w 1694678"/>
              <a:gd name="connsiteY98" fmla="*/ 1683545 h 1916907"/>
              <a:gd name="connsiteX99" fmla="*/ 786230 w 1694678"/>
              <a:gd name="connsiteY99" fmla="*/ 1669257 h 1916907"/>
              <a:gd name="connsiteX100" fmla="*/ 793374 w 1694678"/>
              <a:gd name="connsiteY100" fmla="*/ 1635920 h 1916907"/>
              <a:gd name="connsiteX101" fmla="*/ 821949 w 1694678"/>
              <a:gd name="connsiteY101" fmla="*/ 1612107 h 1916907"/>
              <a:gd name="connsiteX102" fmla="*/ 821949 w 1694678"/>
              <a:gd name="connsiteY102" fmla="*/ 1581151 h 1916907"/>
              <a:gd name="connsiteX103" fmla="*/ 800518 w 1694678"/>
              <a:gd name="connsiteY103" fmla="*/ 1571626 h 1916907"/>
              <a:gd name="connsiteX104" fmla="*/ 805280 w 1694678"/>
              <a:gd name="connsiteY104" fmla="*/ 1540670 h 1916907"/>
              <a:gd name="connsiteX105" fmla="*/ 840999 w 1694678"/>
              <a:gd name="connsiteY105" fmla="*/ 1507332 h 1916907"/>
              <a:gd name="connsiteX106" fmla="*/ 881480 w 1694678"/>
              <a:gd name="connsiteY106" fmla="*/ 1488282 h 1916907"/>
              <a:gd name="connsiteX107" fmla="*/ 941012 w 1694678"/>
              <a:gd name="connsiteY107" fmla="*/ 1528764 h 1916907"/>
              <a:gd name="connsiteX108" fmla="*/ 974349 w 1694678"/>
              <a:gd name="connsiteY108" fmla="*/ 1504951 h 1916907"/>
              <a:gd name="connsiteX109" fmla="*/ 991018 w 1694678"/>
              <a:gd name="connsiteY109" fmla="*/ 1447801 h 1916907"/>
              <a:gd name="connsiteX110" fmla="*/ 1060074 w 1694678"/>
              <a:gd name="connsiteY110" fmla="*/ 1397795 h 1916907"/>
              <a:gd name="connsiteX111" fmla="*/ 1100553 w 1694678"/>
              <a:gd name="connsiteY111" fmla="*/ 1385886 h 191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694678" h="1916907">
                <a:moveTo>
                  <a:pt x="1100553" y="1385886"/>
                </a:moveTo>
                <a:cubicBezTo>
                  <a:pt x="1162465" y="1330721"/>
                  <a:pt x="1131908" y="1368823"/>
                  <a:pt x="1157705" y="1338264"/>
                </a:cubicBezTo>
                <a:cubicBezTo>
                  <a:pt x="1173183" y="1328343"/>
                  <a:pt x="1177946" y="1338660"/>
                  <a:pt x="1193424" y="1335882"/>
                </a:cubicBezTo>
                <a:cubicBezTo>
                  <a:pt x="1208902" y="1333104"/>
                  <a:pt x="1235097" y="1330326"/>
                  <a:pt x="1250575" y="1321595"/>
                </a:cubicBezTo>
                <a:cubicBezTo>
                  <a:pt x="1266053" y="1312864"/>
                  <a:pt x="1273196" y="1295004"/>
                  <a:pt x="1286293" y="1283495"/>
                </a:cubicBezTo>
                <a:cubicBezTo>
                  <a:pt x="1299390" y="1271986"/>
                  <a:pt x="1313677" y="1266826"/>
                  <a:pt x="1329155" y="1252539"/>
                </a:cubicBezTo>
                <a:cubicBezTo>
                  <a:pt x="1344633" y="1238252"/>
                  <a:pt x="1371225" y="1213645"/>
                  <a:pt x="1379162" y="1197770"/>
                </a:cubicBezTo>
                <a:cubicBezTo>
                  <a:pt x="1387099" y="1181895"/>
                  <a:pt x="1371621" y="1169592"/>
                  <a:pt x="1376780" y="1157289"/>
                </a:cubicBezTo>
                <a:cubicBezTo>
                  <a:pt x="1381939" y="1144986"/>
                  <a:pt x="1401387" y="1135460"/>
                  <a:pt x="1410118" y="1123951"/>
                </a:cubicBezTo>
                <a:cubicBezTo>
                  <a:pt x="1418849" y="1112442"/>
                  <a:pt x="1421230" y="1097360"/>
                  <a:pt x="1429168" y="1088232"/>
                </a:cubicBezTo>
                <a:cubicBezTo>
                  <a:pt x="1437106" y="1079104"/>
                  <a:pt x="1445043" y="1072357"/>
                  <a:pt x="1457743" y="1069182"/>
                </a:cubicBezTo>
                <a:cubicBezTo>
                  <a:pt x="1470443" y="1066007"/>
                  <a:pt x="1488699" y="1077913"/>
                  <a:pt x="1505368" y="1069182"/>
                </a:cubicBezTo>
                <a:cubicBezTo>
                  <a:pt x="1522037" y="1060451"/>
                  <a:pt x="1555771" y="1038226"/>
                  <a:pt x="1557755" y="1016795"/>
                </a:cubicBezTo>
                <a:cubicBezTo>
                  <a:pt x="1559739" y="995364"/>
                  <a:pt x="1540293" y="947739"/>
                  <a:pt x="1517274" y="940595"/>
                </a:cubicBezTo>
                <a:cubicBezTo>
                  <a:pt x="1494255" y="933451"/>
                  <a:pt x="1432740" y="973535"/>
                  <a:pt x="1419643" y="973932"/>
                </a:cubicBezTo>
                <a:cubicBezTo>
                  <a:pt x="1406546" y="974329"/>
                  <a:pt x="1426787" y="965201"/>
                  <a:pt x="1438693" y="942976"/>
                </a:cubicBezTo>
                <a:cubicBezTo>
                  <a:pt x="1450599" y="920751"/>
                  <a:pt x="1474808" y="860823"/>
                  <a:pt x="1491080" y="840582"/>
                </a:cubicBezTo>
                <a:cubicBezTo>
                  <a:pt x="1507352" y="820341"/>
                  <a:pt x="1526005" y="821929"/>
                  <a:pt x="1536324" y="821532"/>
                </a:cubicBezTo>
                <a:cubicBezTo>
                  <a:pt x="1546643" y="821135"/>
                  <a:pt x="1551009" y="832645"/>
                  <a:pt x="1552993" y="838201"/>
                </a:cubicBezTo>
                <a:cubicBezTo>
                  <a:pt x="1554977" y="843757"/>
                  <a:pt x="1547039" y="848917"/>
                  <a:pt x="1548230" y="854870"/>
                </a:cubicBezTo>
                <a:cubicBezTo>
                  <a:pt x="1549421" y="860823"/>
                  <a:pt x="1562122" y="864395"/>
                  <a:pt x="1560137" y="873920"/>
                </a:cubicBezTo>
                <a:cubicBezTo>
                  <a:pt x="1564899" y="884239"/>
                  <a:pt x="1542277" y="905273"/>
                  <a:pt x="1548230" y="912020"/>
                </a:cubicBezTo>
                <a:cubicBezTo>
                  <a:pt x="1550214" y="918370"/>
                  <a:pt x="1568868" y="925910"/>
                  <a:pt x="1576805" y="926307"/>
                </a:cubicBezTo>
                <a:cubicBezTo>
                  <a:pt x="1584742" y="926704"/>
                  <a:pt x="1591886" y="918370"/>
                  <a:pt x="1595855" y="914401"/>
                </a:cubicBezTo>
                <a:cubicBezTo>
                  <a:pt x="1608555" y="928688"/>
                  <a:pt x="1596649" y="899319"/>
                  <a:pt x="1595855" y="888207"/>
                </a:cubicBezTo>
                <a:cubicBezTo>
                  <a:pt x="1595061" y="879873"/>
                  <a:pt x="1599031" y="871142"/>
                  <a:pt x="1598237" y="864395"/>
                </a:cubicBezTo>
                <a:cubicBezTo>
                  <a:pt x="1597443" y="857648"/>
                  <a:pt x="1588712" y="858839"/>
                  <a:pt x="1591093" y="847726"/>
                </a:cubicBezTo>
                <a:cubicBezTo>
                  <a:pt x="1593474" y="836614"/>
                  <a:pt x="1608952" y="814785"/>
                  <a:pt x="1612524" y="797720"/>
                </a:cubicBezTo>
                <a:cubicBezTo>
                  <a:pt x="1626415" y="778273"/>
                  <a:pt x="1639512" y="775098"/>
                  <a:pt x="1648243" y="757239"/>
                </a:cubicBezTo>
                <a:cubicBezTo>
                  <a:pt x="1658958" y="729458"/>
                  <a:pt x="1668087" y="706835"/>
                  <a:pt x="1669674" y="688182"/>
                </a:cubicBezTo>
                <a:cubicBezTo>
                  <a:pt x="1671262" y="669529"/>
                  <a:pt x="1659356" y="666751"/>
                  <a:pt x="1657768" y="645320"/>
                </a:cubicBezTo>
                <a:cubicBezTo>
                  <a:pt x="1620096" y="553430"/>
                  <a:pt x="1647052" y="585392"/>
                  <a:pt x="1643480" y="559595"/>
                </a:cubicBezTo>
                <a:cubicBezTo>
                  <a:pt x="1639908" y="533798"/>
                  <a:pt x="1633956" y="509192"/>
                  <a:pt x="1636337" y="490539"/>
                </a:cubicBezTo>
                <a:cubicBezTo>
                  <a:pt x="1638718" y="471886"/>
                  <a:pt x="1652609" y="467520"/>
                  <a:pt x="1657768" y="447676"/>
                </a:cubicBezTo>
                <a:cubicBezTo>
                  <a:pt x="1662927" y="427832"/>
                  <a:pt x="1666896" y="390129"/>
                  <a:pt x="1667293" y="371476"/>
                </a:cubicBezTo>
                <a:cubicBezTo>
                  <a:pt x="1667690" y="352823"/>
                  <a:pt x="1659355" y="345679"/>
                  <a:pt x="1660149" y="335757"/>
                </a:cubicBezTo>
                <a:cubicBezTo>
                  <a:pt x="1660943" y="325835"/>
                  <a:pt x="1672055" y="324248"/>
                  <a:pt x="1672055" y="311945"/>
                </a:cubicBezTo>
                <a:cubicBezTo>
                  <a:pt x="1672055" y="299642"/>
                  <a:pt x="1660149" y="275830"/>
                  <a:pt x="1660149" y="261939"/>
                </a:cubicBezTo>
                <a:cubicBezTo>
                  <a:pt x="1660149" y="248048"/>
                  <a:pt x="1671261" y="240507"/>
                  <a:pt x="1672055" y="228601"/>
                </a:cubicBezTo>
                <a:cubicBezTo>
                  <a:pt x="1672849" y="216695"/>
                  <a:pt x="1662928" y="205979"/>
                  <a:pt x="1664912" y="190501"/>
                </a:cubicBezTo>
                <a:cubicBezTo>
                  <a:pt x="1666896" y="175023"/>
                  <a:pt x="1683168" y="152798"/>
                  <a:pt x="1683962" y="135732"/>
                </a:cubicBezTo>
                <a:cubicBezTo>
                  <a:pt x="1684756" y="118666"/>
                  <a:pt x="1668483" y="101997"/>
                  <a:pt x="1669674" y="88107"/>
                </a:cubicBezTo>
                <a:cubicBezTo>
                  <a:pt x="1670865" y="74217"/>
                  <a:pt x="1694678" y="65883"/>
                  <a:pt x="1691106" y="52389"/>
                </a:cubicBezTo>
                <a:cubicBezTo>
                  <a:pt x="1687534" y="38895"/>
                  <a:pt x="1667293" y="14288"/>
                  <a:pt x="1648243" y="7144"/>
                </a:cubicBezTo>
                <a:cubicBezTo>
                  <a:pt x="1629193" y="0"/>
                  <a:pt x="1595458" y="0"/>
                  <a:pt x="1576805" y="9525"/>
                </a:cubicBezTo>
                <a:cubicBezTo>
                  <a:pt x="1558152" y="19050"/>
                  <a:pt x="1549818" y="47229"/>
                  <a:pt x="1536324" y="64295"/>
                </a:cubicBezTo>
                <a:cubicBezTo>
                  <a:pt x="1522830" y="81361"/>
                  <a:pt x="1501399" y="81758"/>
                  <a:pt x="1495843" y="111920"/>
                </a:cubicBezTo>
                <a:cubicBezTo>
                  <a:pt x="1490287" y="142083"/>
                  <a:pt x="1503781" y="211536"/>
                  <a:pt x="1502987" y="245270"/>
                </a:cubicBezTo>
                <a:cubicBezTo>
                  <a:pt x="1502193" y="279004"/>
                  <a:pt x="1494255" y="296466"/>
                  <a:pt x="1491080" y="314325"/>
                </a:cubicBezTo>
                <a:cubicBezTo>
                  <a:pt x="1474411" y="370284"/>
                  <a:pt x="1479174" y="330201"/>
                  <a:pt x="1472030" y="338139"/>
                </a:cubicBezTo>
                <a:cubicBezTo>
                  <a:pt x="1464886" y="346077"/>
                  <a:pt x="1454965" y="351632"/>
                  <a:pt x="1448218" y="361951"/>
                </a:cubicBezTo>
                <a:cubicBezTo>
                  <a:pt x="1438296" y="381795"/>
                  <a:pt x="1442265" y="382986"/>
                  <a:pt x="1436312" y="407195"/>
                </a:cubicBezTo>
                <a:cubicBezTo>
                  <a:pt x="1433931" y="422673"/>
                  <a:pt x="1430756" y="438152"/>
                  <a:pt x="1426787" y="454820"/>
                </a:cubicBezTo>
                <a:cubicBezTo>
                  <a:pt x="1422818" y="471488"/>
                  <a:pt x="1422818" y="483790"/>
                  <a:pt x="1412499" y="507206"/>
                </a:cubicBezTo>
                <a:cubicBezTo>
                  <a:pt x="1402180" y="530622"/>
                  <a:pt x="1374002" y="571899"/>
                  <a:pt x="1364874" y="595314"/>
                </a:cubicBezTo>
                <a:cubicBezTo>
                  <a:pt x="1355746" y="618729"/>
                  <a:pt x="1366461" y="626269"/>
                  <a:pt x="1357730" y="647700"/>
                </a:cubicBezTo>
                <a:cubicBezTo>
                  <a:pt x="1348999" y="669131"/>
                  <a:pt x="1321218" y="704057"/>
                  <a:pt x="1312487" y="723901"/>
                </a:cubicBezTo>
                <a:cubicBezTo>
                  <a:pt x="1303756" y="743745"/>
                  <a:pt x="1309312" y="756842"/>
                  <a:pt x="1305343" y="766764"/>
                </a:cubicBezTo>
                <a:cubicBezTo>
                  <a:pt x="1301374" y="776686"/>
                  <a:pt x="1291452" y="775098"/>
                  <a:pt x="1288674" y="783432"/>
                </a:cubicBezTo>
                <a:cubicBezTo>
                  <a:pt x="1285896" y="791766"/>
                  <a:pt x="1292820" y="805548"/>
                  <a:pt x="1288674" y="816770"/>
                </a:cubicBezTo>
                <a:cubicBezTo>
                  <a:pt x="1284528" y="827992"/>
                  <a:pt x="1270546" y="842827"/>
                  <a:pt x="1263799" y="850764"/>
                </a:cubicBezTo>
                <a:cubicBezTo>
                  <a:pt x="1257052" y="858702"/>
                  <a:pt x="1253572" y="859742"/>
                  <a:pt x="1248193" y="864395"/>
                </a:cubicBezTo>
                <a:cubicBezTo>
                  <a:pt x="1242814" y="869048"/>
                  <a:pt x="1240652" y="872332"/>
                  <a:pt x="1231524" y="878682"/>
                </a:cubicBezTo>
                <a:cubicBezTo>
                  <a:pt x="1219618" y="887413"/>
                  <a:pt x="1212529" y="889807"/>
                  <a:pt x="1195805" y="904876"/>
                </a:cubicBezTo>
                <a:cubicBezTo>
                  <a:pt x="1179081" y="919945"/>
                  <a:pt x="1142293" y="950840"/>
                  <a:pt x="1131180" y="969096"/>
                </a:cubicBezTo>
                <a:cubicBezTo>
                  <a:pt x="1120068" y="987352"/>
                  <a:pt x="1132093" y="1002661"/>
                  <a:pt x="1129130" y="1014414"/>
                </a:cubicBezTo>
                <a:cubicBezTo>
                  <a:pt x="1126167" y="1026167"/>
                  <a:pt x="1123177" y="1030066"/>
                  <a:pt x="1113404" y="1039614"/>
                </a:cubicBezTo>
                <a:cubicBezTo>
                  <a:pt x="1103631" y="1049162"/>
                  <a:pt x="1082161" y="1063598"/>
                  <a:pt x="1070494" y="1071701"/>
                </a:cubicBezTo>
                <a:cubicBezTo>
                  <a:pt x="1058828" y="1079804"/>
                  <a:pt x="1055064" y="1079127"/>
                  <a:pt x="1043405" y="1088232"/>
                </a:cubicBezTo>
                <a:cubicBezTo>
                  <a:pt x="1031747" y="1097337"/>
                  <a:pt x="1022128" y="1104945"/>
                  <a:pt x="1000543" y="1126332"/>
                </a:cubicBezTo>
                <a:cubicBezTo>
                  <a:pt x="978958" y="1147720"/>
                  <a:pt x="922302" y="1202022"/>
                  <a:pt x="913897" y="1216557"/>
                </a:cubicBezTo>
                <a:cubicBezTo>
                  <a:pt x="905492" y="1231092"/>
                  <a:pt x="942567" y="1211025"/>
                  <a:pt x="950111" y="1213540"/>
                </a:cubicBezTo>
                <a:cubicBezTo>
                  <a:pt x="957655" y="1216055"/>
                  <a:pt x="961872" y="1223559"/>
                  <a:pt x="959165" y="1231646"/>
                </a:cubicBezTo>
                <a:cubicBezTo>
                  <a:pt x="956458" y="1239733"/>
                  <a:pt x="940862" y="1251835"/>
                  <a:pt x="933868" y="1262064"/>
                </a:cubicBezTo>
                <a:cubicBezTo>
                  <a:pt x="926874" y="1272293"/>
                  <a:pt x="921801" y="1285885"/>
                  <a:pt x="917199" y="1293020"/>
                </a:cubicBezTo>
                <a:cubicBezTo>
                  <a:pt x="912597" y="1300155"/>
                  <a:pt x="913402" y="1299319"/>
                  <a:pt x="906258" y="1304875"/>
                </a:cubicBezTo>
                <a:cubicBezTo>
                  <a:pt x="899114" y="1310431"/>
                  <a:pt x="883705" y="1316431"/>
                  <a:pt x="874337" y="1326357"/>
                </a:cubicBezTo>
                <a:cubicBezTo>
                  <a:pt x="864969" y="1336283"/>
                  <a:pt x="865588" y="1351546"/>
                  <a:pt x="850051" y="1364430"/>
                </a:cubicBezTo>
                <a:cubicBezTo>
                  <a:pt x="834514" y="1377314"/>
                  <a:pt x="809201" y="1386057"/>
                  <a:pt x="781113" y="1403661"/>
                </a:cubicBezTo>
                <a:cubicBezTo>
                  <a:pt x="753025" y="1421265"/>
                  <a:pt x="708453" y="1444043"/>
                  <a:pt x="681525" y="1470053"/>
                </a:cubicBezTo>
                <a:cubicBezTo>
                  <a:pt x="654597" y="1496063"/>
                  <a:pt x="631614" y="1539350"/>
                  <a:pt x="619543" y="1559720"/>
                </a:cubicBezTo>
                <a:cubicBezTo>
                  <a:pt x="607472" y="1580090"/>
                  <a:pt x="617828" y="1578781"/>
                  <a:pt x="609097" y="1592275"/>
                </a:cubicBezTo>
                <a:cubicBezTo>
                  <a:pt x="600366" y="1605769"/>
                  <a:pt x="581238" y="1628359"/>
                  <a:pt x="567155" y="1640682"/>
                </a:cubicBezTo>
                <a:cubicBezTo>
                  <a:pt x="553072" y="1653005"/>
                  <a:pt x="538229" y="1654413"/>
                  <a:pt x="524598" y="1666212"/>
                </a:cubicBezTo>
                <a:cubicBezTo>
                  <a:pt x="510967" y="1678011"/>
                  <a:pt x="500456" y="1701420"/>
                  <a:pt x="485367" y="1711479"/>
                </a:cubicBezTo>
                <a:cubicBezTo>
                  <a:pt x="470278" y="1721538"/>
                  <a:pt x="451165" y="1723047"/>
                  <a:pt x="434064" y="1726568"/>
                </a:cubicBezTo>
                <a:cubicBezTo>
                  <a:pt x="416963" y="1730089"/>
                  <a:pt x="402880" y="1726568"/>
                  <a:pt x="382761" y="1732604"/>
                </a:cubicBezTo>
                <a:cubicBezTo>
                  <a:pt x="362642" y="1738640"/>
                  <a:pt x="341013" y="1757250"/>
                  <a:pt x="313350" y="1762783"/>
                </a:cubicBezTo>
                <a:cubicBezTo>
                  <a:pt x="285687" y="1768316"/>
                  <a:pt x="248467" y="1762279"/>
                  <a:pt x="216780" y="1765800"/>
                </a:cubicBezTo>
                <a:cubicBezTo>
                  <a:pt x="185093" y="1769321"/>
                  <a:pt x="156927" y="1778877"/>
                  <a:pt x="123228" y="1783907"/>
                </a:cubicBezTo>
                <a:cubicBezTo>
                  <a:pt x="89529" y="1788937"/>
                  <a:pt x="29172" y="1789942"/>
                  <a:pt x="14586" y="1795978"/>
                </a:cubicBezTo>
                <a:cubicBezTo>
                  <a:pt x="0" y="1802014"/>
                  <a:pt x="18229" y="1807507"/>
                  <a:pt x="35711" y="1820121"/>
                </a:cubicBezTo>
                <a:cubicBezTo>
                  <a:pt x="53193" y="1832735"/>
                  <a:pt x="94009" y="1858708"/>
                  <a:pt x="119480" y="1871664"/>
                </a:cubicBezTo>
                <a:cubicBezTo>
                  <a:pt x="144951" y="1884620"/>
                  <a:pt x="147261" y="1887142"/>
                  <a:pt x="188536" y="1897857"/>
                </a:cubicBezTo>
                <a:cubicBezTo>
                  <a:pt x="229811" y="1903810"/>
                  <a:pt x="306805" y="1916907"/>
                  <a:pt x="367130" y="1907382"/>
                </a:cubicBezTo>
                <a:cubicBezTo>
                  <a:pt x="427455" y="1897857"/>
                  <a:pt x="497306" y="1860155"/>
                  <a:pt x="550487" y="1840708"/>
                </a:cubicBezTo>
                <a:cubicBezTo>
                  <a:pt x="603668" y="1821261"/>
                  <a:pt x="654865" y="1809751"/>
                  <a:pt x="686218" y="1790701"/>
                </a:cubicBezTo>
                <a:cubicBezTo>
                  <a:pt x="708443" y="1774032"/>
                  <a:pt x="740193" y="1764507"/>
                  <a:pt x="752893" y="1740695"/>
                </a:cubicBezTo>
                <a:cubicBezTo>
                  <a:pt x="765593" y="1716883"/>
                  <a:pt x="778293" y="1695451"/>
                  <a:pt x="783849" y="1683545"/>
                </a:cubicBezTo>
                <a:cubicBezTo>
                  <a:pt x="789405" y="1671639"/>
                  <a:pt x="784642" y="1677195"/>
                  <a:pt x="786230" y="1669257"/>
                </a:cubicBezTo>
                <a:lnTo>
                  <a:pt x="793374" y="1635920"/>
                </a:lnTo>
                <a:cubicBezTo>
                  <a:pt x="799327" y="1626395"/>
                  <a:pt x="817187" y="1621235"/>
                  <a:pt x="821949" y="1612107"/>
                </a:cubicBezTo>
                <a:cubicBezTo>
                  <a:pt x="826711" y="1602979"/>
                  <a:pt x="825521" y="1587898"/>
                  <a:pt x="821949" y="1581151"/>
                </a:cubicBezTo>
                <a:cubicBezTo>
                  <a:pt x="818377" y="1574404"/>
                  <a:pt x="803296" y="1578373"/>
                  <a:pt x="800518" y="1571626"/>
                </a:cubicBezTo>
                <a:cubicBezTo>
                  <a:pt x="797740" y="1564879"/>
                  <a:pt x="798533" y="1551386"/>
                  <a:pt x="805280" y="1540670"/>
                </a:cubicBezTo>
                <a:cubicBezTo>
                  <a:pt x="812027" y="1529954"/>
                  <a:pt x="828299" y="1516063"/>
                  <a:pt x="840999" y="1507332"/>
                </a:cubicBezTo>
                <a:cubicBezTo>
                  <a:pt x="853699" y="1498601"/>
                  <a:pt x="854492" y="1484313"/>
                  <a:pt x="881480" y="1488282"/>
                </a:cubicBezTo>
                <a:cubicBezTo>
                  <a:pt x="908468" y="1492251"/>
                  <a:pt x="921168" y="1515270"/>
                  <a:pt x="941012" y="1528764"/>
                </a:cubicBezTo>
                <a:lnTo>
                  <a:pt x="974349" y="1504951"/>
                </a:lnTo>
                <a:lnTo>
                  <a:pt x="991018" y="1447801"/>
                </a:lnTo>
                <a:lnTo>
                  <a:pt x="1060074" y="1397795"/>
                </a:lnTo>
                <a:lnTo>
                  <a:pt x="1100553" y="1385886"/>
                </a:lnTo>
                <a:close/>
              </a:path>
            </a:pathLst>
          </a:custGeom>
          <a:solidFill>
            <a:srgbClr val="76D1E0"/>
          </a:solidFill>
          <a:ln w="3175">
            <a:solidFill>
              <a:srgbClr val="1F7887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379746" y="699783"/>
            <a:ext cx="1536700" cy="519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defTabSz="914377">
              <a:spcBef>
                <a:spcPts val="95"/>
              </a:spcBef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aokrio.ru 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rk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utsk@ao</a:t>
            </a:r>
            <a:r>
              <a:rPr sz="1650" spc="20" dirty="0">
                <a:solidFill>
                  <a:srgbClr val="00496D"/>
                </a:solidFill>
                <a:latin typeface="Myriad Pro"/>
                <a:cs typeface="Myriad Pr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</a:t>
            </a:r>
            <a:r>
              <a:rPr sz="1650" dirty="0">
                <a:solidFill>
                  <a:srgbClr val="00496D"/>
                </a:solidFill>
                <a:latin typeface="Myriad Pro"/>
                <a:cs typeface="Myriad Pr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sz="1650" spc="-45" dirty="0">
                <a:solidFill>
                  <a:srgbClr val="00496D"/>
                </a:solidFill>
                <a:latin typeface="Myriad Pro"/>
                <a:cs typeface="Myriad Pr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.ru</a:t>
            </a:r>
            <a:endParaRPr sz="1650" dirty="0">
              <a:solidFill>
                <a:srgbClr val="00496D"/>
              </a:solidFill>
              <a:latin typeface="Myriad Pro"/>
              <a:cs typeface="Myriad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7243" y="699781"/>
            <a:ext cx="3156585" cy="522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377">
              <a:lnSpc>
                <a:spcPts val="1980"/>
              </a:lnSpc>
              <a:spcBef>
                <a:spcPts val="95"/>
              </a:spcBef>
              <a:defRPr/>
            </a:pPr>
            <a:r>
              <a:rPr sz="1650" dirty="0">
                <a:solidFill>
                  <a:srgbClr val="00496D"/>
                </a:solidFill>
                <a:latin typeface="Myriad Pro"/>
                <a:cs typeface="Myriad Pro"/>
              </a:rPr>
              <a:t>Иркутск,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ул. Свердлова,10, оф.8-12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  <a:p>
            <a:pPr marL="12700" defTabSz="914377">
              <a:defRPr/>
            </a:pP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+7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(3952)</a:t>
            </a:r>
            <a:r>
              <a:rPr sz="1650" spc="-10" dirty="0">
                <a:solidFill>
                  <a:srgbClr val="00496D"/>
                </a:solidFill>
                <a:latin typeface="Myriad Pro"/>
                <a:cs typeface="Myriad Pro"/>
              </a:rPr>
              <a:t> </a:t>
            </a:r>
            <a:r>
              <a:rPr sz="1650" spc="-5" dirty="0">
                <a:solidFill>
                  <a:srgbClr val="00496D"/>
                </a:solidFill>
                <a:latin typeface="Myriad Pro"/>
                <a:cs typeface="Myriad Pro"/>
              </a:rPr>
              <a:t>225-588</a:t>
            </a:r>
            <a:endParaRPr sz="165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8900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42633" y="670136"/>
            <a:ext cx="62865" cy="775335"/>
          </a:xfrm>
          <a:custGeom>
            <a:avLst/>
            <a:gdLst/>
            <a:ahLst/>
            <a:cxnLst/>
            <a:rect l="l" t="t" r="r" b="b"/>
            <a:pathLst>
              <a:path w="62865" h="775335">
                <a:moveTo>
                  <a:pt x="62825" y="0"/>
                </a:moveTo>
                <a:lnTo>
                  <a:pt x="0" y="0"/>
                </a:lnTo>
                <a:lnTo>
                  <a:pt x="0" y="774845"/>
                </a:lnTo>
                <a:lnTo>
                  <a:pt x="62825" y="774845"/>
                </a:lnTo>
                <a:lnTo>
                  <a:pt x="62825" y="0"/>
                </a:lnTo>
                <a:close/>
              </a:path>
            </a:pathLst>
          </a:custGeom>
          <a:solidFill>
            <a:srgbClr val="1B8B9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050" y="2414675"/>
            <a:ext cx="18000000" cy="93600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13335" defTabSz="914377">
              <a:spcBef>
                <a:spcPts val="135"/>
              </a:spcBef>
              <a:defRPr/>
            </a:pPr>
            <a:r>
              <a:rPr lang="ru-RU" sz="3450" b="1" spc="75" dirty="0">
                <a:solidFill>
                  <a:srgbClr val="00496D"/>
                </a:solidFill>
                <a:latin typeface="Myriad Pro" panose="020B0503030403020204" pitchFamily="34" charset="0"/>
                <a:cs typeface="Myriad Pro"/>
              </a:rPr>
              <a:t>ПРОЕКТЫ НА СОПРОВОЖДЕНИИ</a:t>
            </a:r>
          </a:p>
          <a:p>
            <a:pPr marL="13335" defTabSz="914377">
              <a:spcBef>
                <a:spcPts val="135"/>
              </a:spcBef>
              <a:defRPr/>
            </a:pPr>
            <a:r>
              <a:rPr lang="ru-RU" sz="2800" i="1" spc="75" dirty="0">
                <a:solidFill>
                  <a:srgbClr val="00496D"/>
                </a:solidFill>
                <a:latin typeface="Myriad Pro Light" panose="020B0403030403020204" pitchFamily="34" charset="0"/>
                <a:cs typeface="Myriad Pro"/>
              </a:rPr>
              <a:t>(соглашения, заключенные Корпорацией)</a:t>
            </a:r>
            <a:endParaRPr lang="ru-RU" sz="3450" i="1" spc="75" dirty="0">
              <a:solidFill>
                <a:srgbClr val="00496D"/>
              </a:solidFill>
              <a:latin typeface="Myriad Pro Light" panose="020B0403030403020204" pitchFamily="34" charset="0"/>
              <a:cs typeface="Myriad Pro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8" y="549275"/>
            <a:ext cx="5033975" cy="11181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0049" y="-1"/>
            <a:ext cx="3200402" cy="226373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8440" y="-1"/>
            <a:ext cx="6053853" cy="2622817"/>
          </a:xfrm>
          <a:prstGeom prst="rect">
            <a:avLst/>
          </a:prstGeom>
        </p:spPr>
      </p:pic>
      <p:sp>
        <p:nvSpPr>
          <p:cNvPr id="27" name="object 42">
            <a:extLst>
              <a:ext uri="{FF2B5EF4-FFF2-40B4-BE49-F238E27FC236}">
                <a16:creationId xmlns:a16="http://schemas.microsoft.com/office/drawing/2014/main" xmlns="" id="{FE1F1B09-3212-4CBA-A921-51332D191A6C}"/>
              </a:ext>
            </a:extLst>
          </p:cNvPr>
          <p:cNvSpPr txBox="1"/>
          <p:nvPr/>
        </p:nvSpPr>
        <p:spPr>
          <a:xfrm>
            <a:off x="19308313" y="10575595"/>
            <a:ext cx="796290" cy="733425"/>
          </a:xfrm>
          <a:prstGeom prst="rect">
            <a:avLst/>
          </a:prstGeom>
          <a:solidFill>
            <a:srgbClr val="138997"/>
          </a:solidFill>
          <a:ln w="10470">
            <a:solidFill>
              <a:srgbClr val="1B8B97"/>
            </a:solidFill>
          </a:ln>
        </p:spPr>
        <p:txBody>
          <a:bodyPr vert="horz" wrap="square" lIns="0" tIns="50800" rIns="0" bIns="0" rtlCol="0">
            <a:noAutofit/>
          </a:bodyPr>
          <a:lstStyle/>
          <a:p>
            <a:pPr marL="159381" defTabSz="914377">
              <a:spcBef>
                <a:spcPts val="400"/>
              </a:spcBef>
              <a:defRPr/>
            </a:pPr>
            <a:r>
              <a:rPr lang="ru-RU" sz="3300" spc="-5" dirty="0">
                <a:solidFill>
                  <a:srgbClr val="FFFFFF"/>
                </a:solidFill>
                <a:latin typeface="Myriad Pro Cond"/>
                <a:cs typeface="Myriad Pro Cond"/>
              </a:rPr>
              <a:t>4</a:t>
            </a:r>
            <a:endParaRPr sz="3300" dirty="0">
              <a:solidFill>
                <a:prstClr val="black"/>
              </a:solidFill>
              <a:latin typeface="Myriad Pro Cond"/>
              <a:cs typeface="Myriad Pro Cond"/>
            </a:endParaRPr>
          </a:p>
        </p:txBody>
      </p:sp>
      <p:sp>
        <p:nvSpPr>
          <p:cNvPr id="151" name="object 7">
            <a:extLst>
              <a:ext uri="{FF2B5EF4-FFF2-40B4-BE49-F238E27FC236}">
                <a16:creationId xmlns:a16="http://schemas.microsoft.com/office/drawing/2014/main" xmlns="" id="{B8B838E1-A914-4350-AC4D-48DD9421354D}"/>
              </a:ext>
            </a:extLst>
          </p:cNvPr>
          <p:cNvSpPr txBox="1"/>
          <p:nvPr/>
        </p:nvSpPr>
        <p:spPr>
          <a:xfrm>
            <a:off x="16172050" y="4358675"/>
            <a:ext cx="432000" cy="216000"/>
          </a:xfrm>
          <a:prstGeom prst="roundRect">
            <a:avLst>
              <a:gd name="adj" fmla="val 25179"/>
            </a:avLst>
          </a:prstGeom>
          <a:solidFill>
            <a:srgbClr val="E4702F"/>
          </a:solidFill>
        </p:spPr>
        <p:txBody>
          <a:bodyPr vert="horz" wrap="square" lIns="36000" tIns="0" rIns="36000" bIns="0" rtlCol="0" anchor="ctr" anchorCtr="0">
            <a:noAutofit/>
          </a:bodyPr>
          <a:lstStyle/>
          <a:p>
            <a:pPr lvl="0" algn="r"/>
            <a:r>
              <a:rPr lang="ru-RU" sz="16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  <a:endParaRPr lang="en-US" sz="16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2" name="object 7">
            <a:extLst>
              <a:ext uri="{FF2B5EF4-FFF2-40B4-BE49-F238E27FC236}">
                <a16:creationId xmlns:a16="http://schemas.microsoft.com/office/drawing/2014/main" xmlns="" id="{37AC7990-9C58-4090-9E49-6AB59FA402C7}"/>
              </a:ext>
            </a:extLst>
          </p:cNvPr>
          <p:cNvSpPr txBox="1"/>
          <p:nvPr/>
        </p:nvSpPr>
        <p:spPr>
          <a:xfrm>
            <a:off x="15368847" y="4214675"/>
            <a:ext cx="1026000" cy="1026000"/>
          </a:xfrm>
          <a:prstGeom prst="ellipse">
            <a:avLst/>
          </a:prstGeom>
          <a:solidFill>
            <a:srgbClr val="E4702F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4400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7.2</a:t>
            </a:r>
            <a:endParaRPr lang="en-US" sz="4400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54" name="object 7">
            <a:extLst>
              <a:ext uri="{FF2B5EF4-FFF2-40B4-BE49-F238E27FC236}">
                <a16:creationId xmlns:a16="http://schemas.microsoft.com/office/drawing/2014/main" xmlns="" id="{39B1819A-42F4-4161-A9A3-563C39B3256C}"/>
              </a:ext>
            </a:extLst>
          </p:cNvPr>
          <p:cNvSpPr txBox="1"/>
          <p:nvPr/>
        </p:nvSpPr>
        <p:spPr>
          <a:xfrm>
            <a:off x="12212050" y="5798675"/>
            <a:ext cx="1983600" cy="1983600"/>
          </a:xfrm>
          <a:prstGeom prst="ellipse">
            <a:avLst/>
          </a:prstGeom>
          <a:solidFill>
            <a:srgbClr val="70AEC3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6600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27.0</a:t>
            </a:r>
            <a:endParaRPr lang="en-US" sz="6600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67" name="object 7">
            <a:extLst>
              <a:ext uri="{FF2B5EF4-FFF2-40B4-BE49-F238E27FC236}">
                <a16:creationId xmlns:a16="http://schemas.microsoft.com/office/drawing/2014/main" xmlns="" id="{3948D82D-69CD-4822-B1B2-E2BDDD423665}"/>
              </a:ext>
            </a:extLst>
          </p:cNvPr>
          <p:cNvSpPr txBox="1"/>
          <p:nvPr/>
        </p:nvSpPr>
        <p:spPr>
          <a:xfrm>
            <a:off x="19052050" y="8894675"/>
            <a:ext cx="432000" cy="216000"/>
          </a:xfrm>
          <a:prstGeom prst="roundRect">
            <a:avLst>
              <a:gd name="adj" fmla="val 25179"/>
            </a:avLst>
          </a:prstGeom>
          <a:solidFill>
            <a:srgbClr val="DFBF31"/>
          </a:solidFill>
        </p:spPr>
        <p:txBody>
          <a:bodyPr vert="horz" wrap="square" lIns="36000" tIns="0" rIns="36000" bIns="0" rtlCol="0" anchor="ctr" anchorCtr="0">
            <a:noAutofit/>
          </a:bodyPr>
          <a:lstStyle/>
          <a:p>
            <a:pPr lvl="0" algn="r"/>
            <a:r>
              <a:rPr lang="ru-RU" sz="16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8</a:t>
            </a:r>
            <a:endParaRPr lang="en-US" sz="16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68" name="object 7">
            <a:extLst>
              <a:ext uri="{FF2B5EF4-FFF2-40B4-BE49-F238E27FC236}">
                <a16:creationId xmlns:a16="http://schemas.microsoft.com/office/drawing/2014/main" xmlns="" id="{838BCE4C-C5D5-49AA-86E6-C4E2FC55C442}"/>
              </a:ext>
            </a:extLst>
          </p:cNvPr>
          <p:cNvSpPr txBox="1"/>
          <p:nvPr/>
        </p:nvSpPr>
        <p:spPr>
          <a:xfrm>
            <a:off x="17889250" y="8739875"/>
            <a:ext cx="1522800" cy="1522800"/>
          </a:xfrm>
          <a:prstGeom prst="ellipse">
            <a:avLst/>
          </a:prstGeom>
          <a:solidFill>
            <a:srgbClr val="DFBF3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5400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15.9</a:t>
            </a:r>
            <a:endParaRPr lang="en-US" sz="5400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73" name="object 7">
            <a:extLst>
              <a:ext uri="{FF2B5EF4-FFF2-40B4-BE49-F238E27FC236}">
                <a16:creationId xmlns:a16="http://schemas.microsoft.com/office/drawing/2014/main" xmlns="" id="{60D4BABA-9EF9-4459-93A2-85A3F42C9E1A}"/>
              </a:ext>
            </a:extLst>
          </p:cNvPr>
          <p:cNvSpPr txBox="1"/>
          <p:nvPr/>
        </p:nvSpPr>
        <p:spPr>
          <a:xfrm>
            <a:off x="17972050" y="8246675"/>
            <a:ext cx="432000" cy="216000"/>
          </a:xfrm>
          <a:prstGeom prst="roundRect">
            <a:avLst>
              <a:gd name="adj" fmla="val 25179"/>
            </a:avLst>
          </a:prstGeom>
          <a:solidFill>
            <a:srgbClr val="00385A"/>
          </a:solidFill>
        </p:spPr>
        <p:txBody>
          <a:bodyPr vert="horz" wrap="square" lIns="36000" tIns="0" rIns="36000" bIns="0" rtlCol="0" anchor="ctr" anchorCtr="0">
            <a:noAutofit/>
          </a:bodyPr>
          <a:lstStyle/>
          <a:p>
            <a:pPr lvl="0" algn="r"/>
            <a:r>
              <a:rPr lang="ru-RU" sz="16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  <a:endParaRPr lang="en-US" sz="16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74" name="object 7">
            <a:extLst>
              <a:ext uri="{FF2B5EF4-FFF2-40B4-BE49-F238E27FC236}">
                <a16:creationId xmlns:a16="http://schemas.microsoft.com/office/drawing/2014/main" xmlns="" id="{38395C40-B790-4542-B3FF-6F4AB6C79F34}"/>
              </a:ext>
            </a:extLst>
          </p:cNvPr>
          <p:cNvSpPr txBox="1"/>
          <p:nvPr/>
        </p:nvSpPr>
        <p:spPr>
          <a:xfrm>
            <a:off x="16676050" y="8102675"/>
            <a:ext cx="1684800" cy="1684800"/>
          </a:xfrm>
          <a:prstGeom prst="ellipse">
            <a:avLst/>
          </a:prstGeom>
          <a:solidFill>
            <a:srgbClr val="00385A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ru-RU"/>
            </a:defPPr>
            <a:lvl1pPr lvl="0" algn="ctr">
              <a:defRPr spc="-15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ru-RU" sz="5400" dirty="0"/>
              <a:t>19.5</a:t>
            </a:r>
            <a:endParaRPr lang="en-US" sz="5400" dirty="0"/>
          </a:p>
        </p:txBody>
      </p:sp>
      <p:sp>
        <p:nvSpPr>
          <p:cNvPr id="170" name="object 7">
            <a:extLst>
              <a:ext uri="{FF2B5EF4-FFF2-40B4-BE49-F238E27FC236}">
                <a16:creationId xmlns:a16="http://schemas.microsoft.com/office/drawing/2014/main" xmlns="" id="{4143FE33-AA62-41FB-9928-EE4CEFC9ACDE}"/>
              </a:ext>
            </a:extLst>
          </p:cNvPr>
          <p:cNvSpPr txBox="1"/>
          <p:nvPr/>
        </p:nvSpPr>
        <p:spPr>
          <a:xfrm>
            <a:off x="15065189" y="2717343"/>
            <a:ext cx="853200" cy="853200"/>
          </a:xfrm>
          <a:prstGeom prst="ellipse">
            <a:avLst/>
          </a:prstGeom>
          <a:solidFill>
            <a:srgbClr val="1F7887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3600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5.0</a:t>
            </a:r>
            <a:endParaRPr lang="en-US" sz="3600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14" name="object 7">
            <a:extLst>
              <a:ext uri="{FF2B5EF4-FFF2-40B4-BE49-F238E27FC236}">
                <a16:creationId xmlns:a16="http://schemas.microsoft.com/office/drawing/2014/main" xmlns="" id="{576DE1FA-D1CF-4685-B0A4-D81397AC4C69}"/>
              </a:ext>
            </a:extLst>
          </p:cNvPr>
          <p:cNvSpPr txBox="1"/>
          <p:nvPr/>
        </p:nvSpPr>
        <p:spPr>
          <a:xfrm>
            <a:off x="7028050" y="4934675"/>
            <a:ext cx="1440000" cy="100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11500" b="1" spc="-15" dirty="0">
                <a:solidFill>
                  <a:srgbClr val="00385A"/>
                </a:solidFill>
                <a:latin typeface="Myriad Pro" panose="020B0503030403020204" pitchFamily="34" charset="0"/>
              </a:rPr>
              <a:t>7</a:t>
            </a:r>
            <a:endParaRPr lang="en-US" sz="11500" b="1" spc="-15" dirty="0">
              <a:solidFill>
                <a:srgbClr val="00385A"/>
              </a:solidFill>
              <a:latin typeface="Myriad Pro" panose="020B0503030403020204" pitchFamily="34" charset="0"/>
            </a:endParaRPr>
          </a:p>
        </p:txBody>
      </p:sp>
      <p:sp>
        <p:nvSpPr>
          <p:cNvPr id="318" name="object 7">
            <a:extLst>
              <a:ext uri="{FF2B5EF4-FFF2-40B4-BE49-F238E27FC236}">
                <a16:creationId xmlns:a16="http://schemas.microsoft.com/office/drawing/2014/main" xmlns="" id="{92FFFB06-28EB-43AC-A17D-EC6D32FB4DB4}"/>
              </a:ext>
            </a:extLst>
          </p:cNvPr>
          <p:cNvSpPr txBox="1"/>
          <p:nvPr/>
        </p:nvSpPr>
        <p:spPr>
          <a:xfrm>
            <a:off x="15171670" y="529467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Братск и район</a:t>
            </a:r>
          </a:p>
        </p:txBody>
      </p:sp>
      <p:sp>
        <p:nvSpPr>
          <p:cNvPr id="319" name="object 7">
            <a:extLst>
              <a:ext uri="{FF2B5EF4-FFF2-40B4-BE49-F238E27FC236}">
                <a16:creationId xmlns:a16="http://schemas.microsoft.com/office/drawing/2014/main" xmlns="" id="{3F6E6CB6-65C7-4E82-BABF-61456C96F353}"/>
              </a:ext>
            </a:extLst>
          </p:cNvPr>
          <p:cNvSpPr txBox="1"/>
          <p:nvPr/>
        </p:nvSpPr>
        <p:spPr>
          <a:xfrm>
            <a:off x="12484810" y="718191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Нижнеудинский</a:t>
            </a: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 район</a:t>
            </a:r>
          </a:p>
        </p:txBody>
      </p:sp>
      <p:sp>
        <p:nvSpPr>
          <p:cNvPr id="322" name="object 7">
            <a:extLst>
              <a:ext uri="{FF2B5EF4-FFF2-40B4-BE49-F238E27FC236}">
                <a16:creationId xmlns:a16="http://schemas.microsoft.com/office/drawing/2014/main" xmlns="" id="{94B6BE74-D2DC-4E37-8C7D-54EFE3C7DE68}"/>
              </a:ext>
            </a:extLst>
          </p:cNvPr>
          <p:cNvSpPr txBox="1"/>
          <p:nvPr/>
        </p:nvSpPr>
        <p:spPr>
          <a:xfrm>
            <a:off x="15164050" y="882267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Ангарск и район</a:t>
            </a:r>
          </a:p>
        </p:txBody>
      </p:sp>
      <p:sp>
        <p:nvSpPr>
          <p:cNvPr id="323" name="object 7">
            <a:extLst>
              <a:ext uri="{FF2B5EF4-FFF2-40B4-BE49-F238E27FC236}">
                <a16:creationId xmlns:a16="http://schemas.microsoft.com/office/drawing/2014/main" xmlns="" id="{F54D7818-81B8-4DB9-9C5A-133180F75B68}"/>
              </a:ext>
            </a:extLst>
          </p:cNvPr>
          <p:cNvSpPr txBox="1"/>
          <p:nvPr/>
        </p:nvSpPr>
        <p:spPr>
          <a:xfrm>
            <a:off x="14773570" y="363105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Усть-Илимск и район</a:t>
            </a:r>
          </a:p>
        </p:txBody>
      </p:sp>
      <p:sp>
        <p:nvSpPr>
          <p:cNvPr id="324" name="object 7">
            <a:extLst>
              <a:ext uri="{FF2B5EF4-FFF2-40B4-BE49-F238E27FC236}">
                <a16:creationId xmlns:a16="http://schemas.microsoft.com/office/drawing/2014/main" xmlns="" id="{BEA71D4D-F03F-4549-BAE7-E41C818D9C0A}"/>
              </a:ext>
            </a:extLst>
          </p:cNvPr>
          <p:cNvSpPr txBox="1"/>
          <p:nvPr/>
        </p:nvSpPr>
        <p:spPr>
          <a:xfrm>
            <a:off x="18548050" y="846267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sz="1800" dirty="0"/>
              <a:t>Иркутск и район</a:t>
            </a:r>
          </a:p>
        </p:txBody>
      </p:sp>
      <p:sp>
        <p:nvSpPr>
          <p:cNvPr id="325" name="object 7">
            <a:extLst>
              <a:ext uri="{FF2B5EF4-FFF2-40B4-BE49-F238E27FC236}">
                <a16:creationId xmlns:a16="http://schemas.microsoft.com/office/drawing/2014/main" xmlns="" id="{DDE6F51C-BA59-4670-898B-0CC68A09B835}"/>
              </a:ext>
            </a:extLst>
          </p:cNvPr>
          <p:cNvSpPr txBox="1"/>
          <p:nvPr/>
        </p:nvSpPr>
        <p:spPr>
          <a:xfrm>
            <a:off x="18738850" y="10093475"/>
            <a:ext cx="576000" cy="216000"/>
          </a:xfrm>
          <a:prstGeom prst="roundRect">
            <a:avLst>
              <a:gd name="adj" fmla="val 25179"/>
            </a:avLst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rtlCol="0" anchor="ctr" anchorCtr="0">
            <a:noAutofit/>
          </a:bodyPr>
          <a:lstStyle/>
          <a:p>
            <a:pPr lvl="0" algn="r"/>
            <a:r>
              <a:rPr lang="ru-RU" sz="1600" b="1" spc="-15" dirty="0">
                <a:solidFill>
                  <a:schemeClr val="bg1"/>
                </a:solidFill>
                <a:latin typeface="Myriad Pro" panose="020B0503030403020204" pitchFamily="34" charset="0"/>
              </a:rPr>
              <a:t>13</a:t>
            </a:r>
            <a:endParaRPr lang="en-US" sz="1600" b="1" spc="-15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26" name="object 7">
            <a:extLst>
              <a:ext uri="{FF2B5EF4-FFF2-40B4-BE49-F238E27FC236}">
                <a16:creationId xmlns:a16="http://schemas.microsoft.com/office/drawing/2014/main" xmlns="" id="{938540D7-480A-4E81-9CDC-67FBFE338E71}"/>
              </a:ext>
            </a:extLst>
          </p:cNvPr>
          <p:cNvSpPr txBox="1"/>
          <p:nvPr/>
        </p:nvSpPr>
        <p:spPr>
          <a:xfrm>
            <a:off x="16460050" y="10622675"/>
            <a:ext cx="1368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sz="1800" dirty="0"/>
              <a:t>Слюдянский район</a:t>
            </a:r>
          </a:p>
        </p:txBody>
      </p:sp>
      <p:sp>
        <p:nvSpPr>
          <p:cNvPr id="356" name="object 7">
            <a:extLst>
              <a:ext uri="{FF2B5EF4-FFF2-40B4-BE49-F238E27FC236}">
                <a16:creationId xmlns:a16="http://schemas.microsoft.com/office/drawing/2014/main" xmlns="" id="{97D152D5-4093-4FE6-B69E-176130673E8B}"/>
              </a:ext>
            </a:extLst>
          </p:cNvPr>
          <p:cNvSpPr txBox="1"/>
          <p:nvPr/>
        </p:nvSpPr>
        <p:spPr>
          <a:xfrm>
            <a:off x="2132050" y="9398675"/>
            <a:ext cx="144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600" dirty="0"/>
              <a:t>млрд рублей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600" dirty="0"/>
              <a:t>планируемых</a:t>
            </a:r>
            <a:br>
              <a:rPr lang="ru-RU" sz="1600" dirty="0"/>
            </a:br>
            <a:r>
              <a:rPr lang="ru-RU" sz="1600" dirty="0"/>
              <a:t>инвестиций</a:t>
            </a:r>
          </a:p>
        </p:txBody>
      </p:sp>
      <p:sp>
        <p:nvSpPr>
          <p:cNvPr id="357" name="object 7">
            <a:extLst>
              <a:ext uri="{FF2B5EF4-FFF2-40B4-BE49-F238E27FC236}">
                <a16:creationId xmlns:a16="http://schemas.microsoft.com/office/drawing/2014/main" xmlns="" id="{0CE5F2F4-5B4D-4DBE-8D98-CEF65E4993EA}"/>
              </a:ext>
            </a:extLst>
          </p:cNvPr>
          <p:cNvSpPr txBox="1"/>
          <p:nvPr/>
        </p:nvSpPr>
        <p:spPr>
          <a:xfrm>
            <a:off x="2132050" y="8318675"/>
            <a:ext cx="1440000" cy="100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11500" b="1" spc="-15" dirty="0">
                <a:solidFill>
                  <a:srgbClr val="00385A"/>
                </a:solidFill>
                <a:latin typeface="Myriad Pro" panose="020B0503030403020204" pitchFamily="34" charset="0"/>
              </a:rPr>
              <a:t>87</a:t>
            </a:r>
            <a:endParaRPr lang="en-US" sz="11500" b="1" spc="-15" dirty="0">
              <a:solidFill>
                <a:srgbClr val="00385A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60" name="Диаграмма 359">
            <a:extLst>
              <a:ext uri="{FF2B5EF4-FFF2-40B4-BE49-F238E27FC236}">
                <a16:creationId xmlns:a16="http://schemas.microsoft.com/office/drawing/2014/main" xmlns="" id="{2ECB60AE-C8DB-4A72-8AF3-6C0D3060B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108280"/>
              </p:ext>
            </p:extLst>
          </p:nvPr>
        </p:nvGraphicFramePr>
        <p:xfrm>
          <a:off x="1628050" y="4214675"/>
          <a:ext cx="2592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64" name="TextBox 363">
            <a:extLst>
              <a:ext uri="{FF2B5EF4-FFF2-40B4-BE49-F238E27FC236}">
                <a16:creationId xmlns:a16="http://schemas.microsoft.com/office/drawing/2014/main" xmlns="" id="{86373220-2419-4DE3-8999-E4AD20689F70}"/>
              </a:ext>
            </a:extLst>
          </p:cNvPr>
          <p:cNvSpPr txBox="1"/>
          <p:nvPr/>
        </p:nvSpPr>
        <p:spPr>
          <a:xfrm>
            <a:off x="4076050" y="6302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Туризм, 18</a:t>
            </a:r>
          </a:p>
        </p:txBody>
      </p:sp>
      <p:cxnSp>
        <p:nvCxnSpPr>
          <p:cNvPr id="365" name="Прямая соединительная линия 364">
            <a:extLst>
              <a:ext uri="{FF2B5EF4-FFF2-40B4-BE49-F238E27FC236}">
                <a16:creationId xmlns:a16="http://schemas.microsoft.com/office/drawing/2014/main" xmlns="" id="{B3C010B0-7B07-4543-A600-75A92E3CEA9D}"/>
              </a:ext>
            </a:extLst>
          </p:cNvPr>
          <p:cNvCxnSpPr/>
          <p:nvPr/>
        </p:nvCxnSpPr>
        <p:spPr>
          <a:xfrm>
            <a:off x="4076050" y="6518675"/>
            <a:ext cx="64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Прямая соединительная линия 365">
            <a:extLst>
              <a:ext uri="{FF2B5EF4-FFF2-40B4-BE49-F238E27FC236}">
                <a16:creationId xmlns:a16="http://schemas.microsoft.com/office/drawing/2014/main" xmlns="" id="{90364E89-0076-40CE-B749-7001C680155C}"/>
              </a:ext>
            </a:extLst>
          </p:cNvPr>
          <p:cNvCxnSpPr>
            <a:cxnSpLocks/>
          </p:cNvCxnSpPr>
          <p:nvPr/>
        </p:nvCxnSpPr>
        <p:spPr>
          <a:xfrm flipH="1" flipV="1">
            <a:off x="3860050" y="6302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xmlns="" id="{6B09B00D-C367-4C49-8520-706D18E34412}"/>
              </a:ext>
            </a:extLst>
          </p:cNvPr>
          <p:cNvSpPr txBox="1"/>
          <p:nvPr/>
        </p:nvSpPr>
        <p:spPr>
          <a:xfrm>
            <a:off x="980050" y="6374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Химия, 3</a:t>
            </a:r>
          </a:p>
        </p:txBody>
      </p:sp>
      <p:cxnSp>
        <p:nvCxnSpPr>
          <p:cNvPr id="371" name="Прямая соединительная линия 370">
            <a:extLst>
              <a:ext uri="{FF2B5EF4-FFF2-40B4-BE49-F238E27FC236}">
                <a16:creationId xmlns:a16="http://schemas.microsoft.com/office/drawing/2014/main" xmlns="" id="{78227668-AABB-47DC-95A9-CBFA480291CC}"/>
              </a:ext>
            </a:extLst>
          </p:cNvPr>
          <p:cNvCxnSpPr/>
          <p:nvPr/>
        </p:nvCxnSpPr>
        <p:spPr>
          <a:xfrm>
            <a:off x="1268050" y="6590675"/>
            <a:ext cx="576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Прямая соединительная линия 371">
            <a:extLst>
              <a:ext uri="{FF2B5EF4-FFF2-40B4-BE49-F238E27FC236}">
                <a16:creationId xmlns:a16="http://schemas.microsoft.com/office/drawing/2014/main" xmlns="" id="{4DAD5331-A6C8-4F10-A94D-6D63B5DB3A40}"/>
              </a:ext>
            </a:extLst>
          </p:cNvPr>
          <p:cNvCxnSpPr>
            <a:cxnSpLocks/>
          </p:cNvCxnSpPr>
          <p:nvPr/>
        </p:nvCxnSpPr>
        <p:spPr>
          <a:xfrm flipV="1">
            <a:off x="1844050" y="6374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72">
            <a:extLst>
              <a:ext uri="{FF2B5EF4-FFF2-40B4-BE49-F238E27FC236}">
                <a16:creationId xmlns:a16="http://schemas.microsoft.com/office/drawing/2014/main" xmlns="" id="{F8B7523A-ADE6-4A95-AAAE-19168334A45E}"/>
              </a:ext>
            </a:extLst>
          </p:cNvPr>
          <p:cNvSpPr txBox="1"/>
          <p:nvPr/>
        </p:nvSpPr>
        <p:spPr>
          <a:xfrm>
            <a:off x="4004050" y="4214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Лесопереработка, 8</a:t>
            </a:r>
          </a:p>
        </p:txBody>
      </p:sp>
      <p:cxnSp>
        <p:nvCxnSpPr>
          <p:cNvPr id="374" name="Прямая соединительная линия 373">
            <a:extLst>
              <a:ext uri="{FF2B5EF4-FFF2-40B4-BE49-F238E27FC236}">
                <a16:creationId xmlns:a16="http://schemas.microsoft.com/office/drawing/2014/main" xmlns="" id="{03B26D05-0750-442F-BAF8-0B13E30240F6}"/>
              </a:ext>
            </a:extLst>
          </p:cNvPr>
          <p:cNvCxnSpPr/>
          <p:nvPr/>
        </p:nvCxnSpPr>
        <p:spPr>
          <a:xfrm>
            <a:off x="4004050" y="4430675"/>
            <a:ext cx="1224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>
            <a:extLst>
              <a:ext uri="{FF2B5EF4-FFF2-40B4-BE49-F238E27FC236}">
                <a16:creationId xmlns:a16="http://schemas.microsoft.com/office/drawing/2014/main" xmlns="" id="{97F60C9D-0641-466B-A891-C2DD6A654302}"/>
              </a:ext>
            </a:extLst>
          </p:cNvPr>
          <p:cNvCxnSpPr>
            <a:cxnSpLocks/>
          </p:cNvCxnSpPr>
          <p:nvPr/>
        </p:nvCxnSpPr>
        <p:spPr>
          <a:xfrm flipH="1">
            <a:off x="3788050" y="4430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object 7">
            <a:extLst>
              <a:ext uri="{FF2B5EF4-FFF2-40B4-BE49-F238E27FC236}">
                <a16:creationId xmlns:a16="http://schemas.microsoft.com/office/drawing/2014/main" xmlns="" id="{FD51F0AE-7B01-4D5F-BEDC-112AACC19630}"/>
              </a:ext>
            </a:extLst>
          </p:cNvPr>
          <p:cNvSpPr txBox="1"/>
          <p:nvPr/>
        </p:nvSpPr>
        <p:spPr>
          <a:xfrm>
            <a:off x="1844050" y="5510675"/>
            <a:ext cx="144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600" dirty="0"/>
              <a:t>соглашений</a:t>
            </a:r>
          </a:p>
        </p:txBody>
      </p:sp>
      <p:sp>
        <p:nvSpPr>
          <p:cNvPr id="377" name="object 7">
            <a:extLst>
              <a:ext uri="{FF2B5EF4-FFF2-40B4-BE49-F238E27FC236}">
                <a16:creationId xmlns:a16="http://schemas.microsoft.com/office/drawing/2014/main" xmlns="" id="{4876A5EE-07AF-4BFA-9928-891796F174FF}"/>
              </a:ext>
            </a:extLst>
          </p:cNvPr>
          <p:cNvSpPr txBox="1"/>
          <p:nvPr/>
        </p:nvSpPr>
        <p:spPr>
          <a:xfrm>
            <a:off x="1484050" y="4358675"/>
            <a:ext cx="1440000" cy="1008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r"/>
            <a:r>
              <a:rPr lang="ru-RU" sz="11500" b="1" spc="-15" dirty="0">
                <a:solidFill>
                  <a:srgbClr val="00385A"/>
                </a:solidFill>
                <a:latin typeface="Myriad Pro" panose="020B0503030403020204" pitchFamily="34" charset="0"/>
              </a:rPr>
              <a:t>38</a:t>
            </a:r>
            <a:endParaRPr lang="en-US" sz="11500" b="1" spc="-15" dirty="0">
              <a:solidFill>
                <a:srgbClr val="00385A"/>
              </a:solidFill>
              <a:latin typeface="Myriad Pro" panose="020B0503030403020204" pitchFamily="34" charset="0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xmlns="" id="{7FD55684-A0DF-4E51-87C1-1ABE74EBE617}"/>
              </a:ext>
            </a:extLst>
          </p:cNvPr>
          <p:cNvSpPr txBox="1"/>
          <p:nvPr/>
        </p:nvSpPr>
        <p:spPr>
          <a:xfrm>
            <a:off x="4364050" y="4862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Логистика, 2</a:t>
            </a:r>
          </a:p>
        </p:txBody>
      </p:sp>
      <p:cxnSp>
        <p:nvCxnSpPr>
          <p:cNvPr id="379" name="Прямая соединительная линия 378">
            <a:extLst>
              <a:ext uri="{FF2B5EF4-FFF2-40B4-BE49-F238E27FC236}">
                <a16:creationId xmlns:a16="http://schemas.microsoft.com/office/drawing/2014/main" xmlns="" id="{92466F1A-F396-491F-9320-7F2FE4E1F773}"/>
              </a:ext>
            </a:extLst>
          </p:cNvPr>
          <p:cNvCxnSpPr/>
          <p:nvPr/>
        </p:nvCxnSpPr>
        <p:spPr>
          <a:xfrm>
            <a:off x="4364050" y="5078675"/>
            <a:ext cx="792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Прямая соединительная линия 379">
            <a:extLst>
              <a:ext uri="{FF2B5EF4-FFF2-40B4-BE49-F238E27FC236}">
                <a16:creationId xmlns:a16="http://schemas.microsoft.com/office/drawing/2014/main" xmlns="" id="{A49CBB30-197E-45BD-9B48-F763C0E149B2}"/>
              </a:ext>
            </a:extLst>
          </p:cNvPr>
          <p:cNvCxnSpPr>
            <a:cxnSpLocks/>
          </p:cNvCxnSpPr>
          <p:nvPr/>
        </p:nvCxnSpPr>
        <p:spPr>
          <a:xfrm flipH="1">
            <a:off x="4148050" y="5078675"/>
            <a:ext cx="216000" cy="144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>
            <a:extLst>
              <a:ext uri="{FF2B5EF4-FFF2-40B4-BE49-F238E27FC236}">
                <a16:creationId xmlns:a16="http://schemas.microsoft.com/office/drawing/2014/main" xmlns="" id="{7E26C9B7-332B-48BC-87EE-680ADED58013}"/>
              </a:ext>
            </a:extLst>
          </p:cNvPr>
          <p:cNvSpPr txBox="1"/>
          <p:nvPr/>
        </p:nvSpPr>
        <p:spPr>
          <a:xfrm>
            <a:off x="3356050" y="3782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Добыча полезных ископаемых, 2</a:t>
            </a:r>
          </a:p>
        </p:txBody>
      </p:sp>
      <p:cxnSp>
        <p:nvCxnSpPr>
          <p:cNvPr id="382" name="Прямая соединительная линия 381">
            <a:extLst>
              <a:ext uri="{FF2B5EF4-FFF2-40B4-BE49-F238E27FC236}">
                <a16:creationId xmlns:a16="http://schemas.microsoft.com/office/drawing/2014/main" xmlns="" id="{154C46C7-1F23-443D-A1F6-5243DA8696DA}"/>
              </a:ext>
            </a:extLst>
          </p:cNvPr>
          <p:cNvCxnSpPr/>
          <p:nvPr/>
        </p:nvCxnSpPr>
        <p:spPr>
          <a:xfrm>
            <a:off x="3356050" y="3998675"/>
            <a:ext cx="1872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Прямая соединительная линия 382">
            <a:extLst>
              <a:ext uri="{FF2B5EF4-FFF2-40B4-BE49-F238E27FC236}">
                <a16:creationId xmlns:a16="http://schemas.microsoft.com/office/drawing/2014/main" xmlns="" id="{BFA3C0E4-0F00-4CAE-94C0-59D342D8E5CE}"/>
              </a:ext>
            </a:extLst>
          </p:cNvPr>
          <p:cNvCxnSpPr>
            <a:cxnSpLocks/>
          </p:cNvCxnSpPr>
          <p:nvPr/>
        </p:nvCxnSpPr>
        <p:spPr>
          <a:xfrm flipH="1">
            <a:off x="3140050" y="3998675"/>
            <a:ext cx="216000" cy="288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DCC48A2C-2030-4600-ADAD-2168627D5B8A}"/>
              </a:ext>
            </a:extLst>
          </p:cNvPr>
          <p:cNvSpPr txBox="1"/>
          <p:nvPr/>
        </p:nvSpPr>
        <p:spPr>
          <a:xfrm>
            <a:off x="692050" y="7526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Химия, 12 %</a:t>
            </a:r>
          </a:p>
        </p:txBody>
      </p:sp>
      <p:cxnSp>
        <p:nvCxnSpPr>
          <p:cNvPr id="258" name="Прямая соединительная линия 257">
            <a:extLst>
              <a:ext uri="{FF2B5EF4-FFF2-40B4-BE49-F238E27FC236}">
                <a16:creationId xmlns:a16="http://schemas.microsoft.com/office/drawing/2014/main" xmlns="" id="{97720C13-6BBF-4804-9606-A10BD5103012}"/>
              </a:ext>
            </a:extLst>
          </p:cNvPr>
          <p:cNvCxnSpPr/>
          <p:nvPr/>
        </p:nvCxnSpPr>
        <p:spPr>
          <a:xfrm>
            <a:off x="908050" y="7742675"/>
            <a:ext cx="64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>
            <a:extLst>
              <a:ext uri="{FF2B5EF4-FFF2-40B4-BE49-F238E27FC236}">
                <a16:creationId xmlns:a16="http://schemas.microsoft.com/office/drawing/2014/main" xmlns="" id="{51A0889C-9EA3-4E9B-A83C-7440A7489120}"/>
              </a:ext>
            </a:extLst>
          </p:cNvPr>
          <p:cNvCxnSpPr>
            <a:cxnSpLocks/>
          </p:cNvCxnSpPr>
          <p:nvPr/>
        </p:nvCxnSpPr>
        <p:spPr>
          <a:xfrm>
            <a:off x="1556050" y="7742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72BE26C7-C6FE-4C8A-9541-288C13AA287D}"/>
              </a:ext>
            </a:extLst>
          </p:cNvPr>
          <p:cNvSpPr txBox="1"/>
          <p:nvPr/>
        </p:nvSpPr>
        <p:spPr>
          <a:xfrm>
            <a:off x="3788050" y="9974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Лесопереработка, 10 %</a:t>
            </a:r>
          </a:p>
        </p:txBody>
      </p:sp>
      <p:cxnSp>
        <p:nvCxnSpPr>
          <p:cNvPr id="264" name="Прямая соединительная линия 263">
            <a:extLst>
              <a:ext uri="{FF2B5EF4-FFF2-40B4-BE49-F238E27FC236}">
                <a16:creationId xmlns:a16="http://schemas.microsoft.com/office/drawing/2014/main" xmlns="" id="{3EE84D06-817F-4BE7-82CD-FDB7F1BCD29D}"/>
              </a:ext>
            </a:extLst>
          </p:cNvPr>
          <p:cNvCxnSpPr/>
          <p:nvPr/>
        </p:nvCxnSpPr>
        <p:spPr>
          <a:xfrm>
            <a:off x="3788050" y="10190675"/>
            <a:ext cx="1440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>
            <a:extLst>
              <a:ext uri="{FF2B5EF4-FFF2-40B4-BE49-F238E27FC236}">
                <a16:creationId xmlns:a16="http://schemas.microsoft.com/office/drawing/2014/main" xmlns="" id="{59E50241-BF3F-454E-BE17-40583B6A690B}"/>
              </a:ext>
            </a:extLst>
          </p:cNvPr>
          <p:cNvCxnSpPr>
            <a:cxnSpLocks/>
          </p:cNvCxnSpPr>
          <p:nvPr/>
        </p:nvCxnSpPr>
        <p:spPr>
          <a:xfrm flipH="1" flipV="1">
            <a:off x="3572050" y="9974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xmlns="" id="{7F9E57D9-57A8-4A2B-80A0-313815367123}"/>
              </a:ext>
            </a:extLst>
          </p:cNvPr>
          <p:cNvSpPr txBox="1"/>
          <p:nvPr/>
        </p:nvSpPr>
        <p:spPr>
          <a:xfrm>
            <a:off x="4292050" y="7814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Добыча полезных</a:t>
            </a:r>
          </a:p>
          <a:p>
            <a:r>
              <a:rPr lang="ru-RU" sz="1100" i="1" dirty="0">
                <a:latin typeface="Myriad Pro Light" panose="020B0403030403020204" pitchFamily="34" charset="0"/>
              </a:rPr>
              <a:t>ископаемых, 37 %</a:t>
            </a:r>
          </a:p>
        </p:txBody>
      </p:sp>
      <p:cxnSp>
        <p:nvCxnSpPr>
          <p:cNvPr id="285" name="Прямая соединительная линия 284">
            <a:extLst>
              <a:ext uri="{FF2B5EF4-FFF2-40B4-BE49-F238E27FC236}">
                <a16:creationId xmlns:a16="http://schemas.microsoft.com/office/drawing/2014/main" xmlns="" id="{DCFFF9B1-1EAE-4898-B539-C09BFEF6A4B2}"/>
              </a:ext>
            </a:extLst>
          </p:cNvPr>
          <p:cNvCxnSpPr/>
          <p:nvPr/>
        </p:nvCxnSpPr>
        <p:spPr>
          <a:xfrm>
            <a:off x="4292050" y="8030675"/>
            <a:ext cx="1080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>
            <a:extLst>
              <a:ext uri="{FF2B5EF4-FFF2-40B4-BE49-F238E27FC236}">
                <a16:creationId xmlns:a16="http://schemas.microsoft.com/office/drawing/2014/main" xmlns="" id="{26DCEBDA-8C67-4EFF-B53F-BF464EE837FE}"/>
              </a:ext>
            </a:extLst>
          </p:cNvPr>
          <p:cNvCxnSpPr>
            <a:cxnSpLocks/>
          </p:cNvCxnSpPr>
          <p:nvPr/>
        </p:nvCxnSpPr>
        <p:spPr>
          <a:xfrm flipH="1">
            <a:off x="4076050" y="8030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>
            <a:extLst>
              <a:ext uri="{FF2B5EF4-FFF2-40B4-BE49-F238E27FC236}">
                <a16:creationId xmlns:a16="http://schemas.microsoft.com/office/drawing/2014/main" xmlns="" id="{52E1477E-9D27-4B08-B394-2A182F662B9A}"/>
              </a:ext>
            </a:extLst>
          </p:cNvPr>
          <p:cNvCxnSpPr/>
          <p:nvPr/>
        </p:nvCxnSpPr>
        <p:spPr>
          <a:xfrm>
            <a:off x="1700050" y="10478676"/>
            <a:ext cx="936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xmlns="" id="{14BDB4F1-F646-4A5C-AD01-D74165EA5D53}"/>
              </a:ext>
            </a:extLst>
          </p:cNvPr>
          <p:cNvCxnSpPr>
            <a:cxnSpLocks/>
          </p:cNvCxnSpPr>
          <p:nvPr/>
        </p:nvCxnSpPr>
        <p:spPr>
          <a:xfrm flipV="1">
            <a:off x="2636050" y="10190675"/>
            <a:ext cx="216000" cy="288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xmlns="" id="{5D8D752A-9706-43E1-8DE0-B4BC81D2937C}"/>
              </a:ext>
            </a:extLst>
          </p:cNvPr>
          <p:cNvSpPr txBox="1"/>
          <p:nvPr/>
        </p:nvSpPr>
        <p:spPr>
          <a:xfrm>
            <a:off x="620050" y="9614674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Туризм, 27 %</a:t>
            </a:r>
          </a:p>
        </p:txBody>
      </p:sp>
      <p:cxnSp>
        <p:nvCxnSpPr>
          <p:cNvPr id="295" name="Прямая соединительная линия 294">
            <a:extLst>
              <a:ext uri="{FF2B5EF4-FFF2-40B4-BE49-F238E27FC236}">
                <a16:creationId xmlns:a16="http://schemas.microsoft.com/office/drawing/2014/main" xmlns="" id="{4A162BEA-6528-4B1A-B0A3-DC2ED669A29D}"/>
              </a:ext>
            </a:extLst>
          </p:cNvPr>
          <p:cNvCxnSpPr/>
          <p:nvPr/>
        </p:nvCxnSpPr>
        <p:spPr>
          <a:xfrm>
            <a:off x="692050" y="9830674"/>
            <a:ext cx="792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>
            <a:extLst>
              <a:ext uri="{FF2B5EF4-FFF2-40B4-BE49-F238E27FC236}">
                <a16:creationId xmlns:a16="http://schemas.microsoft.com/office/drawing/2014/main" xmlns="" id="{EC1EB245-1DB3-4D2D-8A01-309A1C158E37}"/>
              </a:ext>
            </a:extLst>
          </p:cNvPr>
          <p:cNvCxnSpPr>
            <a:cxnSpLocks/>
          </p:cNvCxnSpPr>
          <p:nvPr/>
        </p:nvCxnSpPr>
        <p:spPr>
          <a:xfrm flipV="1">
            <a:off x="1485494" y="9614675"/>
            <a:ext cx="214556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>
            <a:extLst>
              <a:ext uri="{FF2B5EF4-FFF2-40B4-BE49-F238E27FC236}">
                <a16:creationId xmlns:a16="http://schemas.microsoft.com/office/drawing/2014/main" xmlns="" id="{FB586D46-3060-4939-B6F8-C5D1371D4627}"/>
              </a:ext>
            </a:extLst>
          </p:cNvPr>
          <p:cNvSpPr txBox="1"/>
          <p:nvPr/>
        </p:nvSpPr>
        <p:spPr>
          <a:xfrm>
            <a:off x="1772050" y="10262676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Логистика, 6 %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xmlns="" id="{55437D68-F68A-4BD2-BBD7-97150CD6BCDD}"/>
              </a:ext>
            </a:extLst>
          </p:cNvPr>
          <p:cNvSpPr txBox="1"/>
          <p:nvPr/>
        </p:nvSpPr>
        <p:spPr>
          <a:xfrm>
            <a:off x="5444050" y="5726676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ОЭЗ, 11</a:t>
            </a:r>
          </a:p>
        </p:txBody>
      </p:sp>
      <p:cxnSp>
        <p:nvCxnSpPr>
          <p:cNvPr id="302" name="Прямая соединительная линия 301">
            <a:extLst>
              <a:ext uri="{FF2B5EF4-FFF2-40B4-BE49-F238E27FC236}">
                <a16:creationId xmlns:a16="http://schemas.microsoft.com/office/drawing/2014/main" xmlns="" id="{C25211F2-4441-4F07-B548-8AEAA26CF5EC}"/>
              </a:ext>
            </a:extLst>
          </p:cNvPr>
          <p:cNvCxnSpPr/>
          <p:nvPr/>
        </p:nvCxnSpPr>
        <p:spPr>
          <a:xfrm>
            <a:off x="5804050" y="5942676"/>
            <a:ext cx="504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>
            <a:extLst>
              <a:ext uri="{FF2B5EF4-FFF2-40B4-BE49-F238E27FC236}">
                <a16:creationId xmlns:a16="http://schemas.microsoft.com/office/drawing/2014/main" xmlns="" id="{A7AAE8F2-61F9-41B5-847B-ED2DFAA7976B}"/>
              </a:ext>
            </a:extLst>
          </p:cNvPr>
          <p:cNvCxnSpPr>
            <a:cxnSpLocks/>
          </p:cNvCxnSpPr>
          <p:nvPr/>
        </p:nvCxnSpPr>
        <p:spPr>
          <a:xfrm flipV="1">
            <a:off x="6308050" y="5726675"/>
            <a:ext cx="216000" cy="216001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xmlns="" id="{2EA76434-F164-4517-B552-5B4730E80295}"/>
              </a:ext>
            </a:extLst>
          </p:cNvPr>
          <p:cNvSpPr txBox="1"/>
          <p:nvPr/>
        </p:nvSpPr>
        <p:spPr>
          <a:xfrm>
            <a:off x="6596050" y="3854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Экспертиза, 1</a:t>
            </a:r>
          </a:p>
        </p:txBody>
      </p:sp>
      <p:cxnSp>
        <p:nvCxnSpPr>
          <p:cNvPr id="305" name="Прямая соединительная линия 304">
            <a:extLst>
              <a:ext uri="{FF2B5EF4-FFF2-40B4-BE49-F238E27FC236}">
                <a16:creationId xmlns:a16="http://schemas.microsoft.com/office/drawing/2014/main" xmlns="" id="{3C47E7F2-25D5-4B3F-A0B4-A4644D10E231}"/>
              </a:ext>
            </a:extLst>
          </p:cNvPr>
          <p:cNvCxnSpPr/>
          <p:nvPr/>
        </p:nvCxnSpPr>
        <p:spPr>
          <a:xfrm>
            <a:off x="6596050" y="4070675"/>
            <a:ext cx="864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>
            <a:extLst>
              <a:ext uri="{FF2B5EF4-FFF2-40B4-BE49-F238E27FC236}">
                <a16:creationId xmlns:a16="http://schemas.microsoft.com/office/drawing/2014/main" xmlns="" id="{C15A812A-0FC2-400F-BE3F-B1AAB29C1506}"/>
              </a:ext>
            </a:extLst>
          </p:cNvPr>
          <p:cNvCxnSpPr>
            <a:cxnSpLocks/>
          </p:cNvCxnSpPr>
          <p:nvPr/>
        </p:nvCxnSpPr>
        <p:spPr>
          <a:xfrm>
            <a:off x="7460050" y="4070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>
            <a:extLst>
              <a:ext uri="{FF2B5EF4-FFF2-40B4-BE49-F238E27FC236}">
                <a16:creationId xmlns:a16="http://schemas.microsoft.com/office/drawing/2014/main" xmlns="" id="{431A5F24-FC70-467C-A2BA-C67439D5233A}"/>
              </a:ext>
            </a:extLst>
          </p:cNvPr>
          <p:cNvSpPr txBox="1"/>
          <p:nvPr/>
        </p:nvSpPr>
        <p:spPr>
          <a:xfrm>
            <a:off x="9188050" y="5222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Земельные вопросы, 7</a:t>
            </a:r>
          </a:p>
        </p:txBody>
      </p:sp>
      <p:cxnSp>
        <p:nvCxnSpPr>
          <p:cNvPr id="308" name="Прямая соединительная линия 307">
            <a:extLst>
              <a:ext uri="{FF2B5EF4-FFF2-40B4-BE49-F238E27FC236}">
                <a16:creationId xmlns:a16="http://schemas.microsoft.com/office/drawing/2014/main" xmlns="" id="{4FBD7C10-6333-4C14-AB33-67B45CE7EA5A}"/>
              </a:ext>
            </a:extLst>
          </p:cNvPr>
          <p:cNvCxnSpPr/>
          <p:nvPr/>
        </p:nvCxnSpPr>
        <p:spPr>
          <a:xfrm>
            <a:off x="9188050" y="5438675"/>
            <a:ext cx="1296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>
            <a:extLst>
              <a:ext uri="{FF2B5EF4-FFF2-40B4-BE49-F238E27FC236}">
                <a16:creationId xmlns:a16="http://schemas.microsoft.com/office/drawing/2014/main" xmlns="" id="{47A8BC37-DC0B-441F-BFF1-1E8E96EB782C}"/>
              </a:ext>
            </a:extLst>
          </p:cNvPr>
          <p:cNvCxnSpPr>
            <a:cxnSpLocks/>
          </p:cNvCxnSpPr>
          <p:nvPr/>
        </p:nvCxnSpPr>
        <p:spPr>
          <a:xfrm flipH="1">
            <a:off x="8972050" y="5438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xmlns="" id="{2F7B2510-BA88-4972-88F2-7B73A63D43F1}"/>
              </a:ext>
            </a:extLst>
          </p:cNvPr>
          <p:cNvSpPr txBox="1"/>
          <p:nvPr/>
        </p:nvSpPr>
        <p:spPr>
          <a:xfrm>
            <a:off x="8756050" y="6446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Инфраструктура, 1</a:t>
            </a:r>
          </a:p>
        </p:txBody>
      </p:sp>
      <p:cxnSp>
        <p:nvCxnSpPr>
          <p:cNvPr id="312" name="Прямая соединительная линия 311">
            <a:extLst>
              <a:ext uri="{FF2B5EF4-FFF2-40B4-BE49-F238E27FC236}">
                <a16:creationId xmlns:a16="http://schemas.microsoft.com/office/drawing/2014/main" xmlns="" id="{A30AC1B2-E003-4FCB-ACB9-F5ABBF255DD8}"/>
              </a:ext>
            </a:extLst>
          </p:cNvPr>
          <p:cNvCxnSpPr/>
          <p:nvPr/>
        </p:nvCxnSpPr>
        <p:spPr>
          <a:xfrm>
            <a:off x="8756050" y="6662675"/>
            <a:ext cx="1224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>
            <a:extLst>
              <a:ext uri="{FF2B5EF4-FFF2-40B4-BE49-F238E27FC236}">
                <a16:creationId xmlns:a16="http://schemas.microsoft.com/office/drawing/2014/main" xmlns="" id="{2AFB0D83-BD36-4646-9747-10CBF1CE09F9}"/>
              </a:ext>
            </a:extLst>
          </p:cNvPr>
          <p:cNvCxnSpPr>
            <a:cxnSpLocks/>
          </p:cNvCxnSpPr>
          <p:nvPr/>
        </p:nvCxnSpPr>
        <p:spPr>
          <a:xfrm flipH="1" flipV="1">
            <a:off x="8540050" y="6446674"/>
            <a:ext cx="216000" cy="216001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 313">
            <a:extLst>
              <a:ext uri="{FF2B5EF4-FFF2-40B4-BE49-F238E27FC236}">
                <a16:creationId xmlns:a16="http://schemas.microsoft.com/office/drawing/2014/main" xmlns="" id="{950A6057-D269-4ED3-80D1-70A5C2A3F9F3}"/>
              </a:ext>
            </a:extLst>
          </p:cNvPr>
          <p:cNvSpPr txBox="1"/>
          <p:nvPr/>
        </p:nvSpPr>
        <p:spPr>
          <a:xfrm>
            <a:off x="8684050" y="4070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Административная, 7</a:t>
            </a:r>
          </a:p>
        </p:txBody>
      </p:sp>
      <p:cxnSp>
        <p:nvCxnSpPr>
          <p:cNvPr id="315" name="Прямая соединительная линия 314">
            <a:extLst>
              <a:ext uri="{FF2B5EF4-FFF2-40B4-BE49-F238E27FC236}">
                <a16:creationId xmlns:a16="http://schemas.microsoft.com/office/drawing/2014/main" xmlns="" id="{E2883756-D833-477B-93B0-7E8D4CEC51E8}"/>
              </a:ext>
            </a:extLst>
          </p:cNvPr>
          <p:cNvCxnSpPr/>
          <p:nvPr/>
        </p:nvCxnSpPr>
        <p:spPr>
          <a:xfrm>
            <a:off x="8684050" y="4286675"/>
            <a:ext cx="136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>
            <a:extLst>
              <a:ext uri="{FF2B5EF4-FFF2-40B4-BE49-F238E27FC236}">
                <a16:creationId xmlns:a16="http://schemas.microsoft.com/office/drawing/2014/main" xmlns="" id="{6169817A-D33B-4F50-A501-D6B0487D81A9}"/>
              </a:ext>
            </a:extLst>
          </p:cNvPr>
          <p:cNvCxnSpPr>
            <a:cxnSpLocks/>
          </p:cNvCxnSpPr>
          <p:nvPr/>
        </p:nvCxnSpPr>
        <p:spPr>
          <a:xfrm flipH="1">
            <a:off x="8468050" y="4286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xmlns="" id="{79607EB9-05D9-4FC2-8E05-5F613D299EBE}"/>
              </a:ext>
            </a:extLst>
          </p:cNvPr>
          <p:cNvSpPr txBox="1"/>
          <p:nvPr/>
        </p:nvSpPr>
        <p:spPr>
          <a:xfrm>
            <a:off x="8108050" y="6734675"/>
            <a:ext cx="288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Льготы, 7</a:t>
            </a:r>
          </a:p>
        </p:txBody>
      </p:sp>
      <p:cxnSp>
        <p:nvCxnSpPr>
          <p:cNvPr id="329" name="Прямая соединительная линия 328">
            <a:extLst>
              <a:ext uri="{FF2B5EF4-FFF2-40B4-BE49-F238E27FC236}">
                <a16:creationId xmlns:a16="http://schemas.microsoft.com/office/drawing/2014/main" xmlns="" id="{3B99FC76-EEB9-44BE-9FA4-11D58B353C3A}"/>
              </a:ext>
            </a:extLst>
          </p:cNvPr>
          <p:cNvCxnSpPr>
            <a:cxnSpLocks/>
          </p:cNvCxnSpPr>
          <p:nvPr/>
        </p:nvCxnSpPr>
        <p:spPr>
          <a:xfrm flipH="1" flipV="1">
            <a:off x="7892050" y="6734674"/>
            <a:ext cx="216000" cy="216001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>
            <a:extLst>
              <a:ext uri="{FF2B5EF4-FFF2-40B4-BE49-F238E27FC236}">
                <a16:creationId xmlns:a16="http://schemas.microsoft.com/office/drawing/2014/main" xmlns="" id="{291ABF79-8232-4E47-AB6C-2C44B0F11B9A}"/>
              </a:ext>
            </a:extLst>
          </p:cNvPr>
          <p:cNvCxnSpPr/>
          <p:nvPr/>
        </p:nvCxnSpPr>
        <p:spPr>
          <a:xfrm>
            <a:off x="8108050" y="6950674"/>
            <a:ext cx="64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xmlns="" id="{1C875B93-EC7E-4A65-9398-73254EE2DB56}"/>
              </a:ext>
            </a:extLst>
          </p:cNvPr>
          <p:cNvSpPr txBox="1"/>
          <p:nvPr/>
        </p:nvSpPr>
        <p:spPr>
          <a:xfrm>
            <a:off x="5876050" y="4142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Финансовая, 4</a:t>
            </a:r>
          </a:p>
        </p:txBody>
      </p:sp>
      <p:cxnSp>
        <p:nvCxnSpPr>
          <p:cNvPr id="332" name="Прямая соединительная линия 331">
            <a:extLst>
              <a:ext uri="{FF2B5EF4-FFF2-40B4-BE49-F238E27FC236}">
                <a16:creationId xmlns:a16="http://schemas.microsoft.com/office/drawing/2014/main" xmlns="" id="{FE227043-595F-4019-AF7A-D6DEC0057CD5}"/>
              </a:ext>
            </a:extLst>
          </p:cNvPr>
          <p:cNvCxnSpPr/>
          <p:nvPr/>
        </p:nvCxnSpPr>
        <p:spPr>
          <a:xfrm>
            <a:off x="5876050" y="4358675"/>
            <a:ext cx="864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Прямая соединительная линия 332">
            <a:extLst>
              <a:ext uri="{FF2B5EF4-FFF2-40B4-BE49-F238E27FC236}">
                <a16:creationId xmlns:a16="http://schemas.microsoft.com/office/drawing/2014/main" xmlns="" id="{1BA2DBCF-7213-409B-B078-E3F195CB808D}"/>
              </a:ext>
            </a:extLst>
          </p:cNvPr>
          <p:cNvCxnSpPr>
            <a:cxnSpLocks/>
          </p:cNvCxnSpPr>
          <p:nvPr/>
        </p:nvCxnSpPr>
        <p:spPr>
          <a:xfrm flipH="1" flipV="1">
            <a:off x="6740050" y="4358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Прямоугольник 333">
            <a:extLst>
              <a:ext uri="{FF2B5EF4-FFF2-40B4-BE49-F238E27FC236}">
                <a16:creationId xmlns:a16="http://schemas.microsoft.com/office/drawing/2014/main" xmlns="" id="{6273756D-E125-4610-BE56-34A09E664B66}"/>
              </a:ext>
            </a:extLst>
          </p:cNvPr>
          <p:cNvSpPr/>
          <p:nvPr/>
        </p:nvSpPr>
        <p:spPr>
          <a:xfrm>
            <a:off x="7172050" y="9441875"/>
            <a:ext cx="144000" cy="820800"/>
          </a:xfrm>
          <a:prstGeom prst="rect">
            <a:avLst/>
          </a:prstGeom>
          <a:solidFill>
            <a:srgbClr val="003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Прямоугольник 334">
            <a:extLst>
              <a:ext uri="{FF2B5EF4-FFF2-40B4-BE49-F238E27FC236}">
                <a16:creationId xmlns:a16="http://schemas.microsoft.com/office/drawing/2014/main" xmlns="" id="{070C58BA-7FD9-4033-AC41-BDFB448B6316}"/>
              </a:ext>
            </a:extLst>
          </p:cNvPr>
          <p:cNvSpPr/>
          <p:nvPr/>
        </p:nvSpPr>
        <p:spPr>
          <a:xfrm>
            <a:off x="7604050" y="7123475"/>
            <a:ext cx="144000" cy="3139200"/>
          </a:xfrm>
          <a:prstGeom prst="rect">
            <a:avLst/>
          </a:prstGeom>
          <a:solidFill>
            <a:srgbClr val="00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xmlns="" id="{D858A2CA-87D9-4ABF-BA61-54D6FF4AAC0C}"/>
              </a:ext>
            </a:extLst>
          </p:cNvPr>
          <p:cNvSpPr txBox="1"/>
          <p:nvPr/>
        </p:nvSpPr>
        <p:spPr>
          <a:xfrm>
            <a:off x="7892050" y="7166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r>
              <a:rPr lang="ru-RU" sz="1100" i="1" dirty="0">
                <a:latin typeface="Myriad Pro Light" panose="020B0403030403020204" pitchFamily="34" charset="0"/>
              </a:rPr>
              <a:t>на 30.04.2022, 87.2</a:t>
            </a:r>
          </a:p>
        </p:txBody>
      </p:sp>
      <p:cxnSp>
        <p:nvCxnSpPr>
          <p:cNvPr id="344" name="Прямая соединительная линия 343">
            <a:extLst>
              <a:ext uri="{FF2B5EF4-FFF2-40B4-BE49-F238E27FC236}">
                <a16:creationId xmlns:a16="http://schemas.microsoft.com/office/drawing/2014/main" xmlns="" id="{F3E46ECF-FEF2-4DA0-B3D9-7146CA026A18}"/>
              </a:ext>
            </a:extLst>
          </p:cNvPr>
          <p:cNvCxnSpPr/>
          <p:nvPr/>
        </p:nvCxnSpPr>
        <p:spPr>
          <a:xfrm>
            <a:off x="7892050" y="7382675"/>
            <a:ext cx="1080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Прямая соединительная линия 344">
            <a:extLst>
              <a:ext uri="{FF2B5EF4-FFF2-40B4-BE49-F238E27FC236}">
                <a16:creationId xmlns:a16="http://schemas.microsoft.com/office/drawing/2014/main" xmlns="" id="{911734A7-F894-415D-B0DC-DAA6AB552F38}"/>
              </a:ext>
            </a:extLst>
          </p:cNvPr>
          <p:cNvCxnSpPr>
            <a:cxnSpLocks/>
          </p:cNvCxnSpPr>
          <p:nvPr/>
        </p:nvCxnSpPr>
        <p:spPr>
          <a:xfrm flipH="1">
            <a:off x="7676050" y="7382675"/>
            <a:ext cx="216000" cy="144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Прямоугольник 345">
            <a:extLst>
              <a:ext uri="{FF2B5EF4-FFF2-40B4-BE49-F238E27FC236}">
                <a16:creationId xmlns:a16="http://schemas.microsoft.com/office/drawing/2014/main" xmlns="" id="{6B2C3B20-CB94-4BFC-A885-E9E129C9BB95}"/>
              </a:ext>
            </a:extLst>
          </p:cNvPr>
          <p:cNvSpPr/>
          <p:nvPr/>
        </p:nvSpPr>
        <p:spPr>
          <a:xfrm>
            <a:off x="8828050" y="9290675"/>
            <a:ext cx="144000" cy="972000"/>
          </a:xfrm>
          <a:prstGeom prst="rect">
            <a:avLst/>
          </a:prstGeom>
          <a:solidFill>
            <a:srgbClr val="003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rtlCol="0" anchor="ctr"/>
          <a:lstStyle/>
          <a:p>
            <a:r>
              <a:rPr lang="ru-RU" sz="1200" dirty="0" err="1">
                <a:solidFill>
                  <a:srgbClr val="00385A"/>
                </a:solidFill>
                <a:latin typeface="Myriad Pro Light" panose="020B0403030403020204" pitchFamily="34" charset="0"/>
              </a:rPr>
              <a:t>Техноинвест</a:t>
            </a:r>
            <a:r>
              <a:rPr lang="ru-RU" sz="1200" dirty="0">
                <a:solidFill>
                  <a:srgbClr val="00385A"/>
                </a:solidFill>
                <a:latin typeface="Myriad Pro Light" panose="020B0403030403020204" pitchFamily="34" charset="0"/>
              </a:rPr>
              <a:t> Альянс</a:t>
            </a:r>
          </a:p>
        </p:txBody>
      </p:sp>
      <p:cxnSp>
        <p:nvCxnSpPr>
          <p:cNvPr id="347" name="Прямая соединительная линия 346">
            <a:extLst>
              <a:ext uri="{FF2B5EF4-FFF2-40B4-BE49-F238E27FC236}">
                <a16:creationId xmlns:a16="http://schemas.microsoft.com/office/drawing/2014/main" xmlns="" id="{0F39C376-4580-460C-ABAB-D073B7CA575F}"/>
              </a:ext>
            </a:extLst>
          </p:cNvPr>
          <p:cNvCxnSpPr/>
          <p:nvPr/>
        </p:nvCxnSpPr>
        <p:spPr>
          <a:xfrm>
            <a:off x="7604050" y="10262675"/>
            <a:ext cx="1368000" cy="0"/>
          </a:xfrm>
          <a:prstGeom prst="line">
            <a:avLst/>
          </a:prstGeom>
          <a:ln>
            <a:solidFill>
              <a:srgbClr val="0038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Прямая соединительная линия 347">
            <a:extLst>
              <a:ext uri="{FF2B5EF4-FFF2-40B4-BE49-F238E27FC236}">
                <a16:creationId xmlns:a16="http://schemas.microsoft.com/office/drawing/2014/main" xmlns="" id="{E15B2C38-3B16-4786-987F-029E7BBD762C}"/>
              </a:ext>
            </a:extLst>
          </p:cNvPr>
          <p:cNvCxnSpPr/>
          <p:nvPr/>
        </p:nvCxnSpPr>
        <p:spPr>
          <a:xfrm>
            <a:off x="7604050" y="9290675"/>
            <a:ext cx="1368000" cy="0"/>
          </a:xfrm>
          <a:prstGeom prst="line">
            <a:avLst/>
          </a:prstGeom>
          <a:ln>
            <a:solidFill>
              <a:srgbClr val="0038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Прямоугольник 354">
            <a:extLst>
              <a:ext uri="{FF2B5EF4-FFF2-40B4-BE49-F238E27FC236}">
                <a16:creationId xmlns:a16="http://schemas.microsoft.com/office/drawing/2014/main" xmlns="" id="{199DD27B-CA78-40CF-A792-26D9F66E777B}"/>
              </a:ext>
            </a:extLst>
          </p:cNvPr>
          <p:cNvSpPr/>
          <p:nvPr/>
        </p:nvSpPr>
        <p:spPr>
          <a:xfrm>
            <a:off x="8828050" y="8862275"/>
            <a:ext cx="144000" cy="428400"/>
          </a:xfrm>
          <a:prstGeom prst="rect">
            <a:avLst/>
          </a:prstGeom>
          <a:solidFill>
            <a:srgbClr val="003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rtlCol="0" anchor="ctr"/>
          <a:lstStyle/>
          <a:p>
            <a:r>
              <a:rPr lang="en-US" sz="1200" dirty="0" err="1">
                <a:solidFill>
                  <a:srgbClr val="00385A"/>
                </a:solidFill>
                <a:latin typeface="Myriad Pro Light" panose="020B0403030403020204" pitchFamily="34" charset="0"/>
              </a:rPr>
              <a:t>En</a:t>
            </a:r>
            <a:r>
              <a:rPr lang="en-US" sz="1200" dirty="0">
                <a:solidFill>
                  <a:srgbClr val="00385A"/>
                </a:solidFill>
                <a:latin typeface="Myriad Pro Light" panose="020B0403030403020204" pitchFamily="34" charset="0"/>
              </a:rPr>
              <a:t>+</a:t>
            </a:r>
            <a:r>
              <a:rPr lang="ru-RU" sz="1200" i="1" dirty="0">
                <a:solidFill>
                  <a:srgbClr val="00385A"/>
                </a:solidFill>
                <a:latin typeface="Myriad Pro Light" panose="020B0403030403020204" pitchFamily="34" charset="0"/>
              </a:rPr>
              <a:t> (2 соглашения)</a:t>
            </a:r>
          </a:p>
        </p:txBody>
      </p:sp>
      <p:cxnSp>
        <p:nvCxnSpPr>
          <p:cNvPr id="358" name="Прямая соединительная линия 357">
            <a:extLst>
              <a:ext uri="{FF2B5EF4-FFF2-40B4-BE49-F238E27FC236}">
                <a16:creationId xmlns:a16="http://schemas.microsoft.com/office/drawing/2014/main" xmlns="" id="{1B017A02-F6ED-4DC9-8E36-59781D8CEFB0}"/>
              </a:ext>
            </a:extLst>
          </p:cNvPr>
          <p:cNvCxnSpPr/>
          <p:nvPr/>
        </p:nvCxnSpPr>
        <p:spPr>
          <a:xfrm>
            <a:off x="7604050" y="8862275"/>
            <a:ext cx="1368000" cy="0"/>
          </a:xfrm>
          <a:prstGeom prst="line">
            <a:avLst/>
          </a:prstGeom>
          <a:ln>
            <a:solidFill>
              <a:srgbClr val="0038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Прямоугольник 401">
            <a:extLst>
              <a:ext uri="{FF2B5EF4-FFF2-40B4-BE49-F238E27FC236}">
                <a16:creationId xmlns:a16="http://schemas.microsoft.com/office/drawing/2014/main" xmlns="" id="{C77E7ADB-D780-483B-BFCE-BBACC65784F7}"/>
              </a:ext>
            </a:extLst>
          </p:cNvPr>
          <p:cNvSpPr/>
          <p:nvPr/>
        </p:nvSpPr>
        <p:spPr>
          <a:xfrm>
            <a:off x="7388050" y="7263875"/>
            <a:ext cx="144000" cy="2998800"/>
          </a:xfrm>
          <a:prstGeom prst="rect">
            <a:avLst/>
          </a:prstGeom>
          <a:solidFill>
            <a:srgbClr val="00385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xmlns="" id="{3D18B900-90C3-465F-A8FE-7B4C6D3321AA}"/>
              </a:ext>
            </a:extLst>
          </p:cNvPr>
          <p:cNvSpPr txBox="1"/>
          <p:nvPr/>
        </p:nvSpPr>
        <p:spPr>
          <a:xfrm>
            <a:off x="6380447" y="7022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на 31.12.21, 83.3</a:t>
            </a:r>
          </a:p>
        </p:txBody>
      </p:sp>
      <p:cxnSp>
        <p:nvCxnSpPr>
          <p:cNvPr id="409" name="Прямая соединительная линия 408">
            <a:extLst>
              <a:ext uri="{FF2B5EF4-FFF2-40B4-BE49-F238E27FC236}">
                <a16:creationId xmlns:a16="http://schemas.microsoft.com/office/drawing/2014/main" xmlns="" id="{22633BFF-4DFF-4FF6-A1DE-FFA438DE749B}"/>
              </a:ext>
            </a:extLst>
          </p:cNvPr>
          <p:cNvCxnSpPr/>
          <p:nvPr/>
        </p:nvCxnSpPr>
        <p:spPr>
          <a:xfrm>
            <a:off x="6236050" y="7238675"/>
            <a:ext cx="100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Прямая соединительная линия 409">
            <a:extLst>
              <a:ext uri="{FF2B5EF4-FFF2-40B4-BE49-F238E27FC236}">
                <a16:creationId xmlns:a16="http://schemas.microsoft.com/office/drawing/2014/main" xmlns="" id="{E0364A0C-1C50-4182-8860-0ECFA2F851E0}"/>
              </a:ext>
            </a:extLst>
          </p:cNvPr>
          <p:cNvCxnSpPr>
            <a:cxnSpLocks/>
          </p:cNvCxnSpPr>
          <p:nvPr/>
        </p:nvCxnSpPr>
        <p:spPr>
          <a:xfrm>
            <a:off x="7244447" y="7238675"/>
            <a:ext cx="215603" cy="144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TextBox 410">
            <a:extLst>
              <a:ext uri="{FF2B5EF4-FFF2-40B4-BE49-F238E27FC236}">
                <a16:creationId xmlns:a16="http://schemas.microsoft.com/office/drawing/2014/main" xmlns="" id="{E5D7A55A-5D19-454E-85FE-11C5D6FCF817}"/>
              </a:ext>
            </a:extLst>
          </p:cNvPr>
          <p:cNvSpPr txBox="1"/>
          <p:nvPr/>
        </p:nvSpPr>
        <p:spPr>
          <a:xfrm>
            <a:off x="6164447" y="9110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на 31.08.21 , 22.8</a:t>
            </a:r>
          </a:p>
        </p:txBody>
      </p:sp>
      <p:cxnSp>
        <p:nvCxnSpPr>
          <p:cNvPr id="412" name="Прямая соединительная линия 411">
            <a:extLst>
              <a:ext uri="{FF2B5EF4-FFF2-40B4-BE49-F238E27FC236}">
                <a16:creationId xmlns:a16="http://schemas.microsoft.com/office/drawing/2014/main" xmlns="" id="{D01C5663-A06B-43E1-A332-EE9391D76620}"/>
              </a:ext>
            </a:extLst>
          </p:cNvPr>
          <p:cNvCxnSpPr/>
          <p:nvPr/>
        </p:nvCxnSpPr>
        <p:spPr>
          <a:xfrm>
            <a:off x="6020050" y="9326675"/>
            <a:ext cx="1008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Прямая соединительная линия 412">
            <a:extLst>
              <a:ext uri="{FF2B5EF4-FFF2-40B4-BE49-F238E27FC236}">
                <a16:creationId xmlns:a16="http://schemas.microsoft.com/office/drawing/2014/main" xmlns="" id="{CA0083A9-01D0-4CE2-B34B-C0C1C56FCBA7}"/>
              </a:ext>
            </a:extLst>
          </p:cNvPr>
          <p:cNvCxnSpPr>
            <a:cxnSpLocks/>
          </p:cNvCxnSpPr>
          <p:nvPr/>
        </p:nvCxnSpPr>
        <p:spPr>
          <a:xfrm>
            <a:off x="7028447" y="9326675"/>
            <a:ext cx="215603" cy="144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object 7">
            <a:extLst>
              <a:ext uri="{FF2B5EF4-FFF2-40B4-BE49-F238E27FC236}">
                <a16:creationId xmlns:a16="http://schemas.microsoft.com/office/drawing/2014/main" xmlns="" id="{D7984F44-7B40-460F-8EA8-EA2C41175EC9}"/>
              </a:ext>
            </a:extLst>
          </p:cNvPr>
          <p:cNvSpPr txBox="1"/>
          <p:nvPr/>
        </p:nvSpPr>
        <p:spPr>
          <a:xfrm>
            <a:off x="5804050" y="10694675"/>
            <a:ext cx="144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sz="1200" i="1" dirty="0">
                <a:solidFill>
                  <a:srgbClr val="00385A"/>
                </a:solidFill>
              </a:rPr>
              <a:t>Заключено крупнейшее соглашение</a:t>
            </a:r>
            <a:br>
              <a:rPr lang="ru-RU" sz="1200" i="1" dirty="0">
                <a:solidFill>
                  <a:srgbClr val="00385A"/>
                </a:solidFill>
              </a:rPr>
            </a:br>
            <a:r>
              <a:rPr lang="ru-RU" sz="1200" i="1" dirty="0">
                <a:solidFill>
                  <a:srgbClr val="00385A"/>
                </a:solidFill>
              </a:rPr>
              <a:t>о сопровождении</a:t>
            </a:r>
          </a:p>
        </p:txBody>
      </p:sp>
      <p:cxnSp>
        <p:nvCxnSpPr>
          <p:cNvPr id="418" name="Прямая со стрелкой 417">
            <a:extLst>
              <a:ext uri="{FF2B5EF4-FFF2-40B4-BE49-F238E27FC236}">
                <a16:creationId xmlns:a16="http://schemas.microsoft.com/office/drawing/2014/main" xmlns="" id="{B14B433E-0F16-4528-8C5F-7C006712061B}"/>
              </a:ext>
            </a:extLst>
          </p:cNvPr>
          <p:cNvCxnSpPr/>
          <p:nvPr/>
        </p:nvCxnSpPr>
        <p:spPr>
          <a:xfrm flipV="1">
            <a:off x="7460050" y="10334675"/>
            <a:ext cx="0" cy="432000"/>
          </a:xfrm>
          <a:prstGeom prst="straightConnector1">
            <a:avLst/>
          </a:prstGeom>
          <a:ln>
            <a:solidFill>
              <a:srgbClr val="0038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Прямая соединительная линия 418">
            <a:extLst>
              <a:ext uri="{FF2B5EF4-FFF2-40B4-BE49-F238E27FC236}">
                <a16:creationId xmlns:a16="http://schemas.microsoft.com/office/drawing/2014/main" xmlns="" id="{A0AAD482-D5D7-43C2-A389-46FBB5267F1A}"/>
              </a:ext>
            </a:extLst>
          </p:cNvPr>
          <p:cNvCxnSpPr/>
          <p:nvPr/>
        </p:nvCxnSpPr>
        <p:spPr>
          <a:xfrm>
            <a:off x="7316050" y="10766675"/>
            <a:ext cx="144000" cy="0"/>
          </a:xfrm>
          <a:prstGeom prst="line">
            <a:avLst/>
          </a:prstGeom>
          <a:ln>
            <a:solidFill>
              <a:srgbClr val="003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Прямоугольник 419">
            <a:extLst>
              <a:ext uri="{FF2B5EF4-FFF2-40B4-BE49-F238E27FC236}">
                <a16:creationId xmlns:a16="http://schemas.microsoft.com/office/drawing/2014/main" xmlns="" id="{494C0E51-93D1-4D8F-83D4-13C344806A69}"/>
              </a:ext>
            </a:extLst>
          </p:cNvPr>
          <p:cNvSpPr/>
          <p:nvPr/>
        </p:nvSpPr>
        <p:spPr>
          <a:xfrm>
            <a:off x="8828050" y="8257475"/>
            <a:ext cx="144000" cy="248400"/>
          </a:xfrm>
          <a:prstGeom prst="rect">
            <a:avLst/>
          </a:prstGeom>
          <a:solidFill>
            <a:srgbClr val="003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rtlCol="0" anchor="ctr"/>
          <a:lstStyle/>
          <a:p>
            <a:r>
              <a:rPr lang="ru-RU" sz="1200" dirty="0">
                <a:solidFill>
                  <a:srgbClr val="00385A"/>
                </a:solidFill>
                <a:latin typeface="Myriad Pro Light" panose="020B0403030403020204" pitchFamily="34" charset="0"/>
              </a:rPr>
              <a:t>РТ-НЭО</a:t>
            </a:r>
          </a:p>
        </p:txBody>
      </p:sp>
      <p:cxnSp>
        <p:nvCxnSpPr>
          <p:cNvPr id="421" name="Прямая соединительная линия 420">
            <a:extLst>
              <a:ext uri="{FF2B5EF4-FFF2-40B4-BE49-F238E27FC236}">
                <a16:creationId xmlns:a16="http://schemas.microsoft.com/office/drawing/2014/main" xmlns="" id="{845576DB-D751-4800-8958-968144DF37B5}"/>
              </a:ext>
            </a:extLst>
          </p:cNvPr>
          <p:cNvCxnSpPr/>
          <p:nvPr/>
        </p:nvCxnSpPr>
        <p:spPr>
          <a:xfrm>
            <a:off x="7604050" y="8257475"/>
            <a:ext cx="1368000" cy="0"/>
          </a:xfrm>
          <a:prstGeom prst="line">
            <a:avLst/>
          </a:prstGeom>
          <a:ln>
            <a:solidFill>
              <a:srgbClr val="0038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Прямоугольник 422">
            <a:extLst>
              <a:ext uri="{FF2B5EF4-FFF2-40B4-BE49-F238E27FC236}">
                <a16:creationId xmlns:a16="http://schemas.microsoft.com/office/drawing/2014/main" xmlns="" id="{E8E24DB0-865A-4AC9-9490-A48FF2D9CF22}"/>
              </a:ext>
            </a:extLst>
          </p:cNvPr>
          <p:cNvSpPr/>
          <p:nvPr/>
        </p:nvSpPr>
        <p:spPr>
          <a:xfrm>
            <a:off x="8828050" y="8023475"/>
            <a:ext cx="144000" cy="234000"/>
          </a:xfrm>
          <a:prstGeom prst="rect">
            <a:avLst/>
          </a:prstGeom>
          <a:solidFill>
            <a:srgbClr val="003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rtlCol="0" anchor="ctr"/>
          <a:lstStyle/>
          <a:p>
            <a:r>
              <a:rPr lang="ru-RU" sz="1200" dirty="0">
                <a:solidFill>
                  <a:srgbClr val="00385A"/>
                </a:solidFill>
                <a:latin typeface="Myriad Pro Light" panose="020B0403030403020204" pitchFamily="34" charset="0"/>
              </a:rPr>
              <a:t>Деком</a:t>
            </a:r>
          </a:p>
        </p:txBody>
      </p:sp>
      <p:cxnSp>
        <p:nvCxnSpPr>
          <p:cNvPr id="424" name="Прямая соединительная линия 423">
            <a:extLst>
              <a:ext uri="{FF2B5EF4-FFF2-40B4-BE49-F238E27FC236}">
                <a16:creationId xmlns:a16="http://schemas.microsoft.com/office/drawing/2014/main" xmlns="" id="{BD7B0438-12F5-4C08-A6D8-EF9DB0EC58AC}"/>
              </a:ext>
            </a:extLst>
          </p:cNvPr>
          <p:cNvCxnSpPr/>
          <p:nvPr/>
        </p:nvCxnSpPr>
        <p:spPr>
          <a:xfrm>
            <a:off x="7604050" y="8023475"/>
            <a:ext cx="1368000" cy="0"/>
          </a:xfrm>
          <a:prstGeom prst="line">
            <a:avLst/>
          </a:prstGeom>
          <a:ln>
            <a:solidFill>
              <a:srgbClr val="0038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" name="Прямоугольник 424">
            <a:extLst>
              <a:ext uri="{FF2B5EF4-FFF2-40B4-BE49-F238E27FC236}">
                <a16:creationId xmlns:a16="http://schemas.microsoft.com/office/drawing/2014/main" xmlns="" id="{B83735C7-CFCD-4F21-9083-2FC3A637B666}"/>
              </a:ext>
            </a:extLst>
          </p:cNvPr>
          <p:cNvSpPr/>
          <p:nvPr/>
        </p:nvSpPr>
        <p:spPr>
          <a:xfrm>
            <a:off x="8828050" y="7789475"/>
            <a:ext cx="144000" cy="234000"/>
          </a:xfrm>
          <a:prstGeom prst="rect">
            <a:avLst/>
          </a:prstGeom>
          <a:solidFill>
            <a:srgbClr val="003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rtlCol="0" anchor="ctr"/>
          <a:lstStyle/>
          <a:p>
            <a:r>
              <a:rPr lang="ru-RU" sz="1200" dirty="0">
                <a:solidFill>
                  <a:srgbClr val="00385A"/>
                </a:solidFill>
                <a:latin typeface="Myriad Pro Light" panose="020B0403030403020204" pitchFamily="34" charset="0"/>
              </a:rPr>
              <a:t>Талисман</a:t>
            </a:r>
          </a:p>
        </p:txBody>
      </p:sp>
      <p:cxnSp>
        <p:nvCxnSpPr>
          <p:cNvPr id="426" name="Прямая соединительная линия 425">
            <a:extLst>
              <a:ext uri="{FF2B5EF4-FFF2-40B4-BE49-F238E27FC236}">
                <a16:creationId xmlns:a16="http://schemas.microsoft.com/office/drawing/2014/main" xmlns="" id="{A5ED7C75-48EC-4076-9E5E-3CFEDEA83EC7}"/>
              </a:ext>
            </a:extLst>
          </p:cNvPr>
          <p:cNvCxnSpPr/>
          <p:nvPr/>
        </p:nvCxnSpPr>
        <p:spPr>
          <a:xfrm>
            <a:off x="7604050" y="7789475"/>
            <a:ext cx="1368000" cy="0"/>
          </a:xfrm>
          <a:prstGeom prst="line">
            <a:avLst/>
          </a:prstGeom>
          <a:ln>
            <a:solidFill>
              <a:srgbClr val="0038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bject 7">
            <a:extLst>
              <a:ext uri="{FF2B5EF4-FFF2-40B4-BE49-F238E27FC236}">
                <a16:creationId xmlns:a16="http://schemas.microsoft.com/office/drawing/2014/main" xmlns="" id="{4F79F877-CC64-45C4-9824-FB93DEE1C081}"/>
              </a:ext>
            </a:extLst>
          </p:cNvPr>
          <p:cNvSpPr txBox="1"/>
          <p:nvPr/>
        </p:nvSpPr>
        <p:spPr>
          <a:xfrm>
            <a:off x="17900050" y="9974675"/>
            <a:ext cx="1202400" cy="12024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4400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9.9</a:t>
            </a:r>
            <a:endParaRPr lang="en-US" sz="4400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32" name="object 7">
            <a:extLst>
              <a:ext uri="{FF2B5EF4-FFF2-40B4-BE49-F238E27FC236}">
                <a16:creationId xmlns:a16="http://schemas.microsoft.com/office/drawing/2014/main" xmlns="" id="{54FB0E0A-9C35-4AB6-959C-6961FF6CDE91}"/>
              </a:ext>
            </a:extLst>
          </p:cNvPr>
          <p:cNvSpPr txBox="1"/>
          <p:nvPr/>
        </p:nvSpPr>
        <p:spPr>
          <a:xfrm>
            <a:off x="13972450" y="4823075"/>
            <a:ext cx="241200" cy="241200"/>
          </a:xfrm>
          <a:prstGeom prst="ellipse">
            <a:avLst/>
          </a:prstGeom>
          <a:solidFill>
            <a:srgbClr val="1B8B97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360000" tIns="0" rIns="0" bIns="0" rtlCol="0" anchor="ctr" anchorCtr="0">
            <a:noAutofit/>
          </a:bodyPr>
          <a:lstStyle>
            <a:defPPr>
              <a:defRPr lang="ru-RU"/>
            </a:defPPr>
            <a:lvl1pPr lvl="0">
              <a:defRPr sz="1600" spc="-15">
                <a:solidFill>
                  <a:srgbClr val="00385A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ru-RU" dirty="0"/>
              <a:t>0.4</a:t>
            </a:r>
            <a:endParaRPr lang="en-US" dirty="0"/>
          </a:p>
        </p:txBody>
      </p:sp>
      <p:sp>
        <p:nvSpPr>
          <p:cNvPr id="433" name="object 7">
            <a:extLst>
              <a:ext uri="{FF2B5EF4-FFF2-40B4-BE49-F238E27FC236}">
                <a16:creationId xmlns:a16="http://schemas.microsoft.com/office/drawing/2014/main" xmlns="" id="{595E929C-9EE9-4BFF-B9B9-551A4945E670}"/>
              </a:ext>
            </a:extLst>
          </p:cNvPr>
          <p:cNvSpPr txBox="1"/>
          <p:nvPr/>
        </p:nvSpPr>
        <p:spPr>
          <a:xfrm>
            <a:off x="12479730" y="481099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Чунский район</a:t>
            </a:r>
          </a:p>
        </p:txBody>
      </p:sp>
      <p:sp>
        <p:nvSpPr>
          <p:cNvPr id="435" name="object 7">
            <a:extLst>
              <a:ext uri="{FF2B5EF4-FFF2-40B4-BE49-F238E27FC236}">
                <a16:creationId xmlns:a16="http://schemas.microsoft.com/office/drawing/2014/main" xmlns="" id="{BDE3BA92-98F4-4BC5-9829-FB9579C36344}"/>
              </a:ext>
            </a:extLst>
          </p:cNvPr>
          <p:cNvSpPr txBox="1"/>
          <p:nvPr/>
        </p:nvSpPr>
        <p:spPr>
          <a:xfrm>
            <a:off x="16330450" y="7901075"/>
            <a:ext cx="144000" cy="144000"/>
          </a:xfrm>
          <a:prstGeom prst="ellipse">
            <a:avLst/>
          </a:prstGeom>
          <a:solidFill>
            <a:srgbClr val="1B8B97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360000" tIns="0" rIns="0" bIns="0" rtlCol="0" anchor="ctr" anchorCtr="0">
            <a:noAutofit/>
          </a:bodyPr>
          <a:lstStyle>
            <a:defPPr>
              <a:defRPr lang="ru-RU"/>
            </a:defPPr>
            <a:lvl1pPr lvl="0">
              <a:defRPr spc="-15">
                <a:solidFill>
                  <a:srgbClr val="00385A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ru-RU" dirty="0"/>
              <a:t>0.1</a:t>
            </a:r>
            <a:endParaRPr lang="en-US" dirty="0"/>
          </a:p>
        </p:txBody>
      </p:sp>
      <p:sp>
        <p:nvSpPr>
          <p:cNvPr id="436" name="object 7">
            <a:extLst>
              <a:ext uri="{FF2B5EF4-FFF2-40B4-BE49-F238E27FC236}">
                <a16:creationId xmlns:a16="http://schemas.microsoft.com/office/drawing/2014/main" xmlns="" id="{B4A375EA-23F9-42D8-BA59-D646240D3BA8}"/>
              </a:ext>
            </a:extLst>
          </p:cNvPr>
          <p:cNvSpPr txBox="1"/>
          <p:nvPr/>
        </p:nvSpPr>
        <p:spPr>
          <a:xfrm>
            <a:off x="14556690" y="781467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Черемховский район</a:t>
            </a:r>
          </a:p>
        </p:txBody>
      </p:sp>
      <p:graphicFrame>
        <p:nvGraphicFramePr>
          <p:cNvPr id="177" name="Диаграмма 176">
            <a:extLst>
              <a:ext uri="{FF2B5EF4-FFF2-40B4-BE49-F238E27FC236}">
                <a16:creationId xmlns:a16="http://schemas.microsoft.com/office/drawing/2014/main" xmlns="" id="{478BB7FF-60E9-4269-B809-F28DAA334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374851"/>
              </p:ext>
            </p:extLst>
          </p:nvPr>
        </p:nvGraphicFramePr>
        <p:xfrm>
          <a:off x="17972051" y="4070676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2" name="object 7">
            <a:extLst>
              <a:ext uri="{FF2B5EF4-FFF2-40B4-BE49-F238E27FC236}">
                <a16:creationId xmlns:a16="http://schemas.microsoft.com/office/drawing/2014/main" xmlns="" id="{42407AFA-38B8-48C1-8F8D-D729BEFC7C43}"/>
              </a:ext>
            </a:extLst>
          </p:cNvPr>
          <p:cNvSpPr txBox="1"/>
          <p:nvPr/>
        </p:nvSpPr>
        <p:spPr>
          <a:xfrm>
            <a:off x="16849290" y="399867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Усть-Кут и район</a:t>
            </a:r>
          </a:p>
        </p:txBody>
      </p:sp>
      <p:sp>
        <p:nvSpPr>
          <p:cNvPr id="193" name="object 7">
            <a:extLst>
              <a:ext uri="{FF2B5EF4-FFF2-40B4-BE49-F238E27FC236}">
                <a16:creationId xmlns:a16="http://schemas.microsoft.com/office/drawing/2014/main" xmlns="" id="{D93B7BD8-D104-463A-AE46-8BC4DBBF8FBC}"/>
              </a:ext>
            </a:extLst>
          </p:cNvPr>
          <p:cNvSpPr txBox="1"/>
          <p:nvPr/>
        </p:nvSpPr>
        <p:spPr>
          <a:xfrm>
            <a:off x="18396850" y="4040195"/>
            <a:ext cx="216000" cy="216000"/>
          </a:xfrm>
          <a:prstGeom prst="ellipse">
            <a:avLst/>
          </a:prstGeom>
          <a:solidFill>
            <a:srgbClr val="1B8B97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360000" tIns="0" rIns="0" bIns="0" rtlCol="0" anchor="ctr" anchorCtr="0">
            <a:noAutofit/>
          </a:bodyPr>
          <a:lstStyle/>
          <a:p>
            <a:pPr lvl="0"/>
            <a:r>
              <a:rPr lang="ru-RU" sz="1600" spc="-15" dirty="0">
                <a:solidFill>
                  <a:srgbClr val="00385A"/>
                </a:solidFill>
                <a:latin typeface="Myriad Pro Light" panose="020B0403030403020204" pitchFamily="34" charset="0"/>
              </a:rPr>
              <a:t>0.3</a:t>
            </a:r>
            <a:endParaRPr lang="en-US" sz="1600" spc="-15" dirty="0">
              <a:solidFill>
                <a:srgbClr val="00385A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94" name="object 7">
            <a:extLst>
              <a:ext uri="{FF2B5EF4-FFF2-40B4-BE49-F238E27FC236}">
                <a16:creationId xmlns:a16="http://schemas.microsoft.com/office/drawing/2014/main" xmlns="" id="{A771B7D4-AB2B-4158-80B1-37A2A2E3397F}"/>
              </a:ext>
            </a:extLst>
          </p:cNvPr>
          <p:cNvSpPr txBox="1"/>
          <p:nvPr/>
        </p:nvSpPr>
        <p:spPr>
          <a:xfrm>
            <a:off x="17603594" y="7275512"/>
            <a:ext cx="216000" cy="216000"/>
          </a:xfrm>
          <a:prstGeom prst="ellipse">
            <a:avLst/>
          </a:prstGeom>
          <a:solidFill>
            <a:srgbClr val="1B8B97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360000" tIns="0" rIns="0" bIns="0" rtlCol="0" anchor="ctr" anchorCtr="0">
            <a:noAutofit/>
          </a:bodyPr>
          <a:lstStyle/>
          <a:p>
            <a:pPr lvl="0"/>
            <a:r>
              <a:rPr lang="ru-RU" sz="1600" spc="-15" dirty="0">
                <a:solidFill>
                  <a:srgbClr val="00385A"/>
                </a:solidFill>
                <a:latin typeface="Myriad Pro Light" panose="020B0403030403020204" pitchFamily="34" charset="0"/>
              </a:rPr>
              <a:t>0.3</a:t>
            </a:r>
            <a:endParaRPr lang="en-US" sz="1600" spc="-15" dirty="0">
              <a:solidFill>
                <a:srgbClr val="00385A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95" name="object 7">
            <a:extLst>
              <a:ext uri="{FF2B5EF4-FFF2-40B4-BE49-F238E27FC236}">
                <a16:creationId xmlns:a16="http://schemas.microsoft.com/office/drawing/2014/main" xmlns="" id="{4254BABD-D568-4214-A34D-EB978EB4EA65}"/>
              </a:ext>
            </a:extLst>
          </p:cNvPr>
          <p:cNvSpPr txBox="1"/>
          <p:nvPr/>
        </p:nvSpPr>
        <p:spPr>
          <a:xfrm>
            <a:off x="16028050" y="723867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Боханский район</a:t>
            </a:r>
          </a:p>
        </p:txBody>
      </p:sp>
      <p:sp>
        <p:nvSpPr>
          <p:cNvPr id="196" name="object 7">
            <a:extLst>
              <a:ext uri="{FF2B5EF4-FFF2-40B4-BE49-F238E27FC236}">
                <a16:creationId xmlns:a16="http://schemas.microsoft.com/office/drawing/2014/main" xmlns="" id="{79A8AE08-9DC3-43F8-890E-962178411F30}"/>
              </a:ext>
            </a:extLst>
          </p:cNvPr>
          <p:cNvSpPr txBox="1"/>
          <p:nvPr/>
        </p:nvSpPr>
        <p:spPr>
          <a:xfrm>
            <a:off x="18548050" y="6014675"/>
            <a:ext cx="144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sz="1600" dirty="0"/>
              <a:t>по муниципальным</a:t>
            </a:r>
            <a:br>
              <a:rPr lang="ru-RU" sz="1600" dirty="0"/>
            </a:br>
            <a:r>
              <a:rPr lang="ru-RU" sz="1600" dirty="0"/>
              <a:t>образованиям</a:t>
            </a:r>
            <a:br>
              <a:rPr lang="ru-RU" sz="1600" dirty="0"/>
            </a:br>
            <a:r>
              <a:rPr lang="ru-RU" sz="1600" dirty="0"/>
              <a:t>в млрд рублей</a:t>
            </a:r>
          </a:p>
        </p:txBody>
      </p:sp>
      <p:sp>
        <p:nvSpPr>
          <p:cNvPr id="197" name="Круг: прозрачная заливка 196">
            <a:extLst>
              <a:ext uri="{FF2B5EF4-FFF2-40B4-BE49-F238E27FC236}">
                <a16:creationId xmlns:a16="http://schemas.microsoft.com/office/drawing/2014/main" xmlns="" id="{5192895F-AE64-4331-804D-FD63A882B86A}"/>
              </a:ext>
            </a:extLst>
          </p:cNvPr>
          <p:cNvSpPr/>
          <p:nvPr/>
        </p:nvSpPr>
        <p:spPr>
          <a:xfrm>
            <a:off x="18100912" y="4227910"/>
            <a:ext cx="4032000" cy="4032000"/>
          </a:xfrm>
          <a:prstGeom prst="donut">
            <a:avLst>
              <a:gd name="adj" fmla="val 2748"/>
            </a:avLst>
          </a:prstGeom>
          <a:solidFill>
            <a:srgbClr val="76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99C411BF-7090-3209-ADC0-878EA007EA30}"/>
              </a:ext>
            </a:extLst>
          </p:cNvPr>
          <p:cNvSpPr txBox="1"/>
          <p:nvPr/>
        </p:nvSpPr>
        <p:spPr>
          <a:xfrm>
            <a:off x="620050" y="5726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Прочие, 5</a:t>
            </a:r>
          </a:p>
        </p:txBody>
      </p: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xmlns="" id="{D974B5F4-7DC8-6F79-F4A5-66C65EA970A7}"/>
              </a:ext>
            </a:extLst>
          </p:cNvPr>
          <p:cNvCxnSpPr/>
          <p:nvPr/>
        </p:nvCxnSpPr>
        <p:spPr>
          <a:xfrm>
            <a:off x="908050" y="5942675"/>
            <a:ext cx="576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>
            <a:extLst>
              <a:ext uri="{FF2B5EF4-FFF2-40B4-BE49-F238E27FC236}">
                <a16:creationId xmlns:a16="http://schemas.microsoft.com/office/drawing/2014/main" xmlns="" id="{1FA83941-10FA-6945-E9CA-B1AA18CE38B1}"/>
              </a:ext>
            </a:extLst>
          </p:cNvPr>
          <p:cNvCxnSpPr>
            <a:cxnSpLocks/>
          </p:cNvCxnSpPr>
          <p:nvPr/>
        </p:nvCxnSpPr>
        <p:spPr>
          <a:xfrm flipV="1">
            <a:off x="1484050" y="5726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3EE07EC7-A468-D9E1-765A-02D38B865605}"/>
              </a:ext>
            </a:extLst>
          </p:cNvPr>
          <p:cNvSpPr txBox="1"/>
          <p:nvPr/>
        </p:nvSpPr>
        <p:spPr>
          <a:xfrm>
            <a:off x="1412050" y="7022675"/>
            <a:ext cx="864000" cy="216000"/>
          </a:xfrm>
          <a:prstGeom prst="rect">
            <a:avLst/>
          </a:prstGeom>
          <a:noFill/>
        </p:spPr>
        <p:txBody>
          <a:bodyPr wrap="none" lIns="36000" tIns="36000" rIns="36000" bIns="18000" rtlCol="0" anchor="b" anchorCtr="0">
            <a:noAutofit/>
          </a:bodyPr>
          <a:lstStyle/>
          <a:p>
            <a:pPr algn="r"/>
            <a:r>
              <a:rPr lang="ru-RU" sz="1100" i="1" dirty="0">
                <a:latin typeface="Myriad Pro Light" panose="020B0403030403020204" pitchFamily="34" charset="0"/>
              </a:rPr>
              <a:t>Прочее, 8 %</a:t>
            </a:r>
          </a:p>
        </p:txBody>
      </p:sp>
      <p:cxnSp>
        <p:nvCxnSpPr>
          <p:cNvPr id="199" name="Прямая соединительная линия 198">
            <a:extLst>
              <a:ext uri="{FF2B5EF4-FFF2-40B4-BE49-F238E27FC236}">
                <a16:creationId xmlns:a16="http://schemas.microsoft.com/office/drawing/2014/main" xmlns="" id="{A54D8E13-ACDB-9DD7-0B47-C484716D97DC}"/>
              </a:ext>
            </a:extLst>
          </p:cNvPr>
          <p:cNvCxnSpPr/>
          <p:nvPr/>
        </p:nvCxnSpPr>
        <p:spPr>
          <a:xfrm>
            <a:off x="1556050" y="7238675"/>
            <a:ext cx="720000" cy="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>
            <a:extLst>
              <a:ext uri="{FF2B5EF4-FFF2-40B4-BE49-F238E27FC236}">
                <a16:creationId xmlns:a16="http://schemas.microsoft.com/office/drawing/2014/main" xmlns="" id="{F276DAC1-A5AE-4687-4367-32EA3BC32A4D}"/>
              </a:ext>
            </a:extLst>
          </p:cNvPr>
          <p:cNvCxnSpPr>
            <a:cxnSpLocks/>
          </p:cNvCxnSpPr>
          <p:nvPr/>
        </p:nvCxnSpPr>
        <p:spPr>
          <a:xfrm>
            <a:off x="2276050" y="7238675"/>
            <a:ext cx="216000" cy="216000"/>
          </a:xfrm>
          <a:prstGeom prst="line">
            <a:avLst/>
          </a:prstGeom>
          <a:ln>
            <a:solidFill>
              <a:srgbClr val="1F7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xmlns="" id="{D96419DE-6D4A-0DEC-43D8-42E703EC0975}"/>
              </a:ext>
            </a:extLst>
          </p:cNvPr>
          <p:cNvSpPr/>
          <p:nvPr/>
        </p:nvSpPr>
        <p:spPr>
          <a:xfrm>
            <a:off x="8828050" y="8505875"/>
            <a:ext cx="144000" cy="356400"/>
          </a:xfrm>
          <a:prstGeom prst="rect">
            <a:avLst/>
          </a:prstGeom>
          <a:solidFill>
            <a:srgbClr val="00385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rtlCol="0" anchor="ctr"/>
          <a:lstStyle/>
          <a:p>
            <a:r>
              <a:rPr lang="ru-RU" sz="1200" dirty="0">
                <a:solidFill>
                  <a:srgbClr val="00385A"/>
                </a:solidFill>
                <a:latin typeface="Myriad Pro Light" panose="020B0403030403020204" pitchFamily="34" charset="0"/>
              </a:rPr>
              <a:t>АЭХК</a:t>
            </a:r>
          </a:p>
        </p:txBody>
      </p:sp>
      <p:cxnSp>
        <p:nvCxnSpPr>
          <p:cNvPr id="206" name="Прямая соединительная линия 205">
            <a:extLst>
              <a:ext uri="{FF2B5EF4-FFF2-40B4-BE49-F238E27FC236}">
                <a16:creationId xmlns:a16="http://schemas.microsoft.com/office/drawing/2014/main" xmlns="" id="{C5B427C2-0866-C568-0C45-AA70F311D9CE}"/>
              </a:ext>
            </a:extLst>
          </p:cNvPr>
          <p:cNvCxnSpPr/>
          <p:nvPr/>
        </p:nvCxnSpPr>
        <p:spPr>
          <a:xfrm>
            <a:off x="7604050" y="8505875"/>
            <a:ext cx="1368000" cy="0"/>
          </a:xfrm>
          <a:prstGeom prst="line">
            <a:avLst/>
          </a:prstGeom>
          <a:ln>
            <a:solidFill>
              <a:srgbClr val="0038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object 7">
            <a:extLst>
              <a:ext uri="{FF2B5EF4-FFF2-40B4-BE49-F238E27FC236}">
                <a16:creationId xmlns:a16="http://schemas.microsoft.com/office/drawing/2014/main" xmlns="" id="{9B13A29A-BC36-10A7-C908-F615EE26AB38}"/>
              </a:ext>
            </a:extLst>
          </p:cNvPr>
          <p:cNvSpPr txBox="1"/>
          <p:nvPr/>
        </p:nvSpPr>
        <p:spPr>
          <a:xfrm>
            <a:off x="7028050" y="6014675"/>
            <a:ext cx="144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spcBef>
                <a:spcPts val="0"/>
              </a:spcBef>
              <a:defRPr sz="16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ru-RU" dirty="0"/>
              <a:t>основных </a:t>
            </a:r>
          </a:p>
          <a:p>
            <a:r>
              <a:rPr lang="ru-RU" dirty="0"/>
              <a:t>направлений</a:t>
            </a:r>
          </a:p>
          <a:p>
            <a:r>
              <a:rPr lang="ru-RU" dirty="0"/>
              <a:t>поддержки</a:t>
            </a:r>
          </a:p>
        </p:txBody>
      </p:sp>
      <p:sp>
        <p:nvSpPr>
          <p:cNvPr id="209" name="object 7">
            <a:extLst>
              <a:ext uri="{FF2B5EF4-FFF2-40B4-BE49-F238E27FC236}">
                <a16:creationId xmlns:a16="http://schemas.microsoft.com/office/drawing/2014/main" xmlns="" id="{41456AC6-DF1D-00B7-FA22-45F2503395C2}"/>
              </a:ext>
            </a:extLst>
          </p:cNvPr>
          <p:cNvSpPr txBox="1"/>
          <p:nvPr/>
        </p:nvSpPr>
        <p:spPr>
          <a:xfrm>
            <a:off x="14836890" y="825429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Усольский район</a:t>
            </a:r>
          </a:p>
        </p:txBody>
      </p:sp>
      <p:sp>
        <p:nvSpPr>
          <p:cNvPr id="211" name="object 7">
            <a:extLst>
              <a:ext uri="{FF2B5EF4-FFF2-40B4-BE49-F238E27FC236}">
                <a16:creationId xmlns:a16="http://schemas.microsoft.com/office/drawing/2014/main" xmlns="" id="{3CC18A4B-DC9E-EF68-0AFA-6501BB9A3B6C}"/>
              </a:ext>
            </a:extLst>
          </p:cNvPr>
          <p:cNvSpPr txBox="1"/>
          <p:nvPr/>
        </p:nvSpPr>
        <p:spPr>
          <a:xfrm>
            <a:off x="16384450" y="8174675"/>
            <a:ext cx="435600" cy="435600"/>
          </a:xfrm>
          <a:prstGeom prst="ellipse">
            <a:avLst/>
          </a:prstGeom>
          <a:solidFill>
            <a:srgbClr val="1B8B97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rtlCol="0" anchor="ctr" anchorCtr="0">
            <a:noAutofit/>
          </a:bodyPr>
          <a:lstStyle/>
          <a:p>
            <a:pPr lvl="0" algn="ctr"/>
            <a:r>
              <a:rPr lang="ru-RU" sz="1600" spc="-15" dirty="0">
                <a:solidFill>
                  <a:schemeClr val="bg1"/>
                </a:solidFill>
                <a:latin typeface="Myriad Pro Light" panose="020B0403030403020204" pitchFamily="34" charset="0"/>
              </a:rPr>
              <a:t>1.3</a:t>
            </a:r>
            <a:endParaRPr lang="en-US" sz="1600" spc="-15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13" name="object 7">
            <a:extLst>
              <a:ext uri="{FF2B5EF4-FFF2-40B4-BE49-F238E27FC236}">
                <a16:creationId xmlns:a16="http://schemas.microsoft.com/office/drawing/2014/main" xmlns="" id="{70455960-4268-1BF6-0BBF-E6E15ADE41B8}"/>
              </a:ext>
            </a:extLst>
          </p:cNvPr>
          <p:cNvSpPr txBox="1"/>
          <p:nvPr/>
        </p:nvSpPr>
        <p:spPr>
          <a:xfrm>
            <a:off x="16424490" y="9902675"/>
            <a:ext cx="1440000" cy="288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ru-RU"/>
            </a:defPPr>
            <a:lvl1pPr lvl="0">
              <a:spcBef>
                <a:spcPts val="600"/>
              </a:spcBef>
              <a:defRPr sz="2400" spc="-15">
                <a:solidFill>
                  <a:srgbClr val="00496D"/>
                </a:solidFill>
                <a:latin typeface="Myriad Pro Light" panose="020B0403030403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800" dirty="0"/>
              <a:t>Шелехов и район</a:t>
            </a:r>
          </a:p>
        </p:txBody>
      </p:sp>
      <p:sp>
        <p:nvSpPr>
          <p:cNvPr id="216" name="object 7">
            <a:extLst>
              <a:ext uri="{FF2B5EF4-FFF2-40B4-BE49-F238E27FC236}">
                <a16:creationId xmlns:a16="http://schemas.microsoft.com/office/drawing/2014/main" xmlns="" id="{068C1813-4BAD-C969-F8B4-5C4B91B89A88}"/>
              </a:ext>
            </a:extLst>
          </p:cNvPr>
          <p:cNvSpPr txBox="1"/>
          <p:nvPr/>
        </p:nvSpPr>
        <p:spPr>
          <a:xfrm>
            <a:off x="17972050" y="9944195"/>
            <a:ext cx="216000" cy="216000"/>
          </a:xfrm>
          <a:prstGeom prst="ellipse">
            <a:avLst/>
          </a:prstGeom>
          <a:solidFill>
            <a:srgbClr val="1B8B97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360000" tIns="0" rIns="0" bIns="0" rtlCol="0" anchor="ctr" anchorCtr="0">
            <a:noAutofit/>
          </a:bodyPr>
          <a:lstStyle/>
          <a:p>
            <a:pPr lvl="0"/>
            <a:r>
              <a:rPr lang="ru-RU" sz="1600" spc="-15" dirty="0">
                <a:solidFill>
                  <a:srgbClr val="00385A"/>
                </a:solidFill>
                <a:latin typeface="Myriad Pro Light" panose="020B0403030403020204" pitchFamily="34" charset="0"/>
              </a:rPr>
              <a:t>0.2</a:t>
            </a:r>
            <a:endParaRPr lang="en-US" sz="1600" spc="-15" dirty="0">
              <a:solidFill>
                <a:srgbClr val="00385A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1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5025" y="5458337"/>
            <a:ext cx="6999307" cy="64628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4100" b="1" spc="60" dirty="0">
                <a:solidFill>
                  <a:srgbClr val="FFFFFF"/>
                </a:solidFill>
                <a:latin typeface="Myriad Pro"/>
                <a:cs typeface="Myriad Pro"/>
              </a:rPr>
              <a:t>СПАСИБО</a:t>
            </a:r>
            <a:r>
              <a:rPr sz="4100" b="1" spc="5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4100" b="1" spc="45" dirty="0">
                <a:solidFill>
                  <a:srgbClr val="FFFFFF"/>
                </a:solidFill>
                <a:latin typeface="Myriad Pro"/>
                <a:cs typeface="Myriad Pro"/>
              </a:rPr>
              <a:t>ЗА</a:t>
            </a:r>
            <a:r>
              <a:rPr sz="4100" b="1" spc="5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4100" b="1" spc="95" dirty="0">
                <a:solidFill>
                  <a:srgbClr val="FFFFFF"/>
                </a:solidFill>
                <a:latin typeface="Myriad Pro"/>
                <a:cs typeface="Myriad Pro"/>
              </a:rPr>
              <a:t>ВНИМАНИЕ</a:t>
            </a:r>
            <a:endParaRPr sz="4100">
              <a:latin typeface="Myriad Pro"/>
              <a:cs typeface="Myriad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8266" y="7515869"/>
            <a:ext cx="7887970" cy="25716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960"/>
              </a:lnSpc>
              <a:spcBef>
                <a:spcPts val="95"/>
              </a:spcBef>
            </a:pPr>
            <a:r>
              <a:rPr sz="3300" spc="-5" dirty="0">
                <a:solidFill>
                  <a:srgbClr val="FFFFFF"/>
                </a:solidFill>
                <a:latin typeface="Myriad Pro"/>
                <a:cs typeface="Myriad Pro"/>
              </a:rPr>
              <a:t>+7</a:t>
            </a:r>
            <a:r>
              <a:rPr sz="3300" spc="-1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Myriad Pro"/>
                <a:cs typeface="Myriad Pro"/>
              </a:rPr>
              <a:t>(3952)</a:t>
            </a:r>
            <a:r>
              <a:rPr sz="3300" spc="-1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Myriad Pro"/>
                <a:cs typeface="Myriad Pro"/>
              </a:rPr>
              <a:t>22-55-88</a:t>
            </a:r>
            <a:endParaRPr sz="3300" dirty="0">
              <a:latin typeface="Myriad Pro"/>
              <a:cs typeface="Myriad Pro"/>
            </a:endParaRPr>
          </a:p>
          <a:p>
            <a:pPr algn="ctr">
              <a:lnSpc>
                <a:spcPts val="3954"/>
              </a:lnSpc>
            </a:pPr>
            <a:r>
              <a:rPr sz="3300" spc="-5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irkutsk@aokrio.ru</a:t>
            </a:r>
            <a:endParaRPr sz="3300" dirty="0">
              <a:latin typeface="Myriad Pro"/>
              <a:cs typeface="Myriad Pro"/>
            </a:endParaRPr>
          </a:p>
          <a:p>
            <a:pPr algn="ctr">
              <a:lnSpc>
                <a:spcPts val="3960"/>
              </a:lnSpc>
            </a:pPr>
            <a:r>
              <a:rPr sz="3300" spc="-5" dirty="0">
                <a:solidFill>
                  <a:srgbClr val="FFFFFF"/>
                </a:solidFill>
                <a:latin typeface="Myriad Pro"/>
                <a:cs typeface="Myriad Pro"/>
              </a:rPr>
              <a:t>664025,</a:t>
            </a:r>
            <a:r>
              <a:rPr sz="3300" dirty="0">
                <a:solidFill>
                  <a:srgbClr val="FFFFFF"/>
                </a:solidFill>
                <a:latin typeface="Myriad Pro"/>
                <a:cs typeface="Myriad Pro"/>
              </a:rPr>
              <a:t> Иркутск, </a:t>
            </a:r>
            <a:r>
              <a:rPr sz="3300" spc="-10" dirty="0">
                <a:solidFill>
                  <a:srgbClr val="FFFFFF"/>
                </a:solidFill>
                <a:latin typeface="Myriad Pro"/>
                <a:cs typeface="Myriad Pro"/>
              </a:rPr>
              <a:t>ул.</a:t>
            </a:r>
            <a:r>
              <a:rPr sz="33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Myriad Pro"/>
                <a:cs typeface="Myriad Pro"/>
              </a:rPr>
              <a:t>Свердлова,</a:t>
            </a:r>
            <a:r>
              <a:rPr sz="33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Myriad Pro"/>
                <a:cs typeface="Myriad Pro"/>
              </a:rPr>
              <a:t>10,</a:t>
            </a:r>
            <a:r>
              <a:rPr sz="33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Myriad Pro"/>
                <a:cs typeface="Myriad Pro"/>
              </a:rPr>
              <a:t>оф.</a:t>
            </a:r>
            <a:r>
              <a:rPr sz="33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Myriad Pro"/>
                <a:cs typeface="Myriad Pro"/>
              </a:rPr>
              <a:t>8.12</a:t>
            </a:r>
            <a:endParaRPr sz="3300" dirty="0">
              <a:latin typeface="Myriad Pro"/>
              <a:cs typeface="Myriad Pro"/>
            </a:endParaRPr>
          </a:p>
          <a:p>
            <a:pPr>
              <a:spcBef>
                <a:spcPts val="55"/>
              </a:spcBef>
            </a:pPr>
            <a:endParaRPr sz="3250" dirty="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</a:pPr>
            <a:r>
              <a:rPr sz="3300" b="1" spc="-15" dirty="0">
                <a:solidFill>
                  <a:srgbClr val="FFFFFF"/>
                </a:solidFill>
                <a:latin typeface="Myriad Pro"/>
                <a:cs typeface="Myriad Pro"/>
                <a:hlinkClick r:id="rId3"/>
              </a:rPr>
              <a:t>www.aokrio.ru</a:t>
            </a:r>
            <a:endParaRPr sz="33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63B0F36-B3AD-4F45-A629-81810C8CB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20104100" cy="11304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E14E44-835A-4F04-A5A8-0EF594BD609A}"/>
              </a:ext>
            </a:extLst>
          </p:cNvPr>
          <p:cNvSpPr txBox="1"/>
          <p:nvPr/>
        </p:nvSpPr>
        <p:spPr>
          <a:xfrm>
            <a:off x="7569499" y="4082138"/>
            <a:ext cx="304614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endParaRPr lang="ru-RU" sz="296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C1EB7FC-27C0-4F6C-AD94-737F0DBF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83" y="3348405"/>
            <a:ext cx="9404259" cy="4503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67037E-1647-441C-8045-E82CF713DE84}"/>
              </a:ext>
            </a:extLst>
          </p:cNvPr>
          <p:cNvSpPr txBox="1"/>
          <p:nvPr/>
        </p:nvSpPr>
        <p:spPr>
          <a:xfrm>
            <a:off x="618733" y="1821874"/>
            <a:ext cx="741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4800" b="1" dirty="0">
                <a:solidFill>
                  <a:srgbClr val="003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-52"/>
              </a:rPr>
              <a:t>СППК «БУРЕНКА»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1C6263-C7A5-486D-B64A-6286C123C68B}"/>
              </a:ext>
            </a:extLst>
          </p:cNvPr>
          <p:cNvSpPr txBox="1"/>
          <p:nvPr/>
        </p:nvSpPr>
        <p:spPr>
          <a:xfrm>
            <a:off x="618733" y="2722792"/>
            <a:ext cx="17423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600" b="1" dirty="0">
                <a:solidFill>
                  <a:srgbClr val="00314F"/>
                </a:solidFill>
                <a:latin typeface="Montserrat" panose="00000500000000000000" pitchFamily="50" charset="-52"/>
              </a:rPr>
              <a:t>СТРОИТЕЛЬСТВО МЕЛЬНИЧНОГО КОМБИНАТА В БРАТСКОМ РАЙОНЕ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C5D9677D-2750-4CFE-AF92-97523379AC1F}"/>
              </a:ext>
            </a:extLst>
          </p:cNvPr>
          <p:cNvGrpSpPr/>
          <p:nvPr/>
        </p:nvGrpSpPr>
        <p:grpSpPr>
          <a:xfrm>
            <a:off x="774258" y="3892323"/>
            <a:ext cx="447107" cy="447107"/>
            <a:chOff x="5910071" y="2136648"/>
            <a:chExt cx="271145" cy="271145"/>
          </a:xfrm>
        </p:grpSpPr>
        <p:sp>
          <p:nvSpPr>
            <p:cNvPr id="44" name="object 35">
              <a:extLst>
                <a:ext uri="{FF2B5EF4-FFF2-40B4-BE49-F238E27FC236}">
                  <a16:creationId xmlns:a16="http://schemas.microsoft.com/office/drawing/2014/main" xmlns="" id="{97CEBC57-B588-4960-89CB-0480E03A9343}"/>
                </a:ext>
              </a:extLst>
            </p:cNvPr>
            <p:cNvSpPr/>
            <p:nvPr/>
          </p:nvSpPr>
          <p:spPr>
            <a:xfrm>
              <a:off x="6040882" y="2182114"/>
              <a:ext cx="67183" cy="94487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object 36">
              <a:extLst>
                <a:ext uri="{FF2B5EF4-FFF2-40B4-BE49-F238E27FC236}">
                  <a16:creationId xmlns:a16="http://schemas.microsoft.com/office/drawing/2014/main" xmlns="" id="{86237DA7-BD69-498A-BA86-617C9A3DF4EC}"/>
                </a:ext>
              </a:extLst>
            </p:cNvPr>
            <p:cNvSpPr/>
            <p:nvPr/>
          </p:nvSpPr>
          <p:spPr>
            <a:xfrm>
              <a:off x="5910071" y="213664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4">
                  <a:moveTo>
                    <a:pt x="135381" y="0"/>
                  </a:moveTo>
                  <a:lnTo>
                    <a:pt x="92582" y="6857"/>
                  </a:lnTo>
                  <a:lnTo>
                    <a:pt x="55498" y="26161"/>
                  </a:lnTo>
                  <a:lnTo>
                    <a:pt x="26161" y="55498"/>
                  </a:lnTo>
                  <a:lnTo>
                    <a:pt x="6857" y="92582"/>
                  </a:lnTo>
                  <a:lnTo>
                    <a:pt x="507" y="132333"/>
                  </a:lnTo>
                  <a:lnTo>
                    <a:pt x="0" y="132841"/>
                  </a:lnTo>
                  <a:lnTo>
                    <a:pt x="0" y="137921"/>
                  </a:lnTo>
                  <a:lnTo>
                    <a:pt x="507" y="138429"/>
                  </a:lnTo>
                  <a:lnTo>
                    <a:pt x="6857" y="178053"/>
                  </a:lnTo>
                  <a:lnTo>
                    <a:pt x="26161" y="215264"/>
                  </a:lnTo>
                  <a:lnTo>
                    <a:pt x="55498" y="244601"/>
                  </a:lnTo>
                  <a:lnTo>
                    <a:pt x="92582" y="263778"/>
                  </a:lnTo>
                  <a:lnTo>
                    <a:pt x="132333" y="270255"/>
                  </a:lnTo>
                  <a:lnTo>
                    <a:pt x="132841" y="270763"/>
                  </a:lnTo>
                  <a:lnTo>
                    <a:pt x="137921" y="270763"/>
                  </a:lnTo>
                  <a:lnTo>
                    <a:pt x="138302" y="270255"/>
                  </a:lnTo>
                  <a:lnTo>
                    <a:pt x="178053" y="263778"/>
                  </a:lnTo>
                  <a:lnTo>
                    <a:pt x="183968" y="260730"/>
                  </a:lnTo>
                  <a:lnTo>
                    <a:pt x="130809" y="260730"/>
                  </a:lnTo>
                  <a:lnTo>
                    <a:pt x="95503" y="255015"/>
                  </a:lnTo>
                  <a:lnTo>
                    <a:pt x="60832" y="237108"/>
                  </a:lnTo>
                  <a:lnTo>
                    <a:pt x="33527" y="209803"/>
                  </a:lnTo>
                  <a:lnTo>
                    <a:pt x="15620" y="175132"/>
                  </a:lnTo>
                  <a:lnTo>
                    <a:pt x="9905" y="139953"/>
                  </a:lnTo>
                  <a:lnTo>
                    <a:pt x="25653" y="139953"/>
                  </a:lnTo>
                  <a:lnTo>
                    <a:pt x="27685" y="137921"/>
                  </a:lnTo>
                  <a:lnTo>
                    <a:pt x="27685" y="132841"/>
                  </a:lnTo>
                  <a:lnTo>
                    <a:pt x="25653" y="130809"/>
                  </a:lnTo>
                  <a:lnTo>
                    <a:pt x="9905" y="130809"/>
                  </a:lnTo>
                  <a:lnTo>
                    <a:pt x="15620" y="95503"/>
                  </a:lnTo>
                  <a:lnTo>
                    <a:pt x="33527" y="60959"/>
                  </a:lnTo>
                  <a:lnTo>
                    <a:pt x="60832" y="33527"/>
                  </a:lnTo>
                  <a:lnTo>
                    <a:pt x="95503" y="15620"/>
                  </a:lnTo>
                  <a:lnTo>
                    <a:pt x="130809" y="9905"/>
                  </a:lnTo>
                  <a:lnTo>
                    <a:pt x="183966" y="9905"/>
                  </a:lnTo>
                  <a:lnTo>
                    <a:pt x="182498" y="9143"/>
                  </a:lnTo>
                  <a:lnTo>
                    <a:pt x="135381" y="0"/>
                  </a:lnTo>
                  <a:close/>
                </a:path>
                <a:path w="271145" h="271144">
                  <a:moveTo>
                    <a:pt x="137921" y="242950"/>
                  </a:moveTo>
                  <a:lnTo>
                    <a:pt x="132841" y="242950"/>
                  </a:lnTo>
                  <a:lnTo>
                    <a:pt x="130809" y="244982"/>
                  </a:lnTo>
                  <a:lnTo>
                    <a:pt x="130809" y="260730"/>
                  </a:lnTo>
                  <a:lnTo>
                    <a:pt x="139953" y="260730"/>
                  </a:lnTo>
                  <a:lnTo>
                    <a:pt x="139953" y="244982"/>
                  </a:lnTo>
                  <a:lnTo>
                    <a:pt x="137921" y="242950"/>
                  </a:lnTo>
                  <a:close/>
                </a:path>
                <a:path w="271145" h="271144">
                  <a:moveTo>
                    <a:pt x="260730" y="86740"/>
                  </a:moveTo>
                  <a:lnTo>
                    <a:pt x="260730" y="130809"/>
                  </a:lnTo>
                  <a:lnTo>
                    <a:pt x="244982" y="130809"/>
                  </a:lnTo>
                  <a:lnTo>
                    <a:pt x="242950" y="132841"/>
                  </a:lnTo>
                  <a:lnTo>
                    <a:pt x="242950" y="137921"/>
                  </a:lnTo>
                  <a:lnTo>
                    <a:pt x="244982" y="139953"/>
                  </a:lnTo>
                  <a:lnTo>
                    <a:pt x="260730" y="139953"/>
                  </a:lnTo>
                  <a:lnTo>
                    <a:pt x="255015" y="175132"/>
                  </a:lnTo>
                  <a:lnTo>
                    <a:pt x="237108" y="209803"/>
                  </a:lnTo>
                  <a:lnTo>
                    <a:pt x="209803" y="237108"/>
                  </a:lnTo>
                  <a:lnTo>
                    <a:pt x="175132" y="255015"/>
                  </a:lnTo>
                  <a:lnTo>
                    <a:pt x="139953" y="260730"/>
                  </a:lnTo>
                  <a:lnTo>
                    <a:pt x="183968" y="260730"/>
                  </a:lnTo>
                  <a:lnTo>
                    <a:pt x="215264" y="244601"/>
                  </a:lnTo>
                  <a:lnTo>
                    <a:pt x="244601" y="215264"/>
                  </a:lnTo>
                  <a:lnTo>
                    <a:pt x="263778" y="178053"/>
                  </a:lnTo>
                  <a:lnTo>
                    <a:pt x="270255" y="138429"/>
                  </a:lnTo>
                  <a:lnTo>
                    <a:pt x="270763" y="137921"/>
                  </a:lnTo>
                  <a:lnTo>
                    <a:pt x="270763" y="132841"/>
                  </a:lnTo>
                  <a:lnTo>
                    <a:pt x="270255" y="132333"/>
                  </a:lnTo>
                  <a:lnTo>
                    <a:pt x="263778" y="92582"/>
                  </a:lnTo>
                  <a:lnTo>
                    <a:pt x="260730" y="86740"/>
                  </a:lnTo>
                  <a:close/>
                </a:path>
                <a:path w="271145" h="271144">
                  <a:moveTo>
                    <a:pt x="183966" y="9905"/>
                  </a:moveTo>
                  <a:lnTo>
                    <a:pt x="139953" y="9905"/>
                  </a:lnTo>
                  <a:lnTo>
                    <a:pt x="175132" y="15620"/>
                  </a:lnTo>
                  <a:lnTo>
                    <a:pt x="209803" y="33527"/>
                  </a:lnTo>
                  <a:lnTo>
                    <a:pt x="237108" y="60959"/>
                  </a:lnTo>
                  <a:lnTo>
                    <a:pt x="255015" y="95503"/>
                  </a:lnTo>
                  <a:lnTo>
                    <a:pt x="260730" y="130809"/>
                  </a:lnTo>
                  <a:lnTo>
                    <a:pt x="260730" y="86740"/>
                  </a:lnTo>
                  <a:lnTo>
                    <a:pt x="244601" y="55498"/>
                  </a:lnTo>
                  <a:lnTo>
                    <a:pt x="215264" y="26161"/>
                  </a:lnTo>
                  <a:lnTo>
                    <a:pt x="183966" y="9905"/>
                  </a:lnTo>
                  <a:close/>
                </a:path>
                <a:path w="271145" h="271144">
                  <a:moveTo>
                    <a:pt x="139953" y="9905"/>
                  </a:moveTo>
                  <a:lnTo>
                    <a:pt x="130809" y="9905"/>
                  </a:lnTo>
                  <a:lnTo>
                    <a:pt x="130809" y="30352"/>
                  </a:lnTo>
                  <a:lnTo>
                    <a:pt x="132841" y="32384"/>
                  </a:lnTo>
                  <a:lnTo>
                    <a:pt x="137921" y="32384"/>
                  </a:lnTo>
                  <a:lnTo>
                    <a:pt x="139953" y="30352"/>
                  </a:lnTo>
                  <a:lnTo>
                    <a:pt x="139953" y="9905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F748E90D-27AD-40B3-866E-0EE7A89FAAA9}"/>
              </a:ext>
            </a:extLst>
          </p:cNvPr>
          <p:cNvGrpSpPr/>
          <p:nvPr/>
        </p:nvGrpSpPr>
        <p:grpSpPr>
          <a:xfrm>
            <a:off x="819149" y="4610028"/>
            <a:ext cx="414645" cy="414649"/>
            <a:chOff x="5919215" y="2612135"/>
            <a:chExt cx="251459" cy="251461"/>
          </a:xfrm>
        </p:grpSpPr>
        <p:sp>
          <p:nvSpPr>
            <p:cNvPr id="47" name="object 37">
              <a:extLst>
                <a:ext uri="{FF2B5EF4-FFF2-40B4-BE49-F238E27FC236}">
                  <a16:creationId xmlns:a16="http://schemas.microsoft.com/office/drawing/2014/main" xmlns="" id="{FB092EB4-414C-41CF-873F-A7CAA4DFAD9C}"/>
                </a:ext>
              </a:extLst>
            </p:cNvPr>
            <p:cNvSpPr/>
            <p:nvPr/>
          </p:nvSpPr>
          <p:spPr>
            <a:xfrm>
              <a:off x="6062471" y="2721864"/>
              <a:ext cx="108203" cy="141732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object 38">
              <a:extLst>
                <a:ext uri="{FF2B5EF4-FFF2-40B4-BE49-F238E27FC236}">
                  <a16:creationId xmlns:a16="http://schemas.microsoft.com/office/drawing/2014/main" xmlns="" id="{4A0EA388-E208-4903-8537-EE90D230A5F7}"/>
                </a:ext>
              </a:extLst>
            </p:cNvPr>
            <p:cNvSpPr/>
            <p:nvPr/>
          </p:nvSpPr>
          <p:spPr>
            <a:xfrm>
              <a:off x="5919215" y="2612135"/>
              <a:ext cx="176530" cy="251460"/>
            </a:xfrm>
            <a:custGeom>
              <a:avLst/>
              <a:gdLst/>
              <a:ahLst/>
              <a:cxnLst/>
              <a:rect l="l" t="t" r="r" b="b"/>
              <a:pathLst>
                <a:path w="176529" h="251460">
                  <a:moveTo>
                    <a:pt x="172847" y="0"/>
                  </a:moveTo>
                  <a:lnTo>
                    <a:pt x="45085" y="0"/>
                  </a:lnTo>
                  <a:lnTo>
                    <a:pt x="44069" y="508"/>
                  </a:lnTo>
                  <a:lnTo>
                    <a:pt x="1270" y="43053"/>
                  </a:lnTo>
                  <a:lnTo>
                    <a:pt x="508" y="43942"/>
                  </a:lnTo>
                  <a:lnTo>
                    <a:pt x="0" y="44958"/>
                  </a:lnTo>
                  <a:lnTo>
                    <a:pt x="0" y="247396"/>
                  </a:lnTo>
                  <a:lnTo>
                    <a:pt x="3810" y="251206"/>
                  </a:lnTo>
                  <a:lnTo>
                    <a:pt x="134493" y="251206"/>
                  </a:lnTo>
                  <a:lnTo>
                    <a:pt x="134493" y="242824"/>
                  </a:lnTo>
                  <a:lnTo>
                    <a:pt x="8382" y="242824"/>
                  </a:lnTo>
                  <a:lnTo>
                    <a:pt x="8382" y="50292"/>
                  </a:lnTo>
                  <a:lnTo>
                    <a:pt x="46609" y="50292"/>
                  </a:lnTo>
                  <a:lnTo>
                    <a:pt x="50419" y="46482"/>
                  </a:lnTo>
                  <a:lnTo>
                    <a:pt x="50419" y="41910"/>
                  </a:lnTo>
                  <a:lnTo>
                    <a:pt x="14351" y="41910"/>
                  </a:lnTo>
                  <a:lnTo>
                    <a:pt x="42037" y="14350"/>
                  </a:lnTo>
                  <a:lnTo>
                    <a:pt x="50419" y="14350"/>
                  </a:lnTo>
                  <a:lnTo>
                    <a:pt x="50419" y="8382"/>
                  </a:lnTo>
                  <a:lnTo>
                    <a:pt x="176530" y="8382"/>
                  </a:lnTo>
                  <a:lnTo>
                    <a:pt x="176530" y="3810"/>
                  </a:lnTo>
                  <a:lnTo>
                    <a:pt x="172847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object 39">
              <a:extLst>
                <a:ext uri="{FF2B5EF4-FFF2-40B4-BE49-F238E27FC236}">
                  <a16:creationId xmlns:a16="http://schemas.microsoft.com/office/drawing/2014/main" xmlns="" id="{36558E89-1ABC-4EA3-B23F-0B70876B83C1}"/>
                </a:ext>
              </a:extLst>
            </p:cNvPr>
            <p:cNvSpPr/>
            <p:nvPr/>
          </p:nvSpPr>
          <p:spPr>
            <a:xfrm>
              <a:off x="5935979" y="2771267"/>
              <a:ext cx="105410" cy="83820"/>
            </a:xfrm>
            <a:custGeom>
              <a:avLst/>
              <a:gdLst/>
              <a:ahLst/>
              <a:cxnLst/>
              <a:rect l="l" t="t" r="r" b="b"/>
              <a:pathLst>
                <a:path w="105410" h="83819">
                  <a:moveTo>
                    <a:pt x="103250" y="0"/>
                  </a:moveTo>
                  <a:lnTo>
                    <a:pt x="14477" y="0"/>
                  </a:lnTo>
                  <a:lnTo>
                    <a:pt x="12699" y="1778"/>
                  </a:lnTo>
                  <a:lnTo>
                    <a:pt x="12699" y="20955"/>
                  </a:lnTo>
                  <a:lnTo>
                    <a:pt x="1904" y="20955"/>
                  </a:lnTo>
                  <a:lnTo>
                    <a:pt x="0" y="22733"/>
                  </a:lnTo>
                  <a:lnTo>
                    <a:pt x="0" y="48260"/>
                  </a:lnTo>
                  <a:lnTo>
                    <a:pt x="1904" y="50165"/>
                  </a:lnTo>
                  <a:lnTo>
                    <a:pt x="96773" y="50165"/>
                  </a:lnTo>
                  <a:lnTo>
                    <a:pt x="96773" y="62737"/>
                  </a:lnTo>
                  <a:lnTo>
                    <a:pt x="1904" y="62737"/>
                  </a:lnTo>
                  <a:lnTo>
                    <a:pt x="0" y="64643"/>
                  </a:lnTo>
                  <a:lnTo>
                    <a:pt x="0" y="83693"/>
                  </a:lnTo>
                  <a:lnTo>
                    <a:pt x="8508" y="83693"/>
                  </a:lnTo>
                  <a:lnTo>
                    <a:pt x="8508" y="71120"/>
                  </a:lnTo>
                  <a:lnTo>
                    <a:pt x="103250" y="71120"/>
                  </a:lnTo>
                  <a:lnTo>
                    <a:pt x="105155" y="69215"/>
                  </a:lnTo>
                  <a:lnTo>
                    <a:pt x="105155" y="43688"/>
                  </a:lnTo>
                  <a:lnTo>
                    <a:pt x="103250" y="41783"/>
                  </a:lnTo>
                  <a:lnTo>
                    <a:pt x="8508" y="41783"/>
                  </a:lnTo>
                  <a:lnTo>
                    <a:pt x="8508" y="29209"/>
                  </a:lnTo>
                  <a:lnTo>
                    <a:pt x="103250" y="29209"/>
                  </a:lnTo>
                  <a:lnTo>
                    <a:pt x="105155" y="27432"/>
                  </a:lnTo>
                  <a:lnTo>
                    <a:pt x="105155" y="20828"/>
                  </a:lnTo>
                  <a:lnTo>
                    <a:pt x="21081" y="20828"/>
                  </a:lnTo>
                  <a:lnTo>
                    <a:pt x="21081" y="8382"/>
                  </a:lnTo>
                  <a:lnTo>
                    <a:pt x="105155" y="8382"/>
                  </a:lnTo>
                  <a:lnTo>
                    <a:pt x="105155" y="1778"/>
                  </a:lnTo>
                  <a:lnTo>
                    <a:pt x="103250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object 40">
              <a:extLst>
                <a:ext uri="{FF2B5EF4-FFF2-40B4-BE49-F238E27FC236}">
                  <a16:creationId xmlns:a16="http://schemas.microsoft.com/office/drawing/2014/main" xmlns="" id="{5FDA0E19-1ADF-4CD1-9E46-F47513B25B2D}"/>
                </a:ext>
              </a:extLst>
            </p:cNvPr>
            <p:cNvSpPr/>
            <p:nvPr/>
          </p:nvSpPr>
          <p:spPr>
            <a:xfrm>
              <a:off x="6020053" y="284239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object 41">
              <a:extLst>
                <a:ext uri="{FF2B5EF4-FFF2-40B4-BE49-F238E27FC236}">
                  <a16:creationId xmlns:a16="http://schemas.microsoft.com/office/drawing/2014/main" xmlns="" id="{7FD01FFC-2590-437A-A983-A4610D938C9E}"/>
                </a:ext>
              </a:extLst>
            </p:cNvPr>
            <p:cNvSpPr/>
            <p:nvPr/>
          </p:nvSpPr>
          <p:spPr>
            <a:xfrm>
              <a:off x="5948679" y="2821444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407" y="12560"/>
                  </a:lnTo>
                  <a:lnTo>
                    <a:pt x="8407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object 42">
              <a:extLst>
                <a:ext uri="{FF2B5EF4-FFF2-40B4-BE49-F238E27FC236}">
                  <a16:creationId xmlns:a16="http://schemas.microsoft.com/office/drawing/2014/main" xmlns="" id="{CA4CEFC0-B4C9-4505-8112-BD541C5E1C01}"/>
                </a:ext>
              </a:extLst>
            </p:cNvPr>
            <p:cNvSpPr/>
            <p:nvPr/>
          </p:nvSpPr>
          <p:spPr>
            <a:xfrm>
              <a:off x="6020053" y="280048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object 43">
              <a:extLst>
                <a:ext uri="{FF2B5EF4-FFF2-40B4-BE49-F238E27FC236}">
                  <a16:creationId xmlns:a16="http://schemas.microsoft.com/office/drawing/2014/main" xmlns="" id="{C9C38523-5B77-4BAA-A16C-A50D8BE4F469}"/>
                </a:ext>
              </a:extLst>
            </p:cNvPr>
            <p:cNvSpPr/>
            <p:nvPr/>
          </p:nvSpPr>
          <p:spPr>
            <a:xfrm>
              <a:off x="6032753" y="2779534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object 44">
              <a:extLst>
                <a:ext uri="{FF2B5EF4-FFF2-40B4-BE49-F238E27FC236}">
                  <a16:creationId xmlns:a16="http://schemas.microsoft.com/office/drawing/2014/main" xmlns="" id="{ACE23A2F-ECFE-4E82-A5FD-CF56615E6BDD}"/>
                </a:ext>
              </a:extLst>
            </p:cNvPr>
            <p:cNvSpPr/>
            <p:nvPr/>
          </p:nvSpPr>
          <p:spPr>
            <a:xfrm>
              <a:off x="5969634" y="2695829"/>
              <a:ext cx="66040" cy="75565"/>
            </a:xfrm>
            <a:custGeom>
              <a:avLst/>
              <a:gdLst/>
              <a:ahLst/>
              <a:cxnLst/>
              <a:rect l="l" t="t" r="r" b="b"/>
              <a:pathLst>
                <a:path w="66039" h="75564">
                  <a:moveTo>
                    <a:pt x="42163" y="0"/>
                  </a:moveTo>
                  <a:lnTo>
                    <a:pt x="25780" y="3175"/>
                  </a:lnTo>
                  <a:lnTo>
                    <a:pt x="12445" y="12192"/>
                  </a:lnTo>
                  <a:lnTo>
                    <a:pt x="3301" y="25400"/>
                  </a:lnTo>
                  <a:lnTo>
                    <a:pt x="0" y="41783"/>
                  </a:lnTo>
                  <a:lnTo>
                    <a:pt x="1142" y="51435"/>
                  </a:lnTo>
                  <a:lnTo>
                    <a:pt x="4444" y="60578"/>
                  </a:lnTo>
                  <a:lnTo>
                    <a:pt x="9778" y="68707"/>
                  </a:lnTo>
                  <a:lnTo>
                    <a:pt x="16890" y="75438"/>
                  </a:lnTo>
                  <a:lnTo>
                    <a:pt x="42036" y="75438"/>
                  </a:lnTo>
                  <a:lnTo>
                    <a:pt x="28955" y="72771"/>
                  </a:lnTo>
                  <a:lnTo>
                    <a:pt x="18287" y="65532"/>
                  </a:lnTo>
                  <a:lnTo>
                    <a:pt x="11048" y="54991"/>
                  </a:lnTo>
                  <a:lnTo>
                    <a:pt x="8381" y="41910"/>
                  </a:lnTo>
                  <a:lnTo>
                    <a:pt x="11048" y="28829"/>
                  </a:lnTo>
                  <a:lnTo>
                    <a:pt x="18287" y="18161"/>
                  </a:lnTo>
                  <a:lnTo>
                    <a:pt x="28955" y="11049"/>
                  </a:lnTo>
                  <a:lnTo>
                    <a:pt x="42036" y="8382"/>
                  </a:lnTo>
                  <a:lnTo>
                    <a:pt x="66039" y="8382"/>
                  </a:lnTo>
                  <a:lnTo>
                    <a:pt x="58546" y="3302"/>
                  </a:lnTo>
                  <a:lnTo>
                    <a:pt x="42163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object 45">
              <a:extLst>
                <a:ext uri="{FF2B5EF4-FFF2-40B4-BE49-F238E27FC236}">
                  <a16:creationId xmlns:a16="http://schemas.microsoft.com/office/drawing/2014/main" xmlns="" id="{3A790AE5-2C2A-4357-99F0-5FD4F39D803B}"/>
                </a:ext>
              </a:extLst>
            </p:cNvPr>
            <p:cNvSpPr/>
            <p:nvPr/>
          </p:nvSpPr>
          <p:spPr>
            <a:xfrm>
              <a:off x="6011671" y="2704210"/>
              <a:ext cx="42545" cy="67310"/>
            </a:xfrm>
            <a:custGeom>
              <a:avLst/>
              <a:gdLst/>
              <a:ahLst/>
              <a:cxnLst/>
              <a:rect l="l" t="t" r="r" b="b"/>
              <a:pathLst>
                <a:path w="42545" h="67310">
                  <a:moveTo>
                    <a:pt x="24002" y="0"/>
                  </a:moveTo>
                  <a:lnTo>
                    <a:pt x="0" y="0"/>
                  </a:lnTo>
                  <a:lnTo>
                    <a:pt x="13080" y="2667"/>
                  </a:lnTo>
                  <a:lnTo>
                    <a:pt x="23748" y="9779"/>
                  </a:lnTo>
                  <a:lnTo>
                    <a:pt x="30987" y="20447"/>
                  </a:lnTo>
                  <a:lnTo>
                    <a:pt x="33654" y="33528"/>
                  </a:lnTo>
                  <a:lnTo>
                    <a:pt x="30987" y="46609"/>
                  </a:lnTo>
                  <a:lnTo>
                    <a:pt x="23748" y="57150"/>
                  </a:lnTo>
                  <a:lnTo>
                    <a:pt x="13080" y="64389"/>
                  </a:lnTo>
                  <a:lnTo>
                    <a:pt x="0" y="67056"/>
                  </a:lnTo>
                  <a:lnTo>
                    <a:pt x="25145" y="67056"/>
                  </a:lnTo>
                  <a:lnTo>
                    <a:pt x="32257" y="60325"/>
                  </a:lnTo>
                  <a:lnTo>
                    <a:pt x="37591" y="52324"/>
                  </a:lnTo>
                  <a:lnTo>
                    <a:pt x="40893" y="43180"/>
                  </a:lnTo>
                  <a:lnTo>
                    <a:pt x="42036" y="33528"/>
                  </a:lnTo>
                  <a:lnTo>
                    <a:pt x="38734" y="17272"/>
                  </a:lnTo>
                  <a:lnTo>
                    <a:pt x="29844" y="3937"/>
                  </a:lnTo>
                  <a:lnTo>
                    <a:pt x="24002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object 46">
              <a:extLst>
                <a:ext uri="{FF2B5EF4-FFF2-40B4-BE49-F238E27FC236}">
                  <a16:creationId xmlns:a16="http://schemas.microsoft.com/office/drawing/2014/main" xmlns="" id="{33536729-5AA9-47AC-9A63-59C46C83183B}"/>
                </a:ext>
              </a:extLst>
            </p:cNvPr>
            <p:cNvSpPr/>
            <p:nvPr/>
          </p:nvSpPr>
          <p:spPr>
            <a:xfrm>
              <a:off x="5961253" y="26264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0" y="27571"/>
                  </a:moveTo>
                  <a:lnTo>
                    <a:pt x="8394" y="27571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27571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object 47">
              <a:extLst>
                <a:ext uri="{FF2B5EF4-FFF2-40B4-BE49-F238E27FC236}">
                  <a16:creationId xmlns:a16="http://schemas.microsoft.com/office/drawing/2014/main" xmlns="" id="{BDCDFDFC-6D48-4EF7-BD9D-4CC3E4BA56F6}"/>
                </a:ext>
              </a:extLst>
            </p:cNvPr>
            <p:cNvSpPr/>
            <p:nvPr/>
          </p:nvSpPr>
          <p:spPr>
            <a:xfrm>
              <a:off x="6087364" y="2612135"/>
              <a:ext cx="75692" cy="100584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object 48">
              <a:extLst>
                <a:ext uri="{FF2B5EF4-FFF2-40B4-BE49-F238E27FC236}">
                  <a16:creationId xmlns:a16="http://schemas.microsoft.com/office/drawing/2014/main" xmlns="" id="{E69EA89E-0B4E-4FB9-BB04-473FB4F09BA0}"/>
                </a:ext>
              </a:extLst>
            </p:cNvPr>
            <p:cNvSpPr/>
            <p:nvPr/>
          </p:nvSpPr>
          <p:spPr>
            <a:xfrm>
              <a:off x="5935979" y="2687688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394"/>
                  </a:moveTo>
                  <a:lnTo>
                    <a:pt x="50431" y="8394"/>
                  </a:lnTo>
                  <a:lnTo>
                    <a:pt x="50431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object 49">
              <a:extLst>
                <a:ext uri="{FF2B5EF4-FFF2-40B4-BE49-F238E27FC236}">
                  <a16:creationId xmlns:a16="http://schemas.microsoft.com/office/drawing/2014/main" xmlns="" id="{268F0F24-5A53-4B9F-9329-A3FBCF229A2F}"/>
                </a:ext>
              </a:extLst>
            </p:cNvPr>
            <p:cNvSpPr/>
            <p:nvPr/>
          </p:nvSpPr>
          <p:spPr>
            <a:xfrm>
              <a:off x="5999479" y="272554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6891" y="16764"/>
                  </a:moveTo>
                  <a:lnTo>
                    <a:pt x="8509" y="16764"/>
                  </a:lnTo>
                  <a:lnTo>
                    <a:pt x="8509" y="25146"/>
                  </a:lnTo>
                  <a:lnTo>
                    <a:pt x="16891" y="25146"/>
                  </a:lnTo>
                  <a:lnTo>
                    <a:pt x="16891" y="16764"/>
                  </a:lnTo>
                  <a:close/>
                </a:path>
                <a:path w="25400" h="25400">
                  <a:moveTo>
                    <a:pt x="25273" y="8382"/>
                  </a:moveTo>
                  <a:lnTo>
                    <a:pt x="0" y="8382"/>
                  </a:lnTo>
                  <a:lnTo>
                    <a:pt x="0" y="16764"/>
                  </a:lnTo>
                  <a:lnTo>
                    <a:pt x="25273" y="16764"/>
                  </a:lnTo>
                  <a:lnTo>
                    <a:pt x="25273" y="8382"/>
                  </a:lnTo>
                  <a:close/>
                </a:path>
                <a:path w="25400" h="25400">
                  <a:moveTo>
                    <a:pt x="16891" y="0"/>
                  </a:moveTo>
                  <a:lnTo>
                    <a:pt x="8509" y="0"/>
                  </a:lnTo>
                  <a:lnTo>
                    <a:pt x="8509" y="8382"/>
                  </a:lnTo>
                  <a:lnTo>
                    <a:pt x="16891" y="8382"/>
                  </a:lnTo>
                  <a:lnTo>
                    <a:pt x="16891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object 50">
              <a:extLst>
                <a:ext uri="{FF2B5EF4-FFF2-40B4-BE49-F238E27FC236}">
                  <a16:creationId xmlns:a16="http://schemas.microsoft.com/office/drawing/2014/main" xmlns="" id="{0D81CB40-1EB3-46EF-9A32-CEF89EDF4E00}"/>
                </a:ext>
              </a:extLst>
            </p:cNvPr>
            <p:cNvSpPr/>
            <p:nvPr/>
          </p:nvSpPr>
          <p:spPr>
            <a:xfrm>
              <a:off x="5982208" y="2645651"/>
              <a:ext cx="71755" cy="8890"/>
            </a:xfrm>
            <a:custGeom>
              <a:avLst/>
              <a:gdLst/>
              <a:ahLst/>
              <a:cxnLst/>
              <a:rect l="l" t="t" r="r" b="b"/>
              <a:pathLst>
                <a:path w="71754" h="8889">
                  <a:moveTo>
                    <a:pt x="0" y="8394"/>
                  </a:moveTo>
                  <a:lnTo>
                    <a:pt x="71450" y="8394"/>
                  </a:lnTo>
                  <a:lnTo>
                    <a:pt x="71450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object 51">
              <a:extLst>
                <a:ext uri="{FF2B5EF4-FFF2-40B4-BE49-F238E27FC236}">
                  <a16:creationId xmlns:a16="http://schemas.microsoft.com/office/drawing/2014/main" xmlns="" id="{F4504A21-86E0-46A9-9F2B-83B827A4EBFD}"/>
                </a:ext>
              </a:extLst>
            </p:cNvPr>
            <p:cNvSpPr/>
            <p:nvPr/>
          </p:nvSpPr>
          <p:spPr>
            <a:xfrm>
              <a:off x="6041009" y="2687688"/>
              <a:ext cx="38100" cy="8890"/>
            </a:xfrm>
            <a:custGeom>
              <a:avLst/>
              <a:gdLst/>
              <a:ahLst/>
              <a:cxnLst/>
              <a:rect l="l" t="t" r="r" b="b"/>
              <a:pathLst>
                <a:path w="38100" h="8889">
                  <a:moveTo>
                    <a:pt x="0" y="8394"/>
                  </a:moveTo>
                  <a:lnTo>
                    <a:pt x="37820" y="8394"/>
                  </a:lnTo>
                  <a:lnTo>
                    <a:pt x="37820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object 52">
              <a:extLst>
                <a:ext uri="{FF2B5EF4-FFF2-40B4-BE49-F238E27FC236}">
                  <a16:creationId xmlns:a16="http://schemas.microsoft.com/office/drawing/2014/main" xmlns="" id="{36020C04-E892-4286-BFED-CF238EA1EB23}"/>
                </a:ext>
              </a:extLst>
            </p:cNvPr>
            <p:cNvSpPr/>
            <p:nvPr/>
          </p:nvSpPr>
          <p:spPr>
            <a:xfrm>
              <a:off x="5935979" y="2675121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2900" y="0"/>
                  </a:lnTo>
                </a:path>
              </a:pathLst>
            </a:custGeom>
            <a:ln w="8394">
              <a:solidFill>
                <a:srgbClr val="00486C"/>
              </a:solidFill>
            </a:ln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C45755A8-06CA-42A9-B1D1-1C68A6DEDBDC}"/>
              </a:ext>
            </a:extLst>
          </p:cNvPr>
          <p:cNvGrpSpPr/>
          <p:nvPr/>
        </p:nvGrpSpPr>
        <p:grpSpPr>
          <a:xfrm>
            <a:off x="819149" y="5486446"/>
            <a:ext cx="457578" cy="457578"/>
            <a:chOff x="5910071" y="3150107"/>
            <a:chExt cx="277495" cy="277495"/>
          </a:xfrm>
        </p:grpSpPr>
        <p:sp>
          <p:nvSpPr>
            <p:cNvPr id="73" name="object 53">
              <a:extLst>
                <a:ext uri="{FF2B5EF4-FFF2-40B4-BE49-F238E27FC236}">
                  <a16:creationId xmlns:a16="http://schemas.microsoft.com/office/drawing/2014/main" xmlns="" id="{C7591888-A381-4B18-B864-0C28395ED974}"/>
                </a:ext>
              </a:extLst>
            </p:cNvPr>
            <p:cNvSpPr/>
            <p:nvPr/>
          </p:nvSpPr>
          <p:spPr>
            <a:xfrm>
              <a:off x="5936488" y="330607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8242"/>
                  </a:moveTo>
                  <a:lnTo>
                    <a:pt x="7759" y="8242"/>
                  </a:lnTo>
                  <a:lnTo>
                    <a:pt x="7759" y="0"/>
                  </a:lnTo>
                  <a:lnTo>
                    <a:pt x="0" y="0"/>
                  </a:lnTo>
                  <a:lnTo>
                    <a:pt x="0" y="8242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object 54">
              <a:extLst>
                <a:ext uri="{FF2B5EF4-FFF2-40B4-BE49-F238E27FC236}">
                  <a16:creationId xmlns:a16="http://schemas.microsoft.com/office/drawing/2014/main" xmlns="" id="{F6A02D75-4012-4239-A214-45A29B6DAF9E}"/>
                </a:ext>
              </a:extLst>
            </p:cNvPr>
            <p:cNvSpPr/>
            <p:nvPr/>
          </p:nvSpPr>
          <p:spPr>
            <a:xfrm>
              <a:off x="5951220" y="335940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3970" y="14097"/>
                  </a:moveTo>
                  <a:lnTo>
                    <a:pt x="5842" y="14097"/>
                  </a:lnTo>
                  <a:lnTo>
                    <a:pt x="5842" y="19939"/>
                  </a:lnTo>
                  <a:lnTo>
                    <a:pt x="14097" y="19939"/>
                  </a:lnTo>
                  <a:lnTo>
                    <a:pt x="13970" y="14097"/>
                  </a:lnTo>
                  <a:close/>
                </a:path>
                <a:path w="20320" h="20320">
                  <a:moveTo>
                    <a:pt x="19812" y="5842"/>
                  </a:moveTo>
                  <a:lnTo>
                    <a:pt x="0" y="5842"/>
                  </a:lnTo>
                  <a:lnTo>
                    <a:pt x="0" y="14097"/>
                  </a:lnTo>
                  <a:lnTo>
                    <a:pt x="19812" y="14097"/>
                  </a:lnTo>
                  <a:lnTo>
                    <a:pt x="19812" y="5842"/>
                  </a:lnTo>
                  <a:close/>
                </a:path>
                <a:path w="20320" h="20320">
                  <a:moveTo>
                    <a:pt x="13970" y="0"/>
                  </a:moveTo>
                  <a:lnTo>
                    <a:pt x="5842" y="0"/>
                  </a:lnTo>
                  <a:lnTo>
                    <a:pt x="5842" y="5842"/>
                  </a:lnTo>
                  <a:lnTo>
                    <a:pt x="13970" y="58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object 55">
              <a:extLst>
                <a:ext uri="{FF2B5EF4-FFF2-40B4-BE49-F238E27FC236}">
                  <a16:creationId xmlns:a16="http://schemas.microsoft.com/office/drawing/2014/main" xmlns="" id="{BE51DC1D-9C76-4B68-8DD3-49DEAD2DD911}"/>
                </a:ext>
              </a:extLst>
            </p:cNvPr>
            <p:cNvSpPr/>
            <p:nvPr/>
          </p:nvSpPr>
          <p:spPr>
            <a:xfrm>
              <a:off x="5986398" y="333047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8229"/>
                  </a:moveTo>
                  <a:lnTo>
                    <a:pt x="7759" y="8229"/>
                  </a:lnTo>
                  <a:lnTo>
                    <a:pt x="775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object 56">
              <a:extLst>
                <a:ext uri="{FF2B5EF4-FFF2-40B4-BE49-F238E27FC236}">
                  <a16:creationId xmlns:a16="http://schemas.microsoft.com/office/drawing/2014/main" xmlns="" id="{468B6410-6673-4F85-AB18-31C0CB1FF34E}"/>
                </a:ext>
              </a:extLst>
            </p:cNvPr>
            <p:cNvSpPr/>
            <p:nvPr/>
          </p:nvSpPr>
          <p:spPr>
            <a:xfrm>
              <a:off x="5988430" y="3237610"/>
              <a:ext cx="22860" cy="45085"/>
            </a:xfrm>
            <a:custGeom>
              <a:avLst/>
              <a:gdLst/>
              <a:ahLst/>
              <a:cxnLst/>
              <a:rect l="l" t="t" r="r" b="b"/>
              <a:pathLst>
                <a:path w="22860" h="45085">
                  <a:moveTo>
                    <a:pt x="8001" y="0"/>
                  </a:moveTo>
                  <a:lnTo>
                    <a:pt x="0" y="1778"/>
                  </a:lnTo>
                  <a:lnTo>
                    <a:pt x="3302" y="14351"/>
                  </a:lnTo>
                  <a:lnTo>
                    <a:pt x="6858" y="25654"/>
                  </a:lnTo>
                  <a:lnTo>
                    <a:pt x="11049" y="35941"/>
                  </a:lnTo>
                  <a:lnTo>
                    <a:pt x="15621" y="45085"/>
                  </a:lnTo>
                  <a:lnTo>
                    <a:pt x="22860" y="41021"/>
                  </a:lnTo>
                  <a:lnTo>
                    <a:pt x="18542" y="32385"/>
                  </a:lnTo>
                  <a:lnTo>
                    <a:pt x="14605" y="22733"/>
                  </a:lnTo>
                  <a:lnTo>
                    <a:pt x="11049" y="11938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object 57">
              <a:extLst>
                <a:ext uri="{FF2B5EF4-FFF2-40B4-BE49-F238E27FC236}">
                  <a16:creationId xmlns:a16="http://schemas.microsoft.com/office/drawing/2014/main" xmlns="" id="{C6350B3E-BF54-4BAB-882A-1C35C5D1EF11}"/>
                </a:ext>
              </a:extLst>
            </p:cNvPr>
            <p:cNvSpPr/>
            <p:nvPr/>
          </p:nvSpPr>
          <p:spPr>
            <a:xfrm>
              <a:off x="6007227" y="3283330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857" y="0"/>
                  </a:moveTo>
                  <a:lnTo>
                    <a:pt x="0" y="4572"/>
                  </a:lnTo>
                  <a:lnTo>
                    <a:pt x="2412" y="8128"/>
                  </a:lnTo>
                  <a:lnTo>
                    <a:pt x="4952" y="11303"/>
                  </a:lnTo>
                  <a:lnTo>
                    <a:pt x="7492" y="14224"/>
                  </a:lnTo>
                  <a:lnTo>
                    <a:pt x="13588" y="8509"/>
                  </a:lnTo>
                  <a:lnTo>
                    <a:pt x="11302" y="6096"/>
                  </a:lnTo>
                  <a:lnTo>
                    <a:pt x="9016" y="3175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object 58">
              <a:extLst>
                <a:ext uri="{FF2B5EF4-FFF2-40B4-BE49-F238E27FC236}">
                  <a16:creationId xmlns:a16="http://schemas.microsoft.com/office/drawing/2014/main" xmlns="" id="{96976A35-C57B-4161-B555-DCD26F633763}"/>
                </a:ext>
              </a:extLst>
            </p:cNvPr>
            <p:cNvSpPr/>
            <p:nvPr/>
          </p:nvSpPr>
          <p:spPr>
            <a:xfrm>
              <a:off x="6111494" y="335522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8242"/>
                  </a:moveTo>
                  <a:lnTo>
                    <a:pt x="7759" y="8242"/>
                  </a:lnTo>
                  <a:lnTo>
                    <a:pt x="7759" y="0"/>
                  </a:lnTo>
                  <a:lnTo>
                    <a:pt x="0" y="0"/>
                  </a:lnTo>
                  <a:lnTo>
                    <a:pt x="0" y="8242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object 59">
              <a:extLst>
                <a:ext uri="{FF2B5EF4-FFF2-40B4-BE49-F238E27FC236}">
                  <a16:creationId xmlns:a16="http://schemas.microsoft.com/office/drawing/2014/main" xmlns="" id="{E2D120FE-5D47-4007-851F-D1CF3DF80845}"/>
                </a:ext>
              </a:extLst>
            </p:cNvPr>
            <p:cNvSpPr/>
            <p:nvPr/>
          </p:nvSpPr>
          <p:spPr>
            <a:xfrm>
              <a:off x="6128003" y="331546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5240" y="15240"/>
                  </a:moveTo>
                  <a:lnTo>
                    <a:pt x="6985" y="15240"/>
                  </a:lnTo>
                  <a:lnTo>
                    <a:pt x="6985" y="22225"/>
                  </a:lnTo>
                  <a:lnTo>
                    <a:pt x="15240" y="22225"/>
                  </a:lnTo>
                  <a:lnTo>
                    <a:pt x="15240" y="15240"/>
                  </a:lnTo>
                  <a:close/>
                </a:path>
                <a:path w="22225" h="22225">
                  <a:moveTo>
                    <a:pt x="22098" y="6985"/>
                  </a:moveTo>
                  <a:lnTo>
                    <a:pt x="0" y="6985"/>
                  </a:lnTo>
                  <a:lnTo>
                    <a:pt x="0" y="15240"/>
                  </a:lnTo>
                  <a:lnTo>
                    <a:pt x="22098" y="15240"/>
                  </a:lnTo>
                  <a:lnTo>
                    <a:pt x="22098" y="6985"/>
                  </a:lnTo>
                  <a:close/>
                </a:path>
                <a:path w="22225" h="22225">
                  <a:moveTo>
                    <a:pt x="15240" y="0"/>
                  </a:moveTo>
                  <a:lnTo>
                    <a:pt x="6985" y="0"/>
                  </a:lnTo>
                  <a:lnTo>
                    <a:pt x="6985" y="6985"/>
                  </a:lnTo>
                  <a:lnTo>
                    <a:pt x="15240" y="698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object 60">
              <a:extLst>
                <a:ext uri="{FF2B5EF4-FFF2-40B4-BE49-F238E27FC236}">
                  <a16:creationId xmlns:a16="http://schemas.microsoft.com/office/drawing/2014/main" xmlns="" id="{7F833A20-8242-4B43-B4AB-107B31912F00}"/>
                </a:ext>
              </a:extLst>
            </p:cNvPr>
            <p:cNvSpPr/>
            <p:nvPr/>
          </p:nvSpPr>
          <p:spPr>
            <a:xfrm>
              <a:off x="5910071" y="3150107"/>
              <a:ext cx="277495" cy="277495"/>
            </a:xfrm>
            <a:custGeom>
              <a:avLst/>
              <a:gdLst/>
              <a:ahLst/>
              <a:cxnLst/>
              <a:rect l="l" t="t" r="r" b="b"/>
              <a:pathLst>
                <a:path w="277495" h="277495">
                  <a:moveTo>
                    <a:pt x="192785" y="243077"/>
                  </a:moveTo>
                  <a:lnTo>
                    <a:pt x="76072" y="243077"/>
                  </a:lnTo>
                  <a:lnTo>
                    <a:pt x="76072" y="277367"/>
                  </a:lnTo>
                  <a:lnTo>
                    <a:pt x="200913" y="277367"/>
                  </a:lnTo>
                  <a:lnTo>
                    <a:pt x="200913" y="269747"/>
                  </a:lnTo>
                  <a:lnTo>
                    <a:pt x="84327" y="269747"/>
                  </a:lnTo>
                  <a:lnTo>
                    <a:pt x="84327" y="251967"/>
                  </a:lnTo>
                  <a:lnTo>
                    <a:pt x="192785" y="251967"/>
                  </a:lnTo>
                  <a:lnTo>
                    <a:pt x="192785" y="243077"/>
                  </a:lnTo>
                  <a:close/>
                </a:path>
                <a:path w="277495" h="277495">
                  <a:moveTo>
                    <a:pt x="200913" y="243077"/>
                  </a:moveTo>
                  <a:lnTo>
                    <a:pt x="192785" y="243077"/>
                  </a:lnTo>
                  <a:lnTo>
                    <a:pt x="192785" y="269747"/>
                  </a:lnTo>
                  <a:lnTo>
                    <a:pt x="200913" y="269747"/>
                  </a:lnTo>
                  <a:lnTo>
                    <a:pt x="200913" y="243077"/>
                  </a:lnTo>
                  <a:close/>
                </a:path>
                <a:path w="277495" h="277495">
                  <a:moveTo>
                    <a:pt x="170814" y="225170"/>
                  </a:moveTo>
                  <a:lnTo>
                    <a:pt x="98043" y="225170"/>
                  </a:lnTo>
                  <a:lnTo>
                    <a:pt x="98043" y="243077"/>
                  </a:lnTo>
                  <a:lnTo>
                    <a:pt x="106298" y="243077"/>
                  </a:lnTo>
                  <a:lnTo>
                    <a:pt x="106298" y="232790"/>
                  </a:lnTo>
                  <a:lnTo>
                    <a:pt x="170814" y="232790"/>
                  </a:lnTo>
                  <a:lnTo>
                    <a:pt x="170814" y="225170"/>
                  </a:lnTo>
                  <a:close/>
                </a:path>
                <a:path w="277495" h="277495">
                  <a:moveTo>
                    <a:pt x="178942" y="225170"/>
                  </a:moveTo>
                  <a:lnTo>
                    <a:pt x="170814" y="225170"/>
                  </a:lnTo>
                  <a:lnTo>
                    <a:pt x="170814" y="243077"/>
                  </a:lnTo>
                  <a:lnTo>
                    <a:pt x="178942" y="243077"/>
                  </a:lnTo>
                  <a:lnTo>
                    <a:pt x="178942" y="225170"/>
                  </a:lnTo>
                  <a:close/>
                </a:path>
                <a:path w="277495" h="277495">
                  <a:moveTo>
                    <a:pt x="42290" y="16509"/>
                  </a:moveTo>
                  <a:lnTo>
                    <a:pt x="33908" y="16509"/>
                  </a:lnTo>
                  <a:lnTo>
                    <a:pt x="19557" y="19049"/>
                  </a:lnTo>
                  <a:lnTo>
                    <a:pt x="8889" y="26669"/>
                  </a:lnTo>
                  <a:lnTo>
                    <a:pt x="2412" y="38226"/>
                  </a:lnTo>
                  <a:lnTo>
                    <a:pt x="0" y="53466"/>
                  </a:lnTo>
                  <a:lnTo>
                    <a:pt x="761" y="69976"/>
                  </a:lnTo>
                  <a:lnTo>
                    <a:pt x="15620" y="114553"/>
                  </a:lnTo>
                  <a:lnTo>
                    <a:pt x="48894" y="147573"/>
                  </a:lnTo>
                  <a:lnTo>
                    <a:pt x="70865" y="156463"/>
                  </a:lnTo>
                  <a:lnTo>
                    <a:pt x="80644" y="159003"/>
                  </a:lnTo>
                  <a:lnTo>
                    <a:pt x="96519" y="159003"/>
                  </a:lnTo>
                  <a:lnTo>
                    <a:pt x="101345" y="164083"/>
                  </a:lnTo>
                  <a:lnTo>
                    <a:pt x="106425" y="167893"/>
                  </a:lnTo>
                  <a:lnTo>
                    <a:pt x="116077" y="172973"/>
                  </a:lnTo>
                  <a:lnTo>
                    <a:pt x="118998" y="176910"/>
                  </a:lnTo>
                  <a:lnTo>
                    <a:pt x="119887" y="181990"/>
                  </a:lnTo>
                  <a:lnTo>
                    <a:pt x="114426" y="183260"/>
                  </a:lnTo>
                  <a:lnTo>
                    <a:pt x="110362" y="188340"/>
                  </a:lnTo>
                  <a:lnTo>
                    <a:pt x="110362" y="201040"/>
                  </a:lnTo>
                  <a:lnTo>
                    <a:pt x="114553" y="206120"/>
                  </a:lnTo>
                  <a:lnTo>
                    <a:pt x="120268" y="207390"/>
                  </a:lnTo>
                  <a:lnTo>
                    <a:pt x="120268" y="225170"/>
                  </a:lnTo>
                  <a:lnTo>
                    <a:pt x="128523" y="225170"/>
                  </a:lnTo>
                  <a:lnTo>
                    <a:pt x="128523" y="208660"/>
                  </a:lnTo>
                  <a:lnTo>
                    <a:pt x="148462" y="208660"/>
                  </a:lnTo>
                  <a:lnTo>
                    <a:pt x="148462" y="199770"/>
                  </a:lnTo>
                  <a:lnTo>
                    <a:pt x="121030" y="199770"/>
                  </a:lnTo>
                  <a:lnTo>
                    <a:pt x="118617" y="197230"/>
                  </a:lnTo>
                  <a:lnTo>
                    <a:pt x="118617" y="192150"/>
                  </a:lnTo>
                  <a:lnTo>
                    <a:pt x="121030" y="189610"/>
                  </a:lnTo>
                  <a:lnTo>
                    <a:pt x="158368" y="189610"/>
                  </a:lnTo>
                  <a:lnTo>
                    <a:pt x="158368" y="182244"/>
                  </a:lnTo>
                  <a:lnTo>
                    <a:pt x="157098" y="181990"/>
                  </a:lnTo>
                  <a:lnTo>
                    <a:pt x="157352" y="180720"/>
                  </a:lnTo>
                  <a:lnTo>
                    <a:pt x="128269" y="180720"/>
                  </a:lnTo>
                  <a:lnTo>
                    <a:pt x="126999" y="174370"/>
                  </a:lnTo>
                  <a:lnTo>
                    <a:pt x="122554" y="167893"/>
                  </a:lnTo>
                  <a:lnTo>
                    <a:pt x="102996" y="150113"/>
                  </a:lnTo>
                  <a:lnTo>
                    <a:pt x="81533" y="150113"/>
                  </a:lnTo>
                  <a:lnTo>
                    <a:pt x="72770" y="148843"/>
                  </a:lnTo>
                  <a:lnTo>
                    <a:pt x="25272" y="114553"/>
                  </a:lnTo>
                  <a:lnTo>
                    <a:pt x="8254" y="53466"/>
                  </a:lnTo>
                  <a:lnTo>
                    <a:pt x="9905" y="40766"/>
                  </a:lnTo>
                  <a:lnTo>
                    <a:pt x="14731" y="31749"/>
                  </a:lnTo>
                  <a:lnTo>
                    <a:pt x="22732" y="26669"/>
                  </a:lnTo>
                  <a:lnTo>
                    <a:pt x="33908" y="25399"/>
                  </a:lnTo>
                  <a:lnTo>
                    <a:pt x="64134" y="25399"/>
                  </a:lnTo>
                  <a:lnTo>
                    <a:pt x="63880" y="22859"/>
                  </a:lnTo>
                  <a:lnTo>
                    <a:pt x="213105" y="22859"/>
                  </a:lnTo>
                  <a:lnTo>
                    <a:pt x="213105" y="20319"/>
                  </a:lnTo>
                  <a:lnTo>
                    <a:pt x="55498" y="20319"/>
                  </a:lnTo>
                  <a:lnTo>
                    <a:pt x="50291" y="19049"/>
                  </a:lnTo>
                  <a:lnTo>
                    <a:pt x="42290" y="16509"/>
                  </a:lnTo>
                  <a:close/>
                </a:path>
                <a:path w="277495" h="277495">
                  <a:moveTo>
                    <a:pt x="158368" y="182244"/>
                  </a:moveTo>
                  <a:lnTo>
                    <a:pt x="158368" y="197230"/>
                  </a:lnTo>
                  <a:lnTo>
                    <a:pt x="156082" y="199770"/>
                  </a:lnTo>
                  <a:lnTo>
                    <a:pt x="148462" y="199770"/>
                  </a:lnTo>
                  <a:lnTo>
                    <a:pt x="148462" y="225170"/>
                  </a:lnTo>
                  <a:lnTo>
                    <a:pt x="156717" y="225170"/>
                  </a:lnTo>
                  <a:lnTo>
                    <a:pt x="156717" y="207390"/>
                  </a:lnTo>
                  <a:lnTo>
                    <a:pt x="162432" y="206120"/>
                  </a:lnTo>
                  <a:lnTo>
                    <a:pt x="166623" y="201040"/>
                  </a:lnTo>
                  <a:lnTo>
                    <a:pt x="166623" y="188340"/>
                  </a:lnTo>
                  <a:lnTo>
                    <a:pt x="162686" y="183260"/>
                  </a:lnTo>
                  <a:lnTo>
                    <a:pt x="158368" y="182244"/>
                  </a:lnTo>
                  <a:close/>
                </a:path>
                <a:path w="277495" h="277495">
                  <a:moveTo>
                    <a:pt x="158368" y="189610"/>
                  </a:moveTo>
                  <a:lnTo>
                    <a:pt x="156082" y="189610"/>
                  </a:lnTo>
                  <a:lnTo>
                    <a:pt x="158368" y="192150"/>
                  </a:lnTo>
                  <a:lnTo>
                    <a:pt x="158368" y="189610"/>
                  </a:lnTo>
                  <a:close/>
                </a:path>
                <a:path w="277495" h="277495">
                  <a:moveTo>
                    <a:pt x="221995" y="0"/>
                  </a:moveTo>
                  <a:lnTo>
                    <a:pt x="213740" y="0"/>
                  </a:lnTo>
                  <a:lnTo>
                    <a:pt x="213613" y="13969"/>
                  </a:lnTo>
                  <a:lnTo>
                    <a:pt x="213105" y="13969"/>
                  </a:lnTo>
                  <a:lnTo>
                    <a:pt x="213105" y="22859"/>
                  </a:lnTo>
                  <a:lnTo>
                    <a:pt x="212597" y="30479"/>
                  </a:lnTo>
                  <a:lnTo>
                    <a:pt x="211835" y="38226"/>
                  </a:lnTo>
                  <a:lnTo>
                    <a:pt x="211200" y="45846"/>
                  </a:lnTo>
                  <a:lnTo>
                    <a:pt x="203707" y="89026"/>
                  </a:lnTo>
                  <a:lnTo>
                    <a:pt x="188594" y="132333"/>
                  </a:lnTo>
                  <a:lnTo>
                    <a:pt x="161035" y="164083"/>
                  </a:lnTo>
                  <a:lnTo>
                    <a:pt x="154558" y="167893"/>
                  </a:lnTo>
                  <a:lnTo>
                    <a:pt x="150113" y="174370"/>
                  </a:lnTo>
                  <a:lnTo>
                    <a:pt x="148843" y="180720"/>
                  </a:lnTo>
                  <a:lnTo>
                    <a:pt x="157352" y="180720"/>
                  </a:lnTo>
                  <a:lnTo>
                    <a:pt x="158114" y="176910"/>
                  </a:lnTo>
                  <a:lnTo>
                    <a:pt x="160908" y="172973"/>
                  </a:lnTo>
                  <a:lnTo>
                    <a:pt x="170560" y="167893"/>
                  </a:lnTo>
                  <a:lnTo>
                    <a:pt x="175767" y="164083"/>
                  </a:lnTo>
                  <a:lnTo>
                    <a:pt x="180593" y="159003"/>
                  </a:lnTo>
                  <a:lnTo>
                    <a:pt x="196341" y="159003"/>
                  </a:lnTo>
                  <a:lnTo>
                    <a:pt x="206120" y="156463"/>
                  </a:lnTo>
                  <a:lnTo>
                    <a:pt x="218066" y="150113"/>
                  </a:lnTo>
                  <a:lnTo>
                    <a:pt x="187070" y="150113"/>
                  </a:lnTo>
                  <a:lnTo>
                    <a:pt x="189229" y="147573"/>
                  </a:lnTo>
                  <a:lnTo>
                    <a:pt x="193420" y="141223"/>
                  </a:lnTo>
                  <a:lnTo>
                    <a:pt x="199643" y="139953"/>
                  </a:lnTo>
                  <a:lnTo>
                    <a:pt x="206755" y="138683"/>
                  </a:lnTo>
                  <a:lnTo>
                    <a:pt x="214248" y="136143"/>
                  </a:lnTo>
                  <a:lnTo>
                    <a:pt x="218360" y="132333"/>
                  </a:lnTo>
                  <a:lnTo>
                    <a:pt x="197865" y="132333"/>
                  </a:lnTo>
                  <a:lnTo>
                    <a:pt x="205993" y="110743"/>
                  </a:lnTo>
                  <a:lnTo>
                    <a:pt x="212216" y="89026"/>
                  </a:lnTo>
                  <a:lnTo>
                    <a:pt x="216534" y="67436"/>
                  </a:lnTo>
                  <a:lnTo>
                    <a:pt x="219328" y="45846"/>
                  </a:lnTo>
                  <a:lnTo>
                    <a:pt x="224916" y="44576"/>
                  </a:lnTo>
                  <a:lnTo>
                    <a:pt x="232155" y="43306"/>
                  </a:lnTo>
                  <a:lnTo>
                    <a:pt x="253745" y="43306"/>
                  </a:lnTo>
                  <a:lnTo>
                    <a:pt x="253745" y="38226"/>
                  </a:lnTo>
                  <a:lnTo>
                    <a:pt x="252475" y="36956"/>
                  </a:lnTo>
                  <a:lnTo>
                    <a:pt x="220217" y="36956"/>
                  </a:lnTo>
                  <a:lnTo>
                    <a:pt x="220979" y="29209"/>
                  </a:lnTo>
                  <a:lnTo>
                    <a:pt x="225043" y="27939"/>
                  </a:lnTo>
                  <a:lnTo>
                    <a:pt x="234060" y="25399"/>
                  </a:lnTo>
                  <a:lnTo>
                    <a:pt x="266318" y="25399"/>
                  </a:lnTo>
                  <a:lnTo>
                    <a:pt x="262762" y="22859"/>
                  </a:lnTo>
                  <a:lnTo>
                    <a:pt x="259333" y="20319"/>
                  </a:lnTo>
                  <a:lnTo>
                    <a:pt x="221487" y="20319"/>
                  </a:lnTo>
                  <a:lnTo>
                    <a:pt x="221868" y="13969"/>
                  </a:lnTo>
                  <a:lnTo>
                    <a:pt x="221995" y="0"/>
                  </a:lnTo>
                  <a:close/>
                </a:path>
                <a:path w="277495" h="277495">
                  <a:moveTo>
                    <a:pt x="44576" y="34289"/>
                  </a:moveTo>
                  <a:lnTo>
                    <a:pt x="30479" y="34289"/>
                  </a:lnTo>
                  <a:lnTo>
                    <a:pt x="24510" y="36956"/>
                  </a:lnTo>
                  <a:lnTo>
                    <a:pt x="16382" y="45846"/>
                  </a:lnTo>
                  <a:lnTo>
                    <a:pt x="14858" y="53466"/>
                  </a:lnTo>
                  <a:lnTo>
                    <a:pt x="16128" y="62356"/>
                  </a:lnTo>
                  <a:lnTo>
                    <a:pt x="29971" y="105663"/>
                  </a:lnTo>
                  <a:lnTo>
                    <a:pt x="62737" y="136143"/>
                  </a:lnTo>
                  <a:lnTo>
                    <a:pt x="77342" y="139953"/>
                  </a:lnTo>
                  <a:lnTo>
                    <a:pt x="83692" y="141223"/>
                  </a:lnTo>
                  <a:lnTo>
                    <a:pt x="84581" y="142493"/>
                  </a:lnTo>
                  <a:lnTo>
                    <a:pt x="86740" y="146303"/>
                  </a:lnTo>
                  <a:lnTo>
                    <a:pt x="89407" y="150113"/>
                  </a:lnTo>
                  <a:lnTo>
                    <a:pt x="89407" y="133730"/>
                  </a:lnTo>
                  <a:lnTo>
                    <a:pt x="88645" y="132333"/>
                  </a:lnTo>
                  <a:lnTo>
                    <a:pt x="79247" y="132333"/>
                  </a:lnTo>
                  <a:lnTo>
                    <a:pt x="73278" y="131063"/>
                  </a:lnTo>
                  <a:lnTo>
                    <a:pt x="66293" y="129793"/>
                  </a:lnTo>
                  <a:lnTo>
                    <a:pt x="36448" y="100456"/>
                  </a:lnTo>
                  <a:lnTo>
                    <a:pt x="24256" y="61086"/>
                  </a:lnTo>
                  <a:lnTo>
                    <a:pt x="23367" y="54736"/>
                  </a:lnTo>
                  <a:lnTo>
                    <a:pt x="24256" y="49656"/>
                  </a:lnTo>
                  <a:lnTo>
                    <a:pt x="29082" y="44576"/>
                  </a:lnTo>
                  <a:lnTo>
                    <a:pt x="33019" y="43306"/>
                  </a:lnTo>
                  <a:lnTo>
                    <a:pt x="65785" y="43306"/>
                  </a:lnTo>
                  <a:lnTo>
                    <a:pt x="65150" y="36956"/>
                  </a:lnTo>
                  <a:lnTo>
                    <a:pt x="56768" y="36956"/>
                  </a:lnTo>
                  <a:lnTo>
                    <a:pt x="51180" y="35686"/>
                  </a:lnTo>
                  <a:lnTo>
                    <a:pt x="44576" y="34289"/>
                  </a:lnTo>
                  <a:close/>
                </a:path>
                <a:path w="277495" h="277495">
                  <a:moveTo>
                    <a:pt x="89407" y="133730"/>
                  </a:moveTo>
                  <a:lnTo>
                    <a:pt x="89407" y="150113"/>
                  </a:lnTo>
                  <a:lnTo>
                    <a:pt x="102996" y="150113"/>
                  </a:lnTo>
                  <a:lnTo>
                    <a:pt x="93217" y="141223"/>
                  </a:lnTo>
                  <a:lnTo>
                    <a:pt x="89407" y="133730"/>
                  </a:lnTo>
                  <a:close/>
                </a:path>
                <a:path w="277495" h="277495">
                  <a:moveTo>
                    <a:pt x="268858" y="27939"/>
                  </a:moveTo>
                  <a:lnTo>
                    <a:pt x="268858" y="53466"/>
                  </a:lnTo>
                  <a:lnTo>
                    <a:pt x="264032" y="89026"/>
                  </a:lnTo>
                  <a:lnTo>
                    <a:pt x="236727" y="131063"/>
                  </a:lnTo>
                  <a:lnTo>
                    <a:pt x="195452" y="150113"/>
                  </a:lnTo>
                  <a:lnTo>
                    <a:pt x="218066" y="150113"/>
                  </a:lnTo>
                  <a:lnTo>
                    <a:pt x="244347" y="136143"/>
                  </a:lnTo>
                  <a:lnTo>
                    <a:pt x="268350" y="100456"/>
                  </a:lnTo>
                  <a:lnTo>
                    <a:pt x="276224" y="69976"/>
                  </a:lnTo>
                  <a:lnTo>
                    <a:pt x="277113" y="53466"/>
                  </a:lnTo>
                  <a:lnTo>
                    <a:pt x="274700" y="38226"/>
                  </a:lnTo>
                  <a:lnTo>
                    <a:pt x="268858" y="27939"/>
                  </a:lnTo>
                  <a:close/>
                </a:path>
                <a:path w="277495" h="277495">
                  <a:moveTo>
                    <a:pt x="65785" y="43306"/>
                  </a:moveTo>
                  <a:lnTo>
                    <a:pt x="44957" y="43306"/>
                  </a:lnTo>
                  <a:lnTo>
                    <a:pt x="52196" y="44576"/>
                  </a:lnTo>
                  <a:lnTo>
                    <a:pt x="57657" y="45846"/>
                  </a:lnTo>
                  <a:lnTo>
                    <a:pt x="58546" y="53466"/>
                  </a:lnTo>
                  <a:lnTo>
                    <a:pt x="59562" y="59816"/>
                  </a:lnTo>
                  <a:lnTo>
                    <a:pt x="69087" y="105663"/>
                  </a:lnTo>
                  <a:lnTo>
                    <a:pt x="79247" y="132333"/>
                  </a:lnTo>
                  <a:lnTo>
                    <a:pt x="79247" y="108584"/>
                  </a:lnTo>
                  <a:lnTo>
                    <a:pt x="77469" y="104393"/>
                  </a:lnTo>
                  <a:lnTo>
                    <a:pt x="70230" y="75056"/>
                  </a:lnTo>
                  <a:lnTo>
                    <a:pt x="66039" y="45846"/>
                  </a:lnTo>
                  <a:lnTo>
                    <a:pt x="65785" y="43306"/>
                  </a:lnTo>
                  <a:close/>
                </a:path>
                <a:path w="277495" h="277495">
                  <a:moveTo>
                    <a:pt x="79247" y="108584"/>
                  </a:moveTo>
                  <a:lnTo>
                    <a:pt x="79247" y="132333"/>
                  </a:lnTo>
                  <a:lnTo>
                    <a:pt x="88645" y="132333"/>
                  </a:lnTo>
                  <a:lnTo>
                    <a:pt x="79247" y="108584"/>
                  </a:lnTo>
                  <a:close/>
                </a:path>
                <a:path w="277495" h="277495">
                  <a:moveTo>
                    <a:pt x="253745" y="38226"/>
                  </a:moveTo>
                  <a:lnTo>
                    <a:pt x="253745" y="54736"/>
                  </a:lnTo>
                  <a:lnTo>
                    <a:pt x="252729" y="61086"/>
                  </a:lnTo>
                  <a:lnTo>
                    <a:pt x="240664" y="100456"/>
                  </a:lnTo>
                  <a:lnTo>
                    <a:pt x="210819" y="129793"/>
                  </a:lnTo>
                  <a:lnTo>
                    <a:pt x="203707" y="131063"/>
                  </a:lnTo>
                  <a:lnTo>
                    <a:pt x="197865" y="132333"/>
                  </a:lnTo>
                  <a:lnTo>
                    <a:pt x="218360" y="132333"/>
                  </a:lnTo>
                  <a:lnTo>
                    <a:pt x="247141" y="105663"/>
                  </a:lnTo>
                  <a:lnTo>
                    <a:pt x="260857" y="62356"/>
                  </a:lnTo>
                  <a:lnTo>
                    <a:pt x="262127" y="53466"/>
                  </a:lnTo>
                  <a:lnTo>
                    <a:pt x="260730" y="45846"/>
                  </a:lnTo>
                  <a:lnTo>
                    <a:pt x="258317" y="43306"/>
                  </a:lnTo>
                  <a:lnTo>
                    <a:pt x="253745" y="38226"/>
                  </a:lnTo>
                  <a:close/>
                </a:path>
                <a:path w="277495" h="277495">
                  <a:moveTo>
                    <a:pt x="253745" y="43306"/>
                  </a:moveTo>
                  <a:lnTo>
                    <a:pt x="244093" y="43306"/>
                  </a:lnTo>
                  <a:lnTo>
                    <a:pt x="247903" y="44576"/>
                  </a:lnTo>
                  <a:lnTo>
                    <a:pt x="252856" y="49656"/>
                  </a:lnTo>
                  <a:lnTo>
                    <a:pt x="253745" y="54736"/>
                  </a:lnTo>
                  <a:lnTo>
                    <a:pt x="253745" y="43306"/>
                  </a:lnTo>
                  <a:close/>
                </a:path>
                <a:path w="277495" h="277495">
                  <a:moveTo>
                    <a:pt x="266318" y="25399"/>
                  </a:moveTo>
                  <a:lnTo>
                    <a:pt x="243204" y="25399"/>
                  </a:lnTo>
                  <a:lnTo>
                    <a:pt x="254380" y="26669"/>
                  </a:lnTo>
                  <a:lnTo>
                    <a:pt x="262254" y="31749"/>
                  </a:lnTo>
                  <a:lnTo>
                    <a:pt x="267080" y="40766"/>
                  </a:lnTo>
                  <a:lnTo>
                    <a:pt x="268858" y="53466"/>
                  </a:lnTo>
                  <a:lnTo>
                    <a:pt x="268858" y="27939"/>
                  </a:lnTo>
                  <a:lnTo>
                    <a:pt x="268096" y="26669"/>
                  </a:lnTo>
                  <a:lnTo>
                    <a:pt x="266318" y="25399"/>
                  </a:lnTo>
                  <a:close/>
                </a:path>
                <a:path w="277495" h="277495">
                  <a:moveTo>
                    <a:pt x="64134" y="25399"/>
                  </a:moveTo>
                  <a:lnTo>
                    <a:pt x="43052" y="25399"/>
                  </a:lnTo>
                  <a:lnTo>
                    <a:pt x="51942" y="27939"/>
                  </a:lnTo>
                  <a:lnTo>
                    <a:pt x="56133" y="29209"/>
                  </a:lnTo>
                  <a:lnTo>
                    <a:pt x="56768" y="36956"/>
                  </a:lnTo>
                  <a:lnTo>
                    <a:pt x="65150" y="36956"/>
                  </a:lnTo>
                  <a:lnTo>
                    <a:pt x="64134" y="25399"/>
                  </a:lnTo>
                  <a:close/>
                </a:path>
                <a:path w="277495" h="277495">
                  <a:moveTo>
                    <a:pt x="246506" y="34289"/>
                  </a:moveTo>
                  <a:lnTo>
                    <a:pt x="232409" y="34289"/>
                  </a:lnTo>
                  <a:lnTo>
                    <a:pt x="225805" y="35686"/>
                  </a:lnTo>
                  <a:lnTo>
                    <a:pt x="220217" y="36956"/>
                  </a:lnTo>
                  <a:lnTo>
                    <a:pt x="252475" y="36956"/>
                  </a:lnTo>
                  <a:lnTo>
                    <a:pt x="246506" y="34289"/>
                  </a:lnTo>
                  <a:close/>
                </a:path>
                <a:path w="277495" h="277495">
                  <a:moveTo>
                    <a:pt x="213740" y="0"/>
                  </a:moveTo>
                  <a:lnTo>
                    <a:pt x="54990" y="0"/>
                  </a:lnTo>
                  <a:lnTo>
                    <a:pt x="54990" y="10159"/>
                  </a:lnTo>
                  <a:lnTo>
                    <a:pt x="55498" y="20319"/>
                  </a:lnTo>
                  <a:lnTo>
                    <a:pt x="213105" y="20319"/>
                  </a:lnTo>
                  <a:lnTo>
                    <a:pt x="213105" y="13969"/>
                  </a:lnTo>
                  <a:lnTo>
                    <a:pt x="63499" y="13969"/>
                  </a:lnTo>
                  <a:lnTo>
                    <a:pt x="63372" y="8889"/>
                  </a:lnTo>
                  <a:lnTo>
                    <a:pt x="213740" y="8889"/>
                  </a:lnTo>
                  <a:lnTo>
                    <a:pt x="213740" y="0"/>
                  </a:lnTo>
                  <a:close/>
                </a:path>
                <a:path w="277495" h="277495">
                  <a:moveTo>
                    <a:pt x="243204" y="16509"/>
                  </a:moveTo>
                  <a:lnTo>
                    <a:pt x="234822" y="16509"/>
                  </a:lnTo>
                  <a:lnTo>
                    <a:pt x="226821" y="19049"/>
                  </a:lnTo>
                  <a:lnTo>
                    <a:pt x="221487" y="20319"/>
                  </a:lnTo>
                  <a:lnTo>
                    <a:pt x="259333" y="20319"/>
                  </a:lnTo>
                  <a:lnTo>
                    <a:pt x="257555" y="19049"/>
                  </a:lnTo>
                  <a:lnTo>
                    <a:pt x="243204" y="16509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1" name="object 61">
            <a:extLst>
              <a:ext uri="{FF2B5EF4-FFF2-40B4-BE49-F238E27FC236}">
                <a16:creationId xmlns:a16="http://schemas.microsoft.com/office/drawing/2014/main" xmlns="" id="{20D5B5B8-9227-474E-92CB-A9F207761D9E}"/>
              </a:ext>
            </a:extLst>
          </p:cNvPr>
          <p:cNvSpPr/>
          <p:nvPr/>
        </p:nvSpPr>
        <p:spPr>
          <a:xfrm>
            <a:off x="856750" y="6287847"/>
            <a:ext cx="457367" cy="502603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507846"/>
            <a:endParaRPr sz="296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BE41C5EE-29C8-4B18-9FA2-E5656D7BBA7A}"/>
              </a:ext>
            </a:extLst>
          </p:cNvPr>
          <p:cNvSpPr txBox="1"/>
          <p:nvPr/>
        </p:nvSpPr>
        <p:spPr>
          <a:xfrm>
            <a:off x="1482658" y="3862610"/>
            <a:ext cx="660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4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СРОК РЕАЛИЗАЦИИ  2019-2023 гг.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58FB078-AEE0-4F8F-B018-9E788730F29D}"/>
              </a:ext>
            </a:extLst>
          </p:cNvPr>
          <p:cNvSpPr txBox="1"/>
          <p:nvPr/>
        </p:nvSpPr>
        <p:spPr>
          <a:xfrm>
            <a:off x="1490304" y="4501341"/>
            <a:ext cx="6948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ОБЩИЙ ОБЪЕМ ИНВЕСТИЦИЙ  </a:t>
            </a:r>
          </a:p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93 МЛН РУБ.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5EB94D1E-17FF-4F7F-BE3A-84325F3BDAAA}"/>
              </a:ext>
            </a:extLst>
          </p:cNvPr>
          <p:cNvSpPr txBox="1"/>
          <p:nvPr/>
        </p:nvSpPr>
        <p:spPr>
          <a:xfrm>
            <a:off x="1772050" y="8077047"/>
            <a:ext cx="6977531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638" b="1" dirty="0">
                <a:solidFill>
                  <a:srgbClr val="00314F"/>
                </a:solidFill>
                <a:latin typeface="Montserrat" panose="00000500000000000000" pitchFamily="50" charset="-52"/>
              </a:rPr>
              <a:t>ОКАЗАННЫЕ МЕРЫ ПОДДЕРЖКИ: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B7A3698-0EE3-40DB-BCE5-8D0C6D48AEAB}"/>
              </a:ext>
            </a:extLst>
          </p:cNvPr>
          <p:cNvSpPr txBox="1"/>
          <p:nvPr/>
        </p:nvSpPr>
        <p:spPr>
          <a:xfrm>
            <a:off x="1482659" y="6429759"/>
            <a:ext cx="6977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КОЛИЧЕСТВО РАБОЧИХ МЕСТ: 20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DCEDBE8-824C-4568-968C-BE46C5A74536}"/>
              </a:ext>
            </a:extLst>
          </p:cNvPr>
          <p:cNvSpPr txBox="1"/>
          <p:nvPr/>
        </p:nvSpPr>
        <p:spPr>
          <a:xfrm>
            <a:off x="1457247" y="5358912"/>
            <a:ext cx="7128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ОБЪЕМ ПЕРЕРАБАТЫВАЕМОЙ ПРОДУКЦИИ,  ЕДИНИЦ: 48 ТОНН ЗЕРНА В СУТКИ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C92A5FF-EE18-4B32-9696-22B6F0BD617A}"/>
              </a:ext>
            </a:extLst>
          </p:cNvPr>
          <p:cNvSpPr txBox="1"/>
          <p:nvPr/>
        </p:nvSpPr>
        <p:spPr>
          <a:xfrm>
            <a:off x="1614413" y="8747192"/>
            <a:ext cx="14629637" cy="222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721" indent="-282721" algn="just" defTabSz="1507846">
              <a:buFont typeface="Wingdings" panose="05000000000000000000" pitchFamily="2" charset="2"/>
              <a:buChar char="ü"/>
            </a:pP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СТРУКТУРИРОВАНИЕ ПРОЕКТА ПО ИТОГАМ УЧАСТИЯ В БРАТСКОМ  ЭКОНОМИЧЕСКОМ ФОРУМЕ-2019 (ПРЕЗЕНТАЦИЯ ИНВЕСТИЦИОННЫХ  ПРЕДЛОЖЕНИЙ РЕГИОНА)</a:t>
            </a:r>
          </a:p>
          <a:p>
            <a:pPr marL="282721" indent="-282721" algn="just" defTabSz="1507846">
              <a:buFont typeface="Wingdings" panose="05000000000000000000" pitchFamily="2" charset="2"/>
              <a:buChar char="ü"/>
            </a:pP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ГРАНТОВАЯ ПОДДЕРЖКА МИНИСТЕРСТВА СЕЛЬСКОГО ХОЗЯЙСТВА  ИРКУТСКОЙ ОБЛАСТИ: 1-Й ГРАНТ - 30 МЛН РУБ. НА СТРОИТЕЛЬСТВО  КОМПЛЕКСА (ДЛЯ КООПЕРАТИВОВ), 2 ГРАНТ - 9,9 МЛН РУБ. НА  ПРИОБРЕТЕНИЕ ОБОРУДОВАНИЯ (ДЛЯ ПРОИЗВОДИТЕЛЕЙ С/Х  ПРОДУКЦИИ)</a:t>
            </a:r>
          </a:p>
          <a:p>
            <a:pPr marL="282721" indent="-282721" algn="just" defTabSz="1507846">
              <a:buFont typeface="Wingdings" panose="05000000000000000000" pitchFamily="2" charset="2"/>
              <a:buChar char="ü"/>
            </a:pP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ИНВЕСТИЦИОННЫЙ КРЕДИТ СБЕРБАНКА 20 МЛН РУБЛЕЙ НА 10 ЛЕТ (ДЛЯ  КООПЕРАТИВОВ)</a:t>
            </a:r>
          </a:p>
          <a:p>
            <a:pPr marL="282721" indent="-282721" algn="just" defTabSz="1507846">
              <a:buFont typeface="Wingdings" panose="05000000000000000000" pitchFamily="2" charset="2"/>
              <a:buChar char="ü"/>
            </a:pP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ПОРУЧИТЕЛЬСТВО ИОГФ 14 МЛН РУБЛЕЙ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2B065C2B-27E3-4ED7-8AF2-0B4D52071861}"/>
              </a:ext>
            </a:extLst>
          </p:cNvPr>
          <p:cNvSpPr/>
          <p:nvPr/>
        </p:nvSpPr>
        <p:spPr>
          <a:xfrm>
            <a:off x="618734" y="3576337"/>
            <a:ext cx="7841456" cy="3716150"/>
          </a:xfrm>
          <a:prstGeom prst="rect">
            <a:avLst/>
          </a:prstGeom>
          <a:noFill/>
          <a:ln w="38100">
            <a:solidFill>
              <a:srgbClr val="85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ru-RU" sz="296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45E9C7E9-EB26-4C58-B3C0-99629D3FEEAB}"/>
              </a:ext>
            </a:extLst>
          </p:cNvPr>
          <p:cNvGrpSpPr/>
          <p:nvPr/>
        </p:nvGrpSpPr>
        <p:grpSpPr>
          <a:xfrm>
            <a:off x="626272" y="7893566"/>
            <a:ext cx="761086" cy="692992"/>
            <a:chOff x="5955791" y="4194047"/>
            <a:chExt cx="289560" cy="263653"/>
          </a:xfrm>
        </p:grpSpPr>
        <p:sp>
          <p:nvSpPr>
            <p:cNvPr id="64" name="object 62">
              <a:extLst>
                <a:ext uri="{FF2B5EF4-FFF2-40B4-BE49-F238E27FC236}">
                  <a16:creationId xmlns:a16="http://schemas.microsoft.com/office/drawing/2014/main" xmlns="" id="{3CEF2D16-0708-4563-BC9F-7943CDBB87A2}"/>
                </a:ext>
              </a:extLst>
            </p:cNvPr>
            <p:cNvSpPr/>
            <p:nvPr/>
          </p:nvSpPr>
          <p:spPr>
            <a:xfrm>
              <a:off x="5955791" y="4358640"/>
              <a:ext cx="289560" cy="99060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srgbClr val="00314F"/>
                </a:solidFill>
                <a:latin typeface="Calibri" panose="020F0502020204030204"/>
              </a:endParaRPr>
            </a:p>
          </p:txBody>
        </p:sp>
        <p:sp>
          <p:nvSpPr>
            <p:cNvPr id="65" name="object 63">
              <a:extLst>
                <a:ext uri="{FF2B5EF4-FFF2-40B4-BE49-F238E27FC236}">
                  <a16:creationId xmlns:a16="http://schemas.microsoft.com/office/drawing/2014/main" xmlns="" id="{D16DBA99-F178-4641-9194-B3EA8B98B847}"/>
                </a:ext>
              </a:extLst>
            </p:cNvPr>
            <p:cNvSpPr/>
            <p:nvPr/>
          </p:nvSpPr>
          <p:spPr>
            <a:xfrm>
              <a:off x="6044184" y="4194047"/>
              <a:ext cx="141732" cy="141731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srgbClr val="00314F"/>
                </a:solidFill>
                <a:latin typeface="Calibri" panose="020F0502020204030204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65FDDDC-6E88-4AEA-98CD-529FD67F5799}"/>
              </a:ext>
            </a:extLst>
          </p:cNvPr>
          <p:cNvSpPr txBox="1"/>
          <p:nvPr/>
        </p:nvSpPr>
        <p:spPr>
          <a:xfrm>
            <a:off x="19484050" y="10701811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6</a:t>
            </a:r>
            <a:endParaRPr lang="ru-RU" sz="2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276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068E72-2C4B-4A39-BCD8-01545F51A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20104100" cy="11304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F37130-B7EA-4A03-B288-88874F5C3637}"/>
              </a:ext>
            </a:extLst>
          </p:cNvPr>
          <p:cNvSpPr txBox="1"/>
          <p:nvPr/>
        </p:nvSpPr>
        <p:spPr>
          <a:xfrm>
            <a:off x="618731" y="1821874"/>
            <a:ext cx="1042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4000" b="1" dirty="0">
                <a:solidFill>
                  <a:srgbClr val="003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-52"/>
              </a:rPr>
              <a:t>ООО «КЛИНИКА ЭКСПЕРТ»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A173A2-1B91-442A-BE02-1DFC76243AA1}"/>
              </a:ext>
            </a:extLst>
          </p:cNvPr>
          <p:cNvSpPr txBox="1"/>
          <p:nvPr/>
        </p:nvSpPr>
        <p:spPr>
          <a:xfrm>
            <a:off x="618731" y="2629420"/>
            <a:ext cx="174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400" b="1" dirty="0">
                <a:solidFill>
                  <a:srgbClr val="00314F"/>
                </a:solidFill>
                <a:latin typeface="Montserrat" panose="00000500000000000000" pitchFamily="50" charset="-52"/>
              </a:rPr>
              <a:t>СТРОИТЕЛЬСТВО МНОГОПРОФИЛЬНОГО МЕДИЦИНСКОГО УЧРЕЖДЕНИЯ </a:t>
            </a:r>
          </a:p>
          <a:p>
            <a:pPr defTabSz="1507846"/>
            <a:r>
              <a:rPr lang="ru-RU" sz="2400" b="1" dirty="0">
                <a:solidFill>
                  <a:srgbClr val="00314F"/>
                </a:solidFill>
                <a:latin typeface="Montserrat" panose="00000500000000000000" pitchFamily="50" charset="-52"/>
              </a:rPr>
              <a:t>С ПОЛИКЛИНИКОЙ И СТАЦИОНАРОМ, г. ИРКУТСК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954899-B1E6-4222-A3B1-C6462D39EBA4}"/>
              </a:ext>
            </a:extLst>
          </p:cNvPr>
          <p:cNvSpPr txBox="1"/>
          <p:nvPr/>
        </p:nvSpPr>
        <p:spPr>
          <a:xfrm>
            <a:off x="1298336" y="4170265"/>
            <a:ext cx="6608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СРОК РЕАЛИЗАЦИИ  2017-2019 гг.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346CC2-AFE3-4E9A-AA1F-F54376CC7483}"/>
              </a:ext>
            </a:extLst>
          </p:cNvPr>
          <p:cNvSpPr txBox="1"/>
          <p:nvPr/>
        </p:nvSpPr>
        <p:spPr>
          <a:xfrm>
            <a:off x="1298335" y="5000597"/>
            <a:ext cx="7241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ОБЩИЙ ОБЪЕМ ИНВЕСТИЦИЙ  800 МЛН РУБ.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58CB8E-69DE-47D0-ACAD-2B92408D9D5A}"/>
              </a:ext>
            </a:extLst>
          </p:cNvPr>
          <p:cNvSpPr txBox="1"/>
          <p:nvPr/>
        </p:nvSpPr>
        <p:spPr>
          <a:xfrm>
            <a:off x="1294040" y="5753616"/>
            <a:ext cx="9103488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1979" b="1" dirty="0">
                <a:solidFill>
                  <a:srgbClr val="2A7781"/>
                </a:solidFill>
                <a:latin typeface="Montserrat" panose="00000500000000000000" pitchFamily="50" charset="-52"/>
              </a:rPr>
              <a:t>ПОЛИКЛИНИКА – ПРИЕМ БОЛЕЕ ЧЕМ ПО 30 НАПРАВЛЕНИЯМ, СТАЦИОНАР – 40 КОЕК, ОПЕРАЦИОННЫХ – 5.</a:t>
            </a:r>
          </a:p>
          <a:p>
            <a:pPr defTabSz="1507846"/>
            <a:r>
              <a:rPr lang="ru-RU" sz="1979" b="1" dirty="0">
                <a:solidFill>
                  <a:srgbClr val="00314F"/>
                </a:solidFill>
                <a:latin typeface="Montserrat" panose="00000500000000000000" pitchFamily="50" charset="-52"/>
              </a:rPr>
              <a:t>УСЛУГИ НАСЕЛЕНИЮ: </a:t>
            </a:r>
          </a:p>
          <a:p>
            <a:pPr defTabSz="1507846"/>
            <a:r>
              <a:rPr lang="ru-RU" sz="1979" b="1" dirty="0">
                <a:solidFill>
                  <a:srgbClr val="2A7781"/>
                </a:solidFill>
                <a:latin typeface="Montserrat" panose="00000500000000000000" pitchFamily="50" charset="-52"/>
              </a:rPr>
              <a:t>АМБУЛАТОРНЫХ ПРИЕМОВ – БОЛЕЕ 150 ТЫС., </a:t>
            </a:r>
          </a:p>
          <a:p>
            <a:pPr defTabSz="1507846"/>
            <a:r>
              <a:rPr lang="ru-RU" sz="1979" b="1" dirty="0">
                <a:solidFill>
                  <a:srgbClr val="2A7781"/>
                </a:solidFill>
                <a:latin typeface="Montserrat" panose="00000500000000000000" pitchFamily="50" charset="-52"/>
              </a:rPr>
              <a:t>ХИРУРГИЧЕСКИХ ОПЕРАЦИЙ – БОЛЕЕ 6 ТЫС., </a:t>
            </a:r>
          </a:p>
          <a:p>
            <a:pPr defTabSz="1507846"/>
            <a:r>
              <a:rPr lang="ru-RU" sz="1979" b="1" dirty="0">
                <a:solidFill>
                  <a:srgbClr val="2A7781"/>
                </a:solidFill>
                <a:latin typeface="Montserrat" panose="00000500000000000000" pitchFamily="50" charset="-52"/>
              </a:rPr>
              <a:t>ИССЛЕДОВАНИЙ – БОЛЕЕ 200 ТЫС.</a:t>
            </a:r>
            <a:endParaRPr lang="ru-RU" sz="1979" dirty="0">
              <a:solidFill>
                <a:srgbClr val="2A7781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FF7712-0159-4571-B98B-1494676FC3C2}"/>
              </a:ext>
            </a:extLst>
          </p:cNvPr>
          <p:cNvSpPr txBox="1"/>
          <p:nvPr/>
        </p:nvSpPr>
        <p:spPr>
          <a:xfrm>
            <a:off x="1294040" y="7991488"/>
            <a:ext cx="6977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КОЛИЧЕСТВО РАБОЧИХ МЕСТ: 176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6FAA57D6-8B57-4F54-8236-28B968AC4905}"/>
              </a:ext>
            </a:extLst>
          </p:cNvPr>
          <p:cNvGrpSpPr/>
          <p:nvPr/>
        </p:nvGrpSpPr>
        <p:grpSpPr>
          <a:xfrm>
            <a:off x="791179" y="4157135"/>
            <a:ext cx="447107" cy="447107"/>
            <a:chOff x="5910071" y="2136648"/>
            <a:chExt cx="271145" cy="271145"/>
          </a:xfrm>
        </p:grpSpPr>
        <p:sp>
          <p:nvSpPr>
            <p:cNvPr id="10" name="object 35">
              <a:extLst>
                <a:ext uri="{FF2B5EF4-FFF2-40B4-BE49-F238E27FC236}">
                  <a16:creationId xmlns:a16="http://schemas.microsoft.com/office/drawing/2014/main" xmlns="" id="{8B089BF5-5A9E-402D-9169-9D6C7D269771}"/>
                </a:ext>
              </a:extLst>
            </p:cNvPr>
            <p:cNvSpPr/>
            <p:nvPr/>
          </p:nvSpPr>
          <p:spPr>
            <a:xfrm>
              <a:off x="6040882" y="2182114"/>
              <a:ext cx="67183" cy="94487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object 36">
              <a:extLst>
                <a:ext uri="{FF2B5EF4-FFF2-40B4-BE49-F238E27FC236}">
                  <a16:creationId xmlns:a16="http://schemas.microsoft.com/office/drawing/2014/main" xmlns="" id="{2F779DE8-748A-4BB1-A85F-F9193FCAE26D}"/>
                </a:ext>
              </a:extLst>
            </p:cNvPr>
            <p:cNvSpPr/>
            <p:nvPr/>
          </p:nvSpPr>
          <p:spPr>
            <a:xfrm>
              <a:off x="5910071" y="213664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4">
                  <a:moveTo>
                    <a:pt x="135381" y="0"/>
                  </a:moveTo>
                  <a:lnTo>
                    <a:pt x="92582" y="6857"/>
                  </a:lnTo>
                  <a:lnTo>
                    <a:pt x="55498" y="26161"/>
                  </a:lnTo>
                  <a:lnTo>
                    <a:pt x="26161" y="55498"/>
                  </a:lnTo>
                  <a:lnTo>
                    <a:pt x="6857" y="92582"/>
                  </a:lnTo>
                  <a:lnTo>
                    <a:pt x="507" y="132333"/>
                  </a:lnTo>
                  <a:lnTo>
                    <a:pt x="0" y="132841"/>
                  </a:lnTo>
                  <a:lnTo>
                    <a:pt x="0" y="137921"/>
                  </a:lnTo>
                  <a:lnTo>
                    <a:pt x="507" y="138429"/>
                  </a:lnTo>
                  <a:lnTo>
                    <a:pt x="6857" y="178053"/>
                  </a:lnTo>
                  <a:lnTo>
                    <a:pt x="26161" y="215264"/>
                  </a:lnTo>
                  <a:lnTo>
                    <a:pt x="55498" y="244601"/>
                  </a:lnTo>
                  <a:lnTo>
                    <a:pt x="92582" y="263778"/>
                  </a:lnTo>
                  <a:lnTo>
                    <a:pt x="132333" y="270255"/>
                  </a:lnTo>
                  <a:lnTo>
                    <a:pt x="132841" y="270763"/>
                  </a:lnTo>
                  <a:lnTo>
                    <a:pt x="137921" y="270763"/>
                  </a:lnTo>
                  <a:lnTo>
                    <a:pt x="138302" y="270255"/>
                  </a:lnTo>
                  <a:lnTo>
                    <a:pt x="178053" y="263778"/>
                  </a:lnTo>
                  <a:lnTo>
                    <a:pt x="183968" y="260730"/>
                  </a:lnTo>
                  <a:lnTo>
                    <a:pt x="130809" y="260730"/>
                  </a:lnTo>
                  <a:lnTo>
                    <a:pt x="95503" y="255015"/>
                  </a:lnTo>
                  <a:lnTo>
                    <a:pt x="60832" y="237108"/>
                  </a:lnTo>
                  <a:lnTo>
                    <a:pt x="33527" y="209803"/>
                  </a:lnTo>
                  <a:lnTo>
                    <a:pt x="15620" y="175132"/>
                  </a:lnTo>
                  <a:lnTo>
                    <a:pt x="9905" y="139953"/>
                  </a:lnTo>
                  <a:lnTo>
                    <a:pt x="25653" y="139953"/>
                  </a:lnTo>
                  <a:lnTo>
                    <a:pt x="27685" y="137921"/>
                  </a:lnTo>
                  <a:lnTo>
                    <a:pt x="27685" y="132841"/>
                  </a:lnTo>
                  <a:lnTo>
                    <a:pt x="25653" y="130809"/>
                  </a:lnTo>
                  <a:lnTo>
                    <a:pt x="9905" y="130809"/>
                  </a:lnTo>
                  <a:lnTo>
                    <a:pt x="15620" y="95503"/>
                  </a:lnTo>
                  <a:lnTo>
                    <a:pt x="33527" y="60959"/>
                  </a:lnTo>
                  <a:lnTo>
                    <a:pt x="60832" y="33527"/>
                  </a:lnTo>
                  <a:lnTo>
                    <a:pt x="95503" y="15620"/>
                  </a:lnTo>
                  <a:lnTo>
                    <a:pt x="130809" y="9905"/>
                  </a:lnTo>
                  <a:lnTo>
                    <a:pt x="183966" y="9905"/>
                  </a:lnTo>
                  <a:lnTo>
                    <a:pt x="182498" y="9143"/>
                  </a:lnTo>
                  <a:lnTo>
                    <a:pt x="135381" y="0"/>
                  </a:lnTo>
                  <a:close/>
                </a:path>
                <a:path w="271145" h="271144">
                  <a:moveTo>
                    <a:pt x="137921" y="242950"/>
                  </a:moveTo>
                  <a:lnTo>
                    <a:pt x="132841" y="242950"/>
                  </a:lnTo>
                  <a:lnTo>
                    <a:pt x="130809" y="244982"/>
                  </a:lnTo>
                  <a:lnTo>
                    <a:pt x="130809" y="260730"/>
                  </a:lnTo>
                  <a:lnTo>
                    <a:pt x="139953" y="260730"/>
                  </a:lnTo>
                  <a:lnTo>
                    <a:pt x="139953" y="244982"/>
                  </a:lnTo>
                  <a:lnTo>
                    <a:pt x="137921" y="242950"/>
                  </a:lnTo>
                  <a:close/>
                </a:path>
                <a:path w="271145" h="271144">
                  <a:moveTo>
                    <a:pt x="260730" y="86740"/>
                  </a:moveTo>
                  <a:lnTo>
                    <a:pt x="260730" y="130809"/>
                  </a:lnTo>
                  <a:lnTo>
                    <a:pt x="244982" y="130809"/>
                  </a:lnTo>
                  <a:lnTo>
                    <a:pt x="242950" y="132841"/>
                  </a:lnTo>
                  <a:lnTo>
                    <a:pt x="242950" y="137921"/>
                  </a:lnTo>
                  <a:lnTo>
                    <a:pt x="244982" y="139953"/>
                  </a:lnTo>
                  <a:lnTo>
                    <a:pt x="260730" y="139953"/>
                  </a:lnTo>
                  <a:lnTo>
                    <a:pt x="255015" y="175132"/>
                  </a:lnTo>
                  <a:lnTo>
                    <a:pt x="237108" y="209803"/>
                  </a:lnTo>
                  <a:lnTo>
                    <a:pt x="209803" y="237108"/>
                  </a:lnTo>
                  <a:lnTo>
                    <a:pt x="175132" y="255015"/>
                  </a:lnTo>
                  <a:lnTo>
                    <a:pt x="139953" y="260730"/>
                  </a:lnTo>
                  <a:lnTo>
                    <a:pt x="183968" y="260730"/>
                  </a:lnTo>
                  <a:lnTo>
                    <a:pt x="215264" y="244601"/>
                  </a:lnTo>
                  <a:lnTo>
                    <a:pt x="244601" y="215264"/>
                  </a:lnTo>
                  <a:lnTo>
                    <a:pt x="263778" y="178053"/>
                  </a:lnTo>
                  <a:lnTo>
                    <a:pt x="270255" y="138429"/>
                  </a:lnTo>
                  <a:lnTo>
                    <a:pt x="270763" y="137921"/>
                  </a:lnTo>
                  <a:lnTo>
                    <a:pt x="270763" y="132841"/>
                  </a:lnTo>
                  <a:lnTo>
                    <a:pt x="270255" y="132333"/>
                  </a:lnTo>
                  <a:lnTo>
                    <a:pt x="263778" y="92582"/>
                  </a:lnTo>
                  <a:lnTo>
                    <a:pt x="260730" y="86740"/>
                  </a:lnTo>
                  <a:close/>
                </a:path>
                <a:path w="271145" h="271144">
                  <a:moveTo>
                    <a:pt x="183966" y="9905"/>
                  </a:moveTo>
                  <a:lnTo>
                    <a:pt x="139953" y="9905"/>
                  </a:lnTo>
                  <a:lnTo>
                    <a:pt x="175132" y="15620"/>
                  </a:lnTo>
                  <a:lnTo>
                    <a:pt x="209803" y="33527"/>
                  </a:lnTo>
                  <a:lnTo>
                    <a:pt x="237108" y="60959"/>
                  </a:lnTo>
                  <a:lnTo>
                    <a:pt x="255015" y="95503"/>
                  </a:lnTo>
                  <a:lnTo>
                    <a:pt x="260730" y="130809"/>
                  </a:lnTo>
                  <a:lnTo>
                    <a:pt x="260730" y="86740"/>
                  </a:lnTo>
                  <a:lnTo>
                    <a:pt x="244601" y="55498"/>
                  </a:lnTo>
                  <a:lnTo>
                    <a:pt x="215264" y="26161"/>
                  </a:lnTo>
                  <a:lnTo>
                    <a:pt x="183966" y="9905"/>
                  </a:lnTo>
                  <a:close/>
                </a:path>
                <a:path w="271145" h="271144">
                  <a:moveTo>
                    <a:pt x="139953" y="9905"/>
                  </a:moveTo>
                  <a:lnTo>
                    <a:pt x="130809" y="9905"/>
                  </a:lnTo>
                  <a:lnTo>
                    <a:pt x="130809" y="30352"/>
                  </a:lnTo>
                  <a:lnTo>
                    <a:pt x="132841" y="32384"/>
                  </a:lnTo>
                  <a:lnTo>
                    <a:pt x="137921" y="32384"/>
                  </a:lnTo>
                  <a:lnTo>
                    <a:pt x="139953" y="30352"/>
                  </a:lnTo>
                  <a:lnTo>
                    <a:pt x="139953" y="9905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22C6FDF-1826-4082-A28A-80577C3BA330}"/>
              </a:ext>
            </a:extLst>
          </p:cNvPr>
          <p:cNvGrpSpPr/>
          <p:nvPr/>
        </p:nvGrpSpPr>
        <p:grpSpPr>
          <a:xfrm>
            <a:off x="792540" y="5000597"/>
            <a:ext cx="414645" cy="414649"/>
            <a:chOff x="5919215" y="2612135"/>
            <a:chExt cx="251459" cy="251461"/>
          </a:xfrm>
        </p:grpSpPr>
        <p:sp>
          <p:nvSpPr>
            <p:cNvPr id="13" name="object 37">
              <a:extLst>
                <a:ext uri="{FF2B5EF4-FFF2-40B4-BE49-F238E27FC236}">
                  <a16:creationId xmlns:a16="http://schemas.microsoft.com/office/drawing/2014/main" xmlns="" id="{95E81A7F-EAAC-4848-ABD5-836AE670770C}"/>
                </a:ext>
              </a:extLst>
            </p:cNvPr>
            <p:cNvSpPr/>
            <p:nvPr/>
          </p:nvSpPr>
          <p:spPr>
            <a:xfrm>
              <a:off x="6062471" y="2721864"/>
              <a:ext cx="108203" cy="141732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object 38">
              <a:extLst>
                <a:ext uri="{FF2B5EF4-FFF2-40B4-BE49-F238E27FC236}">
                  <a16:creationId xmlns:a16="http://schemas.microsoft.com/office/drawing/2014/main" xmlns="" id="{61ADC3CC-A48E-4530-9189-638FC49A8F3E}"/>
                </a:ext>
              </a:extLst>
            </p:cNvPr>
            <p:cNvSpPr/>
            <p:nvPr/>
          </p:nvSpPr>
          <p:spPr>
            <a:xfrm>
              <a:off x="5919215" y="2612135"/>
              <a:ext cx="176530" cy="251460"/>
            </a:xfrm>
            <a:custGeom>
              <a:avLst/>
              <a:gdLst/>
              <a:ahLst/>
              <a:cxnLst/>
              <a:rect l="l" t="t" r="r" b="b"/>
              <a:pathLst>
                <a:path w="176529" h="251460">
                  <a:moveTo>
                    <a:pt x="172847" y="0"/>
                  </a:moveTo>
                  <a:lnTo>
                    <a:pt x="45085" y="0"/>
                  </a:lnTo>
                  <a:lnTo>
                    <a:pt x="44069" y="508"/>
                  </a:lnTo>
                  <a:lnTo>
                    <a:pt x="1270" y="43053"/>
                  </a:lnTo>
                  <a:lnTo>
                    <a:pt x="508" y="43942"/>
                  </a:lnTo>
                  <a:lnTo>
                    <a:pt x="0" y="44958"/>
                  </a:lnTo>
                  <a:lnTo>
                    <a:pt x="0" y="247396"/>
                  </a:lnTo>
                  <a:lnTo>
                    <a:pt x="3810" y="251206"/>
                  </a:lnTo>
                  <a:lnTo>
                    <a:pt x="134493" y="251206"/>
                  </a:lnTo>
                  <a:lnTo>
                    <a:pt x="134493" y="242824"/>
                  </a:lnTo>
                  <a:lnTo>
                    <a:pt x="8382" y="242824"/>
                  </a:lnTo>
                  <a:lnTo>
                    <a:pt x="8382" y="50292"/>
                  </a:lnTo>
                  <a:lnTo>
                    <a:pt x="46609" y="50292"/>
                  </a:lnTo>
                  <a:lnTo>
                    <a:pt x="50419" y="46482"/>
                  </a:lnTo>
                  <a:lnTo>
                    <a:pt x="50419" y="41910"/>
                  </a:lnTo>
                  <a:lnTo>
                    <a:pt x="14351" y="41910"/>
                  </a:lnTo>
                  <a:lnTo>
                    <a:pt x="42037" y="14350"/>
                  </a:lnTo>
                  <a:lnTo>
                    <a:pt x="50419" y="14350"/>
                  </a:lnTo>
                  <a:lnTo>
                    <a:pt x="50419" y="8382"/>
                  </a:lnTo>
                  <a:lnTo>
                    <a:pt x="176530" y="8382"/>
                  </a:lnTo>
                  <a:lnTo>
                    <a:pt x="176530" y="3810"/>
                  </a:lnTo>
                  <a:lnTo>
                    <a:pt x="172847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object 39">
              <a:extLst>
                <a:ext uri="{FF2B5EF4-FFF2-40B4-BE49-F238E27FC236}">
                  <a16:creationId xmlns:a16="http://schemas.microsoft.com/office/drawing/2014/main" xmlns="" id="{FC3E45C3-FFFA-478A-95B4-8BA24593F54D}"/>
                </a:ext>
              </a:extLst>
            </p:cNvPr>
            <p:cNvSpPr/>
            <p:nvPr/>
          </p:nvSpPr>
          <p:spPr>
            <a:xfrm>
              <a:off x="5935979" y="2771267"/>
              <a:ext cx="105410" cy="83820"/>
            </a:xfrm>
            <a:custGeom>
              <a:avLst/>
              <a:gdLst/>
              <a:ahLst/>
              <a:cxnLst/>
              <a:rect l="l" t="t" r="r" b="b"/>
              <a:pathLst>
                <a:path w="105410" h="83819">
                  <a:moveTo>
                    <a:pt x="103250" y="0"/>
                  </a:moveTo>
                  <a:lnTo>
                    <a:pt x="14477" y="0"/>
                  </a:lnTo>
                  <a:lnTo>
                    <a:pt x="12699" y="1778"/>
                  </a:lnTo>
                  <a:lnTo>
                    <a:pt x="12699" y="20955"/>
                  </a:lnTo>
                  <a:lnTo>
                    <a:pt x="1904" y="20955"/>
                  </a:lnTo>
                  <a:lnTo>
                    <a:pt x="0" y="22733"/>
                  </a:lnTo>
                  <a:lnTo>
                    <a:pt x="0" y="48260"/>
                  </a:lnTo>
                  <a:lnTo>
                    <a:pt x="1904" y="50165"/>
                  </a:lnTo>
                  <a:lnTo>
                    <a:pt x="96773" y="50165"/>
                  </a:lnTo>
                  <a:lnTo>
                    <a:pt x="96773" y="62737"/>
                  </a:lnTo>
                  <a:lnTo>
                    <a:pt x="1904" y="62737"/>
                  </a:lnTo>
                  <a:lnTo>
                    <a:pt x="0" y="64643"/>
                  </a:lnTo>
                  <a:lnTo>
                    <a:pt x="0" y="83693"/>
                  </a:lnTo>
                  <a:lnTo>
                    <a:pt x="8508" y="83693"/>
                  </a:lnTo>
                  <a:lnTo>
                    <a:pt x="8508" y="71120"/>
                  </a:lnTo>
                  <a:lnTo>
                    <a:pt x="103250" y="71120"/>
                  </a:lnTo>
                  <a:lnTo>
                    <a:pt x="105155" y="69215"/>
                  </a:lnTo>
                  <a:lnTo>
                    <a:pt x="105155" y="43688"/>
                  </a:lnTo>
                  <a:lnTo>
                    <a:pt x="103250" y="41783"/>
                  </a:lnTo>
                  <a:lnTo>
                    <a:pt x="8508" y="41783"/>
                  </a:lnTo>
                  <a:lnTo>
                    <a:pt x="8508" y="29209"/>
                  </a:lnTo>
                  <a:lnTo>
                    <a:pt x="103250" y="29209"/>
                  </a:lnTo>
                  <a:lnTo>
                    <a:pt x="105155" y="27432"/>
                  </a:lnTo>
                  <a:lnTo>
                    <a:pt x="105155" y="20828"/>
                  </a:lnTo>
                  <a:lnTo>
                    <a:pt x="21081" y="20828"/>
                  </a:lnTo>
                  <a:lnTo>
                    <a:pt x="21081" y="8382"/>
                  </a:lnTo>
                  <a:lnTo>
                    <a:pt x="105155" y="8382"/>
                  </a:lnTo>
                  <a:lnTo>
                    <a:pt x="105155" y="1778"/>
                  </a:lnTo>
                  <a:lnTo>
                    <a:pt x="103250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object 40">
              <a:extLst>
                <a:ext uri="{FF2B5EF4-FFF2-40B4-BE49-F238E27FC236}">
                  <a16:creationId xmlns:a16="http://schemas.microsoft.com/office/drawing/2014/main" xmlns="" id="{B9E03DC5-BB21-4803-A08A-3D256EA3EB73}"/>
                </a:ext>
              </a:extLst>
            </p:cNvPr>
            <p:cNvSpPr/>
            <p:nvPr/>
          </p:nvSpPr>
          <p:spPr>
            <a:xfrm>
              <a:off x="6020053" y="284239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object 41">
              <a:extLst>
                <a:ext uri="{FF2B5EF4-FFF2-40B4-BE49-F238E27FC236}">
                  <a16:creationId xmlns:a16="http://schemas.microsoft.com/office/drawing/2014/main" xmlns="" id="{09EDFC56-45BB-41CC-A4BC-B6F6D37EBFF9}"/>
                </a:ext>
              </a:extLst>
            </p:cNvPr>
            <p:cNvSpPr/>
            <p:nvPr/>
          </p:nvSpPr>
          <p:spPr>
            <a:xfrm>
              <a:off x="5948679" y="2821444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407" y="12560"/>
                  </a:lnTo>
                  <a:lnTo>
                    <a:pt x="8407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 42">
              <a:extLst>
                <a:ext uri="{FF2B5EF4-FFF2-40B4-BE49-F238E27FC236}">
                  <a16:creationId xmlns:a16="http://schemas.microsoft.com/office/drawing/2014/main" xmlns="" id="{272A1E76-E7A9-4341-9D7E-FC184668A805}"/>
                </a:ext>
              </a:extLst>
            </p:cNvPr>
            <p:cNvSpPr/>
            <p:nvPr/>
          </p:nvSpPr>
          <p:spPr>
            <a:xfrm>
              <a:off x="6020053" y="280048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object 43">
              <a:extLst>
                <a:ext uri="{FF2B5EF4-FFF2-40B4-BE49-F238E27FC236}">
                  <a16:creationId xmlns:a16="http://schemas.microsoft.com/office/drawing/2014/main" xmlns="" id="{365C4E25-EDC8-43F4-91BF-666497FC01CB}"/>
                </a:ext>
              </a:extLst>
            </p:cNvPr>
            <p:cNvSpPr/>
            <p:nvPr/>
          </p:nvSpPr>
          <p:spPr>
            <a:xfrm>
              <a:off x="6032753" y="2779534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object 44">
              <a:extLst>
                <a:ext uri="{FF2B5EF4-FFF2-40B4-BE49-F238E27FC236}">
                  <a16:creationId xmlns:a16="http://schemas.microsoft.com/office/drawing/2014/main" xmlns="" id="{0EAE770D-1C9A-46BB-A71E-9F8CF030A5E3}"/>
                </a:ext>
              </a:extLst>
            </p:cNvPr>
            <p:cNvSpPr/>
            <p:nvPr/>
          </p:nvSpPr>
          <p:spPr>
            <a:xfrm>
              <a:off x="5969634" y="2695829"/>
              <a:ext cx="66040" cy="75565"/>
            </a:xfrm>
            <a:custGeom>
              <a:avLst/>
              <a:gdLst/>
              <a:ahLst/>
              <a:cxnLst/>
              <a:rect l="l" t="t" r="r" b="b"/>
              <a:pathLst>
                <a:path w="66039" h="75564">
                  <a:moveTo>
                    <a:pt x="42163" y="0"/>
                  </a:moveTo>
                  <a:lnTo>
                    <a:pt x="25780" y="3175"/>
                  </a:lnTo>
                  <a:lnTo>
                    <a:pt x="12445" y="12192"/>
                  </a:lnTo>
                  <a:lnTo>
                    <a:pt x="3301" y="25400"/>
                  </a:lnTo>
                  <a:lnTo>
                    <a:pt x="0" y="41783"/>
                  </a:lnTo>
                  <a:lnTo>
                    <a:pt x="1142" y="51435"/>
                  </a:lnTo>
                  <a:lnTo>
                    <a:pt x="4444" y="60578"/>
                  </a:lnTo>
                  <a:lnTo>
                    <a:pt x="9778" y="68707"/>
                  </a:lnTo>
                  <a:lnTo>
                    <a:pt x="16890" y="75438"/>
                  </a:lnTo>
                  <a:lnTo>
                    <a:pt x="42036" y="75438"/>
                  </a:lnTo>
                  <a:lnTo>
                    <a:pt x="28955" y="72771"/>
                  </a:lnTo>
                  <a:lnTo>
                    <a:pt x="18287" y="65532"/>
                  </a:lnTo>
                  <a:lnTo>
                    <a:pt x="11048" y="54991"/>
                  </a:lnTo>
                  <a:lnTo>
                    <a:pt x="8381" y="41910"/>
                  </a:lnTo>
                  <a:lnTo>
                    <a:pt x="11048" y="28829"/>
                  </a:lnTo>
                  <a:lnTo>
                    <a:pt x="18287" y="18161"/>
                  </a:lnTo>
                  <a:lnTo>
                    <a:pt x="28955" y="11049"/>
                  </a:lnTo>
                  <a:lnTo>
                    <a:pt x="42036" y="8382"/>
                  </a:lnTo>
                  <a:lnTo>
                    <a:pt x="66039" y="8382"/>
                  </a:lnTo>
                  <a:lnTo>
                    <a:pt x="58546" y="3302"/>
                  </a:lnTo>
                  <a:lnTo>
                    <a:pt x="42163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object 45">
              <a:extLst>
                <a:ext uri="{FF2B5EF4-FFF2-40B4-BE49-F238E27FC236}">
                  <a16:creationId xmlns:a16="http://schemas.microsoft.com/office/drawing/2014/main" xmlns="" id="{0C877658-3BED-4817-9A21-DA8D48B90539}"/>
                </a:ext>
              </a:extLst>
            </p:cNvPr>
            <p:cNvSpPr/>
            <p:nvPr/>
          </p:nvSpPr>
          <p:spPr>
            <a:xfrm>
              <a:off x="6011671" y="2704210"/>
              <a:ext cx="42545" cy="67310"/>
            </a:xfrm>
            <a:custGeom>
              <a:avLst/>
              <a:gdLst/>
              <a:ahLst/>
              <a:cxnLst/>
              <a:rect l="l" t="t" r="r" b="b"/>
              <a:pathLst>
                <a:path w="42545" h="67310">
                  <a:moveTo>
                    <a:pt x="24002" y="0"/>
                  </a:moveTo>
                  <a:lnTo>
                    <a:pt x="0" y="0"/>
                  </a:lnTo>
                  <a:lnTo>
                    <a:pt x="13080" y="2667"/>
                  </a:lnTo>
                  <a:lnTo>
                    <a:pt x="23748" y="9779"/>
                  </a:lnTo>
                  <a:lnTo>
                    <a:pt x="30987" y="20447"/>
                  </a:lnTo>
                  <a:lnTo>
                    <a:pt x="33654" y="33528"/>
                  </a:lnTo>
                  <a:lnTo>
                    <a:pt x="30987" y="46609"/>
                  </a:lnTo>
                  <a:lnTo>
                    <a:pt x="23748" y="57150"/>
                  </a:lnTo>
                  <a:lnTo>
                    <a:pt x="13080" y="64389"/>
                  </a:lnTo>
                  <a:lnTo>
                    <a:pt x="0" y="67056"/>
                  </a:lnTo>
                  <a:lnTo>
                    <a:pt x="25145" y="67056"/>
                  </a:lnTo>
                  <a:lnTo>
                    <a:pt x="32257" y="60325"/>
                  </a:lnTo>
                  <a:lnTo>
                    <a:pt x="37591" y="52324"/>
                  </a:lnTo>
                  <a:lnTo>
                    <a:pt x="40893" y="43180"/>
                  </a:lnTo>
                  <a:lnTo>
                    <a:pt x="42036" y="33528"/>
                  </a:lnTo>
                  <a:lnTo>
                    <a:pt x="38734" y="17272"/>
                  </a:lnTo>
                  <a:lnTo>
                    <a:pt x="29844" y="3937"/>
                  </a:lnTo>
                  <a:lnTo>
                    <a:pt x="24002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object 46">
              <a:extLst>
                <a:ext uri="{FF2B5EF4-FFF2-40B4-BE49-F238E27FC236}">
                  <a16:creationId xmlns:a16="http://schemas.microsoft.com/office/drawing/2014/main" xmlns="" id="{4D443BF6-EC89-4CC5-AF3F-74B06638A0A4}"/>
                </a:ext>
              </a:extLst>
            </p:cNvPr>
            <p:cNvSpPr/>
            <p:nvPr/>
          </p:nvSpPr>
          <p:spPr>
            <a:xfrm>
              <a:off x="5961253" y="26264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0" y="27571"/>
                  </a:moveTo>
                  <a:lnTo>
                    <a:pt x="8394" y="27571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27571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object 47">
              <a:extLst>
                <a:ext uri="{FF2B5EF4-FFF2-40B4-BE49-F238E27FC236}">
                  <a16:creationId xmlns:a16="http://schemas.microsoft.com/office/drawing/2014/main" xmlns="" id="{7474F853-D500-4787-929E-CB481458C9C8}"/>
                </a:ext>
              </a:extLst>
            </p:cNvPr>
            <p:cNvSpPr/>
            <p:nvPr/>
          </p:nvSpPr>
          <p:spPr>
            <a:xfrm>
              <a:off x="6087364" y="2612135"/>
              <a:ext cx="75692" cy="100584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object 48">
              <a:extLst>
                <a:ext uri="{FF2B5EF4-FFF2-40B4-BE49-F238E27FC236}">
                  <a16:creationId xmlns:a16="http://schemas.microsoft.com/office/drawing/2014/main" xmlns="" id="{0213267D-E79D-49EA-ACAD-7D1F9ECE3B68}"/>
                </a:ext>
              </a:extLst>
            </p:cNvPr>
            <p:cNvSpPr/>
            <p:nvPr/>
          </p:nvSpPr>
          <p:spPr>
            <a:xfrm>
              <a:off x="5935979" y="2687688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394"/>
                  </a:moveTo>
                  <a:lnTo>
                    <a:pt x="50431" y="8394"/>
                  </a:lnTo>
                  <a:lnTo>
                    <a:pt x="50431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object 49">
              <a:extLst>
                <a:ext uri="{FF2B5EF4-FFF2-40B4-BE49-F238E27FC236}">
                  <a16:creationId xmlns:a16="http://schemas.microsoft.com/office/drawing/2014/main" xmlns="" id="{9EFCAECC-2E12-48E6-97B5-277EA88F7BF0}"/>
                </a:ext>
              </a:extLst>
            </p:cNvPr>
            <p:cNvSpPr/>
            <p:nvPr/>
          </p:nvSpPr>
          <p:spPr>
            <a:xfrm>
              <a:off x="5999479" y="272554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6891" y="16764"/>
                  </a:moveTo>
                  <a:lnTo>
                    <a:pt x="8509" y="16764"/>
                  </a:lnTo>
                  <a:lnTo>
                    <a:pt x="8509" y="25146"/>
                  </a:lnTo>
                  <a:lnTo>
                    <a:pt x="16891" y="25146"/>
                  </a:lnTo>
                  <a:lnTo>
                    <a:pt x="16891" y="16764"/>
                  </a:lnTo>
                  <a:close/>
                </a:path>
                <a:path w="25400" h="25400">
                  <a:moveTo>
                    <a:pt x="25273" y="8382"/>
                  </a:moveTo>
                  <a:lnTo>
                    <a:pt x="0" y="8382"/>
                  </a:lnTo>
                  <a:lnTo>
                    <a:pt x="0" y="16764"/>
                  </a:lnTo>
                  <a:lnTo>
                    <a:pt x="25273" y="16764"/>
                  </a:lnTo>
                  <a:lnTo>
                    <a:pt x="25273" y="8382"/>
                  </a:lnTo>
                  <a:close/>
                </a:path>
                <a:path w="25400" h="25400">
                  <a:moveTo>
                    <a:pt x="16891" y="0"/>
                  </a:moveTo>
                  <a:lnTo>
                    <a:pt x="8509" y="0"/>
                  </a:lnTo>
                  <a:lnTo>
                    <a:pt x="8509" y="8382"/>
                  </a:lnTo>
                  <a:lnTo>
                    <a:pt x="16891" y="8382"/>
                  </a:lnTo>
                  <a:lnTo>
                    <a:pt x="16891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object 50">
              <a:extLst>
                <a:ext uri="{FF2B5EF4-FFF2-40B4-BE49-F238E27FC236}">
                  <a16:creationId xmlns:a16="http://schemas.microsoft.com/office/drawing/2014/main" xmlns="" id="{329C6E47-081D-469F-8825-326E476A8804}"/>
                </a:ext>
              </a:extLst>
            </p:cNvPr>
            <p:cNvSpPr/>
            <p:nvPr/>
          </p:nvSpPr>
          <p:spPr>
            <a:xfrm>
              <a:off x="5982208" y="2645651"/>
              <a:ext cx="71755" cy="8890"/>
            </a:xfrm>
            <a:custGeom>
              <a:avLst/>
              <a:gdLst/>
              <a:ahLst/>
              <a:cxnLst/>
              <a:rect l="l" t="t" r="r" b="b"/>
              <a:pathLst>
                <a:path w="71754" h="8889">
                  <a:moveTo>
                    <a:pt x="0" y="8394"/>
                  </a:moveTo>
                  <a:lnTo>
                    <a:pt x="71450" y="8394"/>
                  </a:lnTo>
                  <a:lnTo>
                    <a:pt x="71450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object 51">
              <a:extLst>
                <a:ext uri="{FF2B5EF4-FFF2-40B4-BE49-F238E27FC236}">
                  <a16:creationId xmlns:a16="http://schemas.microsoft.com/office/drawing/2014/main" xmlns="" id="{948F223E-04B7-4067-BA3D-9E2A15EBD576}"/>
                </a:ext>
              </a:extLst>
            </p:cNvPr>
            <p:cNvSpPr/>
            <p:nvPr/>
          </p:nvSpPr>
          <p:spPr>
            <a:xfrm>
              <a:off x="6041009" y="2687688"/>
              <a:ext cx="38100" cy="8890"/>
            </a:xfrm>
            <a:custGeom>
              <a:avLst/>
              <a:gdLst/>
              <a:ahLst/>
              <a:cxnLst/>
              <a:rect l="l" t="t" r="r" b="b"/>
              <a:pathLst>
                <a:path w="38100" h="8889">
                  <a:moveTo>
                    <a:pt x="0" y="8394"/>
                  </a:moveTo>
                  <a:lnTo>
                    <a:pt x="37820" y="8394"/>
                  </a:lnTo>
                  <a:lnTo>
                    <a:pt x="37820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object 52">
              <a:extLst>
                <a:ext uri="{FF2B5EF4-FFF2-40B4-BE49-F238E27FC236}">
                  <a16:creationId xmlns:a16="http://schemas.microsoft.com/office/drawing/2014/main" xmlns="" id="{81195CA2-7225-4CD1-8BF1-41B8B461B13A}"/>
                </a:ext>
              </a:extLst>
            </p:cNvPr>
            <p:cNvSpPr/>
            <p:nvPr/>
          </p:nvSpPr>
          <p:spPr>
            <a:xfrm>
              <a:off x="5935979" y="2675121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2900" y="0"/>
                  </a:lnTo>
                </a:path>
              </a:pathLst>
            </a:custGeom>
            <a:ln w="8394">
              <a:solidFill>
                <a:srgbClr val="00486C"/>
              </a:solidFill>
            </a:ln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94799A82-B897-40A5-BCB1-D7EA6876CCD8}"/>
              </a:ext>
            </a:extLst>
          </p:cNvPr>
          <p:cNvGrpSpPr/>
          <p:nvPr/>
        </p:nvGrpSpPr>
        <p:grpSpPr>
          <a:xfrm>
            <a:off x="765211" y="6358174"/>
            <a:ext cx="457578" cy="457578"/>
            <a:chOff x="5910071" y="3150107"/>
            <a:chExt cx="277495" cy="277495"/>
          </a:xfrm>
        </p:grpSpPr>
        <p:sp>
          <p:nvSpPr>
            <p:cNvPr id="30" name="object 53">
              <a:extLst>
                <a:ext uri="{FF2B5EF4-FFF2-40B4-BE49-F238E27FC236}">
                  <a16:creationId xmlns:a16="http://schemas.microsoft.com/office/drawing/2014/main" xmlns="" id="{A1F8257C-38E0-4A1A-B781-61F1D80155BB}"/>
                </a:ext>
              </a:extLst>
            </p:cNvPr>
            <p:cNvSpPr/>
            <p:nvPr/>
          </p:nvSpPr>
          <p:spPr>
            <a:xfrm>
              <a:off x="5936488" y="330607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8242"/>
                  </a:moveTo>
                  <a:lnTo>
                    <a:pt x="7759" y="8242"/>
                  </a:lnTo>
                  <a:lnTo>
                    <a:pt x="7759" y="0"/>
                  </a:lnTo>
                  <a:lnTo>
                    <a:pt x="0" y="0"/>
                  </a:lnTo>
                  <a:lnTo>
                    <a:pt x="0" y="8242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object 54">
              <a:extLst>
                <a:ext uri="{FF2B5EF4-FFF2-40B4-BE49-F238E27FC236}">
                  <a16:creationId xmlns:a16="http://schemas.microsoft.com/office/drawing/2014/main" xmlns="" id="{7F3E81BB-FE09-40AD-87E2-3403CA8B0DFC}"/>
                </a:ext>
              </a:extLst>
            </p:cNvPr>
            <p:cNvSpPr/>
            <p:nvPr/>
          </p:nvSpPr>
          <p:spPr>
            <a:xfrm>
              <a:off x="5951220" y="335940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3970" y="14097"/>
                  </a:moveTo>
                  <a:lnTo>
                    <a:pt x="5842" y="14097"/>
                  </a:lnTo>
                  <a:lnTo>
                    <a:pt x="5842" y="19939"/>
                  </a:lnTo>
                  <a:lnTo>
                    <a:pt x="14097" y="19939"/>
                  </a:lnTo>
                  <a:lnTo>
                    <a:pt x="13970" y="14097"/>
                  </a:lnTo>
                  <a:close/>
                </a:path>
                <a:path w="20320" h="20320">
                  <a:moveTo>
                    <a:pt x="19812" y="5842"/>
                  </a:moveTo>
                  <a:lnTo>
                    <a:pt x="0" y="5842"/>
                  </a:lnTo>
                  <a:lnTo>
                    <a:pt x="0" y="14097"/>
                  </a:lnTo>
                  <a:lnTo>
                    <a:pt x="19812" y="14097"/>
                  </a:lnTo>
                  <a:lnTo>
                    <a:pt x="19812" y="5842"/>
                  </a:lnTo>
                  <a:close/>
                </a:path>
                <a:path w="20320" h="20320">
                  <a:moveTo>
                    <a:pt x="13970" y="0"/>
                  </a:moveTo>
                  <a:lnTo>
                    <a:pt x="5842" y="0"/>
                  </a:lnTo>
                  <a:lnTo>
                    <a:pt x="5842" y="5842"/>
                  </a:lnTo>
                  <a:lnTo>
                    <a:pt x="13970" y="58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object 55">
              <a:extLst>
                <a:ext uri="{FF2B5EF4-FFF2-40B4-BE49-F238E27FC236}">
                  <a16:creationId xmlns:a16="http://schemas.microsoft.com/office/drawing/2014/main" xmlns="" id="{54F85F8A-2E85-4464-A367-9CB72276FC25}"/>
                </a:ext>
              </a:extLst>
            </p:cNvPr>
            <p:cNvSpPr/>
            <p:nvPr/>
          </p:nvSpPr>
          <p:spPr>
            <a:xfrm>
              <a:off x="5986398" y="333047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8229"/>
                  </a:moveTo>
                  <a:lnTo>
                    <a:pt x="7759" y="8229"/>
                  </a:lnTo>
                  <a:lnTo>
                    <a:pt x="775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object 56">
              <a:extLst>
                <a:ext uri="{FF2B5EF4-FFF2-40B4-BE49-F238E27FC236}">
                  <a16:creationId xmlns:a16="http://schemas.microsoft.com/office/drawing/2014/main" xmlns="" id="{445A26FA-A6A2-4C7A-BE69-AE90F87F21A9}"/>
                </a:ext>
              </a:extLst>
            </p:cNvPr>
            <p:cNvSpPr/>
            <p:nvPr/>
          </p:nvSpPr>
          <p:spPr>
            <a:xfrm>
              <a:off x="5988430" y="3237610"/>
              <a:ext cx="22860" cy="45085"/>
            </a:xfrm>
            <a:custGeom>
              <a:avLst/>
              <a:gdLst/>
              <a:ahLst/>
              <a:cxnLst/>
              <a:rect l="l" t="t" r="r" b="b"/>
              <a:pathLst>
                <a:path w="22860" h="45085">
                  <a:moveTo>
                    <a:pt x="8001" y="0"/>
                  </a:moveTo>
                  <a:lnTo>
                    <a:pt x="0" y="1778"/>
                  </a:lnTo>
                  <a:lnTo>
                    <a:pt x="3302" y="14351"/>
                  </a:lnTo>
                  <a:lnTo>
                    <a:pt x="6858" y="25654"/>
                  </a:lnTo>
                  <a:lnTo>
                    <a:pt x="11049" y="35941"/>
                  </a:lnTo>
                  <a:lnTo>
                    <a:pt x="15621" y="45085"/>
                  </a:lnTo>
                  <a:lnTo>
                    <a:pt x="22860" y="41021"/>
                  </a:lnTo>
                  <a:lnTo>
                    <a:pt x="18542" y="32385"/>
                  </a:lnTo>
                  <a:lnTo>
                    <a:pt x="14605" y="22733"/>
                  </a:lnTo>
                  <a:lnTo>
                    <a:pt x="11049" y="11938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object 57">
              <a:extLst>
                <a:ext uri="{FF2B5EF4-FFF2-40B4-BE49-F238E27FC236}">
                  <a16:creationId xmlns:a16="http://schemas.microsoft.com/office/drawing/2014/main" xmlns="" id="{72CD3C13-1B6C-4C7D-91E2-04BD7416AAE8}"/>
                </a:ext>
              </a:extLst>
            </p:cNvPr>
            <p:cNvSpPr/>
            <p:nvPr/>
          </p:nvSpPr>
          <p:spPr>
            <a:xfrm>
              <a:off x="6007227" y="3283330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857" y="0"/>
                  </a:moveTo>
                  <a:lnTo>
                    <a:pt x="0" y="4572"/>
                  </a:lnTo>
                  <a:lnTo>
                    <a:pt x="2412" y="8128"/>
                  </a:lnTo>
                  <a:lnTo>
                    <a:pt x="4952" y="11303"/>
                  </a:lnTo>
                  <a:lnTo>
                    <a:pt x="7492" y="14224"/>
                  </a:lnTo>
                  <a:lnTo>
                    <a:pt x="13588" y="8509"/>
                  </a:lnTo>
                  <a:lnTo>
                    <a:pt x="11302" y="6096"/>
                  </a:lnTo>
                  <a:lnTo>
                    <a:pt x="9016" y="3175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object 58">
              <a:extLst>
                <a:ext uri="{FF2B5EF4-FFF2-40B4-BE49-F238E27FC236}">
                  <a16:creationId xmlns:a16="http://schemas.microsoft.com/office/drawing/2014/main" xmlns="" id="{472C1985-8C7E-475A-B0D4-0863A02076DC}"/>
                </a:ext>
              </a:extLst>
            </p:cNvPr>
            <p:cNvSpPr/>
            <p:nvPr/>
          </p:nvSpPr>
          <p:spPr>
            <a:xfrm>
              <a:off x="6111494" y="335522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8242"/>
                  </a:moveTo>
                  <a:lnTo>
                    <a:pt x="7759" y="8242"/>
                  </a:lnTo>
                  <a:lnTo>
                    <a:pt x="7759" y="0"/>
                  </a:lnTo>
                  <a:lnTo>
                    <a:pt x="0" y="0"/>
                  </a:lnTo>
                  <a:lnTo>
                    <a:pt x="0" y="8242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object 59">
              <a:extLst>
                <a:ext uri="{FF2B5EF4-FFF2-40B4-BE49-F238E27FC236}">
                  <a16:creationId xmlns:a16="http://schemas.microsoft.com/office/drawing/2014/main" xmlns="" id="{4EDEFE22-555C-4D37-8322-3A3BABB339DD}"/>
                </a:ext>
              </a:extLst>
            </p:cNvPr>
            <p:cNvSpPr/>
            <p:nvPr/>
          </p:nvSpPr>
          <p:spPr>
            <a:xfrm>
              <a:off x="6128003" y="331546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5240" y="15240"/>
                  </a:moveTo>
                  <a:lnTo>
                    <a:pt x="6985" y="15240"/>
                  </a:lnTo>
                  <a:lnTo>
                    <a:pt x="6985" y="22225"/>
                  </a:lnTo>
                  <a:lnTo>
                    <a:pt x="15240" y="22225"/>
                  </a:lnTo>
                  <a:lnTo>
                    <a:pt x="15240" y="15240"/>
                  </a:lnTo>
                  <a:close/>
                </a:path>
                <a:path w="22225" h="22225">
                  <a:moveTo>
                    <a:pt x="22098" y="6985"/>
                  </a:moveTo>
                  <a:lnTo>
                    <a:pt x="0" y="6985"/>
                  </a:lnTo>
                  <a:lnTo>
                    <a:pt x="0" y="15240"/>
                  </a:lnTo>
                  <a:lnTo>
                    <a:pt x="22098" y="15240"/>
                  </a:lnTo>
                  <a:lnTo>
                    <a:pt x="22098" y="6985"/>
                  </a:lnTo>
                  <a:close/>
                </a:path>
                <a:path w="22225" h="22225">
                  <a:moveTo>
                    <a:pt x="15240" y="0"/>
                  </a:moveTo>
                  <a:lnTo>
                    <a:pt x="6985" y="0"/>
                  </a:lnTo>
                  <a:lnTo>
                    <a:pt x="6985" y="6985"/>
                  </a:lnTo>
                  <a:lnTo>
                    <a:pt x="15240" y="698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object 60">
              <a:extLst>
                <a:ext uri="{FF2B5EF4-FFF2-40B4-BE49-F238E27FC236}">
                  <a16:creationId xmlns:a16="http://schemas.microsoft.com/office/drawing/2014/main" xmlns="" id="{E6D193C7-FEAA-4132-AED2-C4E8F7BC34E6}"/>
                </a:ext>
              </a:extLst>
            </p:cNvPr>
            <p:cNvSpPr/>
            <p:nvPr/>
          </p:nvSpPr>
          <p:spPr>
            <a:xfrm>
              <a:off x="5910071" y="3150107"/>
              <a:ext cx="277495" cy="277495"/>
            </a:xfrm>
            <a:custGeom>
              <a:avLst/>
              <a:gdLst/>
              <a:ahLst/>
              <a:cxnLst/>
              <a:rect l="l" t="t" r="r" b="b"/>
              <a:pathLst>
                <a:path w="277495" h="277495">
                  <a:moveTo>
                    <a:pt x="192785" y="243077"/>
                  </a:moveTo>
                  <a:lnTo>
                    <a:pt x="76072" y="243077"/>
                  </a:lnTo>
                  <a:lnTo>
                    <a:pt x="76072" y="277367"/>
                  </a:lnTo>
                  <a:lnTo>
                    <a:pt x="200913" y="277367"/>
                  </a:lnTo>
                  <a:lnTo>
                    <a:pt x="200913" y="269747"/>
                  </a:lnTo>
                  <a:lnTo>
                    <a:pt x="84327" y="269747"/>
                  </a:lnTo>
                  <a:lnTo>
                    <a:pt x="84327" y="251967"/>
                  </a:lnTo>
                  <a:lnTo>
                    <a:pt x="192785" y="251967"/>
                  </a:lnTo>
                  <a:lnTo>
                    <a:pt x="192785" y="243077"/>
                  </a:lnTo>
                  <a:close/>
                </a:path>
                <a:path w="277495" h="277495">
                  <a:moveTo>
                    <a:pt x="200913" y="243077"/>
                  </a:moveTo>
                  <a:lnTo>
                    <a:pt x="192785" y="243077"/>
                  </a:lnTo>
                  <a:lnTo>
                    <a:pt x="192785" y="269747"/>
                  </a:lnTo>
                  <a:lnTo>
                    <a:pt x="200913" y="269747"/>
                  </a:lnTo>
                  <a:lnTo>
                    <a:pt x="200913" y="243077"/>
                  </a:lnTo>
                  <a:close/>
                </a:path>
                <a:path w="277495" h="277495">
                  <a:moveTo>
                    <a:pt x="170814" y="225170"/>
                  </a:moveTo>
                  <a:lnTo>
                    <a:pt x="98043" y="225170"/>
                  </a:lnTo>
                  <a:lnTo>
                    <a:pt x="98043" y="243077"/>
                  </a:lnTo>
                  <a:lnTo>
                    <a:pt x="106298" y="243077"/>
                  </a:lnTo>
                  <a:lnTo>
                    <a:pt x="106298" y="232790"/>
                  </a:lnTo>
                  <a:lnTo>
                    <a:pt x="170814" y="232790"/>
                  </a:lnTo>
                  <a:lnTo>
                    <a:pt x="170814" y="225170"/>
                  </a:lnTo>
                  <a:close/>
                </a:path>
                <a:path w="277495" h="277495">
                  <a:moveTo>
                    <a:pt x="178942" y="225170"/>
                  </a:moveTo>
                  <a:lnTo>
                    <a:pt x="170814" y="225170"/>
                  </a:lnTo>
                  <a:lnTo>
                    <a:pt x="170814" y="243077"/>
                  </a:lnTo>
                  <a:lnTo>
                    <a:pt x="178942" y="243077"/>
                  </a:lnTo>
                  <a:lnTo>
                    <a:pt x="178942" y="225170"/>
                  </a:lnTo>
                  <a:close/>
                </a:path>
                <a:path w="277495" h="277495">
                  <a:moveTo>
                    <a:pt x="42290" y="16509"/>
                  </a:moveTo>
                  <a:lnTo>
                    <a:pt x="33908" y="16509"/>
                  </a:lnTo>
                  <a:lnTo>
                    <a:pt x="19557" y="19049"/>
                  </a:lnTo>
                  <a:lnTo>
                    <a:pt x="8889" y="26669"/>
                  </a:lnTo>
                  <a:lnTo>
                    <a:pt x="2412" y="38226"/>
                  </a:lnTo>
                  <a:lnTo>
                    <a:pt x="0" y="53466"/>
                  </a:lnTo>
                  <a:lnTo>
                    <a:pt x="761" y="69976"/>
                  </a:lnTo>
                  <a:lnTo>
                    <a:pt x="15620" y="114553"/>
                  </a:lnTo>
                  <a:lnTo>
                    <a:pt x="48894" y="147573"/>
                  </a:lnTo>
                  <a:lnTo>
                    <a:pt x="70865" y="156463"/>
                  </a:lnTo>
                  <a:lnTo>
                    <a:pt x="80644" y="159003"/>
                  </a:lnTo>
                  <a:lnTo>
                    <a:pt x="96519" y="159003"/>
                  </a:lnTo>
                  <a:lnTo>
                    <a:pt x="101345" y="164083"/>
                  </a:lnTo>
                  <a:lnTo>
                    <a:pt x="106425" y="167893"/>
                  </a:lnTo>
                  <a:lnTo>
                    <a:pt x="116077" y="172973"/>
                  </a:lnTo>
                  <a:lnTo>
                    <a:pt x="118998" y="176910"/>
                  </a:lnTo>
                  <a:lnTo>
                    <a:pt x="119887" y="181990"/>
                  </a:lnTo>
                  <a:lnTo>
                    <a:pt x="114426" y="183260"/>
                  </a:lnTo>
                  <a:lnTo>
                    <a:pt x="110362" y="188340"/>
                  </a:lnTo>
                  <a:lnTo>
                    <a:pt x="110362" y="201040"/>
                  </a:lnTo>
                  <a:lnTo>
                    <a:pt x="114553" y="206120"/>
                  </a:lnTo>
                  <a:lnTo>
                    <a:pt x="120268" y="207390"/>
                  </a:lnTo>
                  <a:lnTo>
                    <a:pt x="120268" y="225170"/>
                  </a:lnTo>
                  <a:lnTo>
                    <a:pt x="128523" y="225170"/>
                  </a:lnTo>
                  <a:lnTo>
                    <a:pt x="128523" y="208660"/>
                  </a:lnTo>
                  <a:lnTo>
                    <a:pt x="148462" y="208660"/>
                  </a:lnTo>
                  <a:lnTo>
                    <a:pt x="148462" y="199770"/>
                  </a:lnTo>
                  <a:lnTo>
                    <a:pt x="121030" y="199770"/>
                  </a:lnTo>
                  <a:lnTo>
                    <a:pt x="118617" y="197230"/>
                  </a:lnTo>
                  <a:lnTo>
                    <a:pt x="118617" y="192150"/>
                  </a:lnTo>
                  <a:lnTo>
                    <a:pt x="121030" y="189610"/>
                  </a:lnTo>
                  <a:lnTo>
                    <a:pt x="158368" y="189610"/>
                  </a:lnTo>
                  <a:lnTo>
                    <a:pt x="158368" y="182244"/>
                  </a:lnTo>
                  <a:lnTo>
                    <a:pt x="157098" y="181990"/>
                  </a:lnTo>
                  <a:lnTo>
                    <a:pt x="157352" y="180720"/>
                  </a:lnTo>
                  <a:lnTo>
                    <a:pt x="128269" y="180720"/>
                  </a:lnTo>
                  <a:lnTo>
                    <a:pt x="126999" y="174370"/>
                  </a:lnTo>
                  <a:lnTo>
                    <a:pt x="122554" y="167893"/>
                  </a:lnTo>
                  <a:lnTo>
                    <a:pt x="102996" y="150113"/>
                  </a:lnTo>
                  <a:lnTo>
                    <a:pt x="81533" y="150113"/>
                  </a:lnTo>
                  <a:lnTo>
                    <a:pt x="72770" y="148843"/>
                  </a:lnTo>
                  <a:lnTo>
                    <a:pt x="25272" y="114553"/>
                  </a:lnTo>
                  <a:lnTo>
                    <a:pt x="8254" y="53466"/>
                  </a:lnTo>
                  <a:lnTo>
                    <a:pt x="9905" y="40766"/>
                  </a:lnTo>
                  <a:lnTo>
                    <a:pt x="14731" y="31749"/>
                  </a:lnTo>
                  <a:lnTo>
                    <a:pt x="22732" y="26669"/>
                  </a:lnTo>
                  <a:lnTo>
                    <a:pt x="33908" y="25399"/>
                  </a:lnTo>
                  <a:lnTo>
                    <a:pt x="64134" y="25399"/>
                  </a:lnTo>
                  <a:lnTo>
                    <a:pt x="63880" y="22859"/>
                  </a:lnTo>
                  <a:lnTo>
                    <a:pt x="213105" y="22859"/>
                  </a:lnTo>
                  <a:lnTo>
                    <a:pt x="213105" y="20319"/>
                  </a:lnTo>
                  <a:lnTo>
                    <a:pt x="55498" y="20319"/>
                  </a:lnTo>
                  <a:lnTo>
                    <a:pt x="50291" y="19049"/>
                  </a:lnTo>
                  <a:lnTo>
                    <a:pt x="42290" y="16509"/>
                  </a:lnTo>
                  <a:close/>
                </a:path>
                <a:path w="277495" h="277495">
                  <a:moveTo>
                    <a:pt x="158368" y="182244"/>
                  </a:moveTo>
                  <a:lnTo>
                    <a:pt x="158368" y="197230"/>
                  </a:lnTo>
                  <a:lnTo>
                    <a:pt x="156082" y="199770"/>
                  </a:lnTo>
                  <a:lnTo>
                    <a:pt x="148462" y="199770"/>
                  </a:lnTo>
                  <a:lnTo>
                    <a:pt x="148462" y="225170"/>
                  </a:lnTo>
                  <a:lnTo>
                    <a:pt x="156717" y="225170"/>
                  </a:lnTo>
                  <a:lnTo>
                    <a:pt x="156717" y="207390"/>
                  </a:lnTo>
                  <a:lnTo>
                    <a:pt x="162432" y="206120"/>
                  </a:lnTo>
                  <a:lnTo>
                    <a:pt x="166623" y="201040"/>
                  </a:lnTo>
                  <a:lnTo>
                    <a:pt x="166623" y="188340"/>
                  </a:lnTo>
                  <a:lnTo>
                    <a:pt x="162686" y="183260"/>
                  </a:lnTo>
                  <a:lnTo>
                    <a:pt x="158368" y="182244"/>
                  </a:lnTo>
                  <a:close/>
                </a:path>
                <a:path w="277495" h="277495">
                  <a:moveTo>
                    <a:pt x="158368" y="189610"/>
                  </a:moveTo>
                  <a:lnTo>
                    <a:pt x="156082" y="189610"/>
                  </a:lnTo>
                  <a:lnTo>
                    <a:pt x="158368" y="192150"/>
                  </a:lnTo>
                  <a:lnTo>
                    <a:pt x="158368" y="189610"/>
                  </a:lnTo>
                  <a:close/>
                </a:path>
                <a:path w="277495" h="277495">
                  <a:moveTo>
                    <a:pt x="221995" y="0"/>
                  </a:moveTo>
                  <a:lnTo>
                    <a:pt x="213740" y="0"/>
                  </a:lnTo>
                  <a:lnTo>
                    <a:pt x="213613" y="13969"/>
                  </a:lnTo>
                  <a:lnTo>
                    <a:pt x="213105" y="13969"/>
                  </a:lnTo>
                  <a:lnTo>
                    <a:pt x="213105" y="22859"/>
                  </a:lnTo>
                  <a:lnTo>
                    <a:pt x="212597" y="30479"/>
                  </a:lnTo>
                  <a:lnTo>
                    <a:pt x="211835" y="38226"/>
                  </a:lnTo>
                  <a:lnTo>
                    <a:pt x="211200" y="45846"/>
                  </a:lnTo>
                  <a:lnTo>
                    <a:pt x="203707" y="89026"/>
                  </a:lnTo>
                  <a:lnTo>
                    <a:pt x="188594" y="132333"/>
                  </a:lnTo>
                  <a:lnTo>
                    <a:pt x="161035" y="164083"/>
                  </a:lnTo>
                  <a:lnTo>
                    <a:pt x="154558" y="167893"/>
                  </a:lnTo>
                  <a:lnTo>
                    <a:pt x="150113" y="174370"/>
                  </a:lnTo>
                  <a:lnTo>
                    <a:pt x="148843" y="180720"/>
                  </a:lnTo>
                  <a:lnTo>
                    <a:pt x="157352" y="180720"/>
                  </a:lnTo>
                  <a:lnTo>
                    <a:pt x="158114" y="176910"/>
                  </a:lnTo>
                  <a:lnTo>
                    <a:pt x="160908" y="172973"/>
                  </a:lnTo>
                  <a:lnTo>
                    <a:pt x="170560" y="167893"/>
                  </a:lnTo>
                  <a:lnTo>
                    <a:pt x="175767" y="164083"/>
                  </a:lnTo>
                  <a:lnTo>
                    <a:pt x="180593" y="159003"/>
                  </a:lnTo>
                  <a:lnTo>
                    <a:pt x="196341" y="159003"/>
                  </a:lnTo>
                  <a:lnTo>
                    <a:pt x="206120" y="156463"/>
                  </a:lnTo>
                  <a:lnTo>
                    <a:pt x="218066" y="150113"/>
                  </a:lnTo>
                  <a:lnTo>
                    <a:pt x="187070" y="150113"/>
                  </a:lnTo>
                  <a:lnTo>
                    <a:pt x="189229" y="147573"/>
                  </a:lnTo>
                  <a:lnTo>
                    <a:pt x="193420" y="141223"/>
                  </a:lnTo>
                  <a:lnTo>
                    <a:pt x="199643" y="139953"/>
                  </a:lnTo>
                  <a:lnTo>
                    <a:pt x="206755" y="138683"/>
                  </a:lnTo>
                  <a:lnTo>
                    <a:pt x="214248" y="136143"/>
                  </a:lnTo>
                  <a:lnTo>
                    <a:pt x="218360" y="132333"/>
                  </a:lnTo>
                  <a:lnTo>
                    <a:pt x="197865" y="132333"/>
                  </a:lnTo>
                  <a:lnTo>
                    <a:pt x="205993" y="110743"/>
                  </a:lnTo>
                  <a:lnTo>
                    <a:pt x="212216" y="89026"/>
                  </a:lnTo>
                  <a:lnTo>
                    <a:pt x="216534" y="67436"/>
                  </a:lnTo>
                  <a:lnTo>
                    <a:pt x="219328" y="45846"/>
                  </a:lnTo>
                  <a:lnTo>
                    <a:pt x="224916" y="44576"/>
                  </a:lnTo>
                  <a:lnTo>
                    <a:pt x="232155" y="43306"/>
                  </a:lnTo>
                  <a:lnTo>
                    <a:pt x="253745" y="43306"/>
                  </a:lnTo>
                  <a:lnTo>
                    <a:pt x="253745" y="38226"/>
                  </a:lnTo>
                  <a:lnTo>
                    <a:pt x="252475" y="36956"/>
                  </a:lnTo>
                  <a:lnTo>
                    <a:pt x="220217" y="36956"/>
                  </a:lnTo>
                  <a:lnTo>
                    <a:pt x="220979" y="29209"/>
                  </a:lnTo>
                  <a:lnTo>
                    <a:pt x="225043" y="27939"/>
                  </a:lnTo>
                  <a:lnTo>
                    <a:pt x="234060" y="25399"/>
                  </a:lnTo>
                  <a:lnTo>
                    <a:pt x="266318" y="25399"/>
                  </a:lnTo>
                  <a:lnTo>
                    <a:pt x="262762" y="22859"/>
                  </a:lnTo>
                  <a:lnTo>
                    <a:pt x="259333" y="20319"/>
                  </a:lnTo>
                  <a:lnTo>
                    <a:pt x="221487" y="20319"/>
                  </a:lnTo>
                  <a:lnTo>
                    <a:pt x="221868" y="13969"/>
                  </a:lnTo>
                  <a:lnTo>
                    <a:pt x="221995" y="0"/>
                  </a:lnTo>
                  <a:close/>
                </a:path>
                <a:path w="277495" h="277495">
                  <a:moveTo>
                    <a:pt x="44576" y="34289"/>
                  </a:moveTo>
                  <a:lnTo>
                    <a:pt x="30479" y="34289"/>
                  </a:lnTo>
                  <a:lnTo>
                    <a:pt x="24510" y="36956"/>
                  </a:lnTo>
                  <a:lnTo>
                    <a:pt x="16382" y="45846"/>
                  </a:lnTo>
                  <a:lnTo>
                    <a:pt x="14858" y="53466"/>
                  </a:lnTo>
                  <a:lnTo>
                    <a:pt x="16128" y="62356"/>
                  </a:lnTo>
                  <a:lnTo>
                    <a:pt x="29971" y="105663"/>
                  </a:lnTo>
                  <a:lnTo>
                    <a:pt x="62737" y="136143"/>
                  </a:lnTo>
                  <a:lnTo>
                    <a:pt x="77342" y="139953"/>
                  </a:lnTo>
                  <a:lnTo>
                    <a:pt x="83692" y="141223"/>
                  </a:lnTo>
                  <a:lnTo>
                    <a:pt x="84581" y="142493"/>
                  </a:lnTo>
                  <a:lnTo>
                    <a:pt x="86740" y="146303"/>
                  </a:lnTo>
                  <a:lnTo>
                    <a:pt x="89407" y="150113"/>
                  </a:lnTo>
                  <a:lnTo>
                    <a:pt x="89407" y="133730"/>
                  </a:lnTo>
                  <a:lnTo>
                    <a:pt x="88645" y="132333"/>
                  </a:lnTo>
                  <a:lnTo>
                    <a:pt x="79247" y="132333"/>
                  </a:lnTo>
                  <a:lnTo>
                    <a:pt x="73278" y="131063"/>
                  </a:lnTo>
                  <a:lnTo>
                    <a:pt x="66293" y="129793"/>
                  </a:lnTo>
                  <a:lnTo>
                    <a:pt x="36448" y="100456"/>
                  </a:lnTo>
                  <a:lnTo>
                    <a:pt x="24256" y="61086"/>
                  </a:lnTo>
                  <a:lnTo>
                    <a:pt x="23367" y="54736"/>
                  </a:lnTo>
                  <a:lnTo>
                    <a:pt x="24256" y="49656"/>
                  </a:lnTo>
                  <a:lnTo>
                    <a:pt x="29082" y="44576"/>
                  </a:lnTo>
                  <a:lnTo>
                    <a:pt x="33019" y="43306"/>
                  </a:lnTo>
                  <a:lnTo>
                    <a:pt x="65785" y="43306"/>
                  </a:lnTo>
                  <a:lnTo>
                    <a:pt x="65150" y="36956"/>
                  </a:lnTo>
                  <a:lnTo>
                    <a:pt x="56768" y="36956"/>
                  </a:lnTo>
                  <a:lnTo>
                    <a:pt x="51180" y="35686"/>
                  </a:lnTo>
                  <a:lnTo>
                    <a:pt x="44576" y="34289"/>
                  </a:lnTo>
                  <a:close/>
                </a:path>
                <a:path w="277495" h="277495">
                  <a:moveTo>
                    <a:pt x="89407" y="133730"/>
                  </a:moveTo>
                  <a:lnTo>
                    <a:pt x="89407" y="150113"/>
                  </a:lnTo>
                  <a:lnTo>
                    <a:pt x="102996" y="150113"/>
                  </a:lnTo>
                  <a:lnTo>
                    <a:pt x="93217" y="141223"/>
                  </a:lnTo>
                  <a:lnTo>
                    <a:pt x="89407" y="133730"/>
                  </a:lnTo>
                  <a:close/>
                </a:path>
                <a:path w="277495" h="277495">
                  <a:moveTo>
                    <a:pt x="268858" y="27939"/>
                  </a:moveTo>
                  <a:lnTo>
                    <a:pt x="268858" y="53466"/>
                  </a:lnTo>
                  <a:lnTo>
                    <a:pt x="264032" y="89026"/>
                  </a:lnTo>
                  <a:lnTo>
                    <a:pt x="236727" y="131063"/>
                  </a:lnTo>
                  <a:lnTo>
                    <a:pt x="195452" y="150113"/>
                  </a:lnTo>
                  <a:lnTo>
                    <a:pt x="218066" y="150113"/>
                  </a:lnTo>
                  <a:lnTo>
                    <a:pt x="244347" y="136143"/>
                  </a:lnTo>
                  <a:lnTo>
                    <a:pt x="268350" y="100456"/>
                  </a:lnTo>
                  <a:lnTo>
                    <a:pt x="276224" y="69976"/>
                  </a:lnTo>
                  <a:lnTo>
                    <a:pt x="277113" y="53466"/>
                  </a:lnTo>
                  <a:lnTo>
                    <a:pt x="274700" y="38226"/>
                  </a:lnTo>
                  <a:lnTo>
                    <a:pt x="268858" y="27939"/>
                  </a:lnTo>
                  <a:close/>
                </a:path>
                <a:path w="277495" h="277495">
                  <a:moveTo>
                    <a:pt x="65785" y="43306"/>
                  </a:moveTo>
                  <a:lnTo>
                    <a:pt x="44957" y="43306"/>
                  </a:lnTo>
                  <a:lnTo>
                    <a:pt x="52196" y="44576"/>
                  </a:lnTo>
                  <a:lnTo>
                    <a:pt x="57657" y="45846"/>
                  </a:lnTo>
                  <a:lnTo>
                    <a:pt x="58546" y="53466"/>
                  </a:lnTo>
                  <a:lnTo>
                    <a:pt x="59562" y="59816"/>
                  </a:lnTo>
                  <a:lnTo>
                    <a:pt x="69087" y="105663"/>
                  </a:lnTo>
                  <a:lnTo>
                    <a:pt x="79247" y="132333"/>
                  </a:lnTo>
                  <a:lnTo>
                    <a:pt x="79247" y="108584"/>
                  </a:lnTo>
                  <a:lnTo>
                    <a:pt x="77469" y="104393"/>
                  </a:lnTo>
                  <a:lnTo>
                    <a:pt x="70230" y="75056"/>
                  </a:lnTo>
                  <a:lnTo>
                    <a:pt x="66039" y="45846"/>
                  </a:lnTo>
                  <a:lnTo>
                    <a:pt x="65785" y="43306"/>
                  </a:lnTo>
                  <a:close/>
                </a:path>
                <a:path w="277495" h="277495">
                  <a:moveTo>
                    <a:pt x="79247" y="108584"/>
                  </a:moveTo>
                  <a:lnTo>
                    <a:pt x="79247" y="132333"/>
                  </a:lnTo>
                  <a:lnTo>
                    <a:pt x="88645" y="132333"/>
                  </a:lnTo>
                  <a:lnTo>
                    <a:pt x="79247" y="108584"/>
                  </a:lnTo>
                  <a:close/>
                </a:path>
                <a:path w="277495" h="277495">
                  <a:moveTo>
                    <a:pt x="253745" y="38226"/>
                  </a:moveTo>
                  <a:lnTo>
                    <a:pt x="253745" y="54736"/>
                  </a:lnTo>
                  <a:lnTo>
                    <a:pt x="252729" y="61086"/>
                  </a:lnTo>
                  <a:lnTo>
                    <a:pt x="240664" y="100456"/>
                  </a:lnTo>
                  <a:lnTo>
                    <a:pt x="210819" y="129793"/>
                  </a:lnTo>
                  <a:lnTo>
                    <a:pt x="203707" y="131063"/>
                  </a:lnTo>
                  <a:lnTo>
                    <a:pt x="197865" y="132333"/>
                  </a:lnTo>
                  <a:lnTo>
                    <a:pt x="218360" y="132333"/>
                  </a:lnTo>
                  <a:lnTo>
                    <a:pt x="247141" y="105663"/>
                  </a:lnTo>
                  <a:lnTo>
                    <a:pt x="260857" y="62356"/>
                  </a:lnTo>
                  <a:lnTo>
                    <a:pt x="262127" y="53466"/>
                  </a:lnTo>
                  <a:lnTo>
                    <a:pt x="260730" y="45846"/>
                  </a:lnTo>
                  <a:lnTo>
                    <a:pt x="258317" y="43306"/>
                  </a:lnTo>
                  <a:lnTo>
                    <a:pt x="253745" y="38226"/>
                  </a:lnTo>
                  <a:close/>
                </a:path>
                <a:path w="277495" h="277495">
                  <a:moveTo>
                    <a:pt x="253745" y="43306"/>
                  </a:moveTo>
                  <a:lnTo>
                    <a:pt x="244093" y="43306"/>
                  </a:lnTo>
                  <a:lnTo>
                    <a:pt x="247903" y="44576"/>
                  </a:lnTo>
                  <a:lnTo>
                    <a:pt x="252856" y="49656"/>
                  </a:lnTo>
                  <a:lnTo>
                    <a:pt x="253745" y="54736"/>
                  </a:lnTo>
                  <a:lnTo>
                    <a:pt x="253745" y="43306"/>
                  </a:lnTo>
                  <a:close/>
                </a:path>
                <a:path w="277495" h="277495">
                  <a:moveTo>
                    <a:pt x="266318" y="25399"/>
                  </a:moveTo>
                  <a:lnTo>
                    <a:pt x="243204" y="25399"/>
                  </a:lnTo>
                  <a:lnTo>
                    <a:pt x="254380" y="26669"/>
                  </a:lnTo>
                  <a:lnTo>
                    <a:pt x="262254" y="31749"/>
                  </a:lnTo>
                  <a:lnTo>
                    <a:pt x="267080" y="40766"/>
                  </a:lnTo>
                  <a:lnTo>
                    <a:pt x="268858" y="53466"/>
                  </a:lnTo>
                  <a:lnTo>
                    <a:pt x="268858" y="27939"/>
                  </a:lnTo>
                  <a:lnTo>
                    <a:pt x="268096" y="26669"/>
                  </a:lnTo>
                  <a:lnTo>
                    <a:pt x="266318" y="25399"/>
                  </a:lnTo>
                  <a:close/>
                </a:path>
                <a:path w="277495" h="277495">
                  <a:moveTo>
                    <a:pt x="64134" y="25399"/>
                  </a:moveTo>
                  <a:lnTo>
                    <a:pt x="43052" y="25399"/>
                  </a:lnTo>
                  <a:lnTo>
                    <a:pt x="51942" y="27939"/>
                  </a:lnTo>
                  <a:lnTo>
                    <a:pt x="56133" y="29209"/>
                  </a:lnTo>
                  <a:lnTo>
                    <a:pt x="56768" y="36956"/>
                  </a:lnTo>
                  <a:lnTo>
                    <a:pt x="65150" y="36956"/>
                  </a:lnTo>
                  <a:lnTo>
                    <a:pt x="64134" y="25399"/>
                  </a:lnTo>
                  <a:close/>
                </a:path>
                <a:path w="277495" h="277495">
                  <a:moveTo>
                    <a:pt x="246506" y="34289"/>
                  </a:moveTo>
                  <a:lnTo>
                    <a:pt x="232409" y="34289"/>
                  </a:lnTo>
                  <a:lnTo>
                    <a:pt x="225805" y="35686"/>
                  </a:lnTo>
                  <a:lnTo>
                    <a:pt x="220217" y="36956"/>
                  </a:lnTo>
                  <a:lnTo>
                    <a:pt x="252475" y="36956"/>
                  </a:lnTo>
                  <a:lnTo>
                    <a:pt x="246506" y="34289"/>
                  </a:lnTo>
                  <a:close/>
                </a:path>
                <a:path w="277495" h="277495">
                  <a:moveTo>
                    <a:pt x="213740" y="0"/>
                  </a:moveTo>
                  <a:lnTo>
                    <a:pt x="54990" y="0"/>
                  </a:lnTo>
                  <a:lnTo>
                    <a:pt x="54990" y="10159"/>
                  </a:lnTo>
                  <a:lnTo>
                    <a:pt x="55498" y="20319"/>
                  </a:lnTo>
                  <a:lnTo>
                    <a:pt x="213105" y="20319"/>
                  </a:lnTo>
                  <a:lnTo>
                    <a:pt x="213105" y="13969"/>
                  </a:lnTo>
                  <a:lnTo>
                    <a:pt x="63499" y="13969"/>
                  </a:lnTo>
                  <a:lnTo>
                    <a:pt x="63372" y="8889"/>
                  </a:lnTo>
                  <a:lnTo>
                    <a:pt x="213740" y="8889"/>
                  </a:lnTo>
                  <a:lnTo>
                    <a:pt x="213740" y="0"/>
                  </a:lnTo>
                  <a:close/>
                </a:path>
                <a:path w="277495" h="277495">
                  <a:moveTo>
                    <a:pt x="243204" y="16509"/>
                  </a:moveTo>
                  <a:lnTo>
                    <a:pt x="234822" y="16509"/>
                  </a:lnTo>
                  <a:lnTo>
                    <a:pt x="226821" y="19049"/>
                  </a:lnTo>
                  <a:lnTo>
                    <a:pt x="221487" y="20319"/>
                  </a:lnTo>
                  <a:lnTo>
                    <a:pt x="259333" y="20319"/>
                  </a:lnTo>
                  <a:lnTo>
                    <a:pt x="257555" y="19049"/>
                  </a:lnTo>
                  <a:lnTo>
                    <a:pt x="243204" y="16509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8" name="object 61">
            <a:extLst>
              <a:ext uri="{FF2B5EF4-FFF2-40B4-BE49-F238E27FC236}">
                <a16:creationId xmlns:a16="http://schemas.microsoft.com/office/drawing/2014/main" xmlns="" id="{BC2CADF8-3775-494B-A1C4-C6A4CC317E07}"/>
              </a:ext>
            </a:extLst>
          </p:cNvPr>
          <p:cNvSpPr/>
          <p:nvPr/>
        </p:nvSpPr>
        <p:spPr>
          <a:xfrm>
            <a:off x="783679" y="7859954"/>
            <a:ext cx="457367" cy="502603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507846"/>
            <a:endParaRPr sz="296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29173DDB-CF34-4DFE-836F-F45104891A30}"/>
              </a:ext>
            </a:extLst>
          </p:cNvPr>
          <p:cNvSpPr/>
          <p:nvPr/>
        </p:nvSpPr>
        <p:spPr>
          <a:xfrm>
            <a:off x="618730" y="4020668"/>
            <a:ext cx="9649320" cy="4529546"/>
          </a:xfrm>
          <a:prstGeom prst="rect">
            <a:avLst/>
          </a:prstGeom>
          <a:noFill/>
          <a:ln w="38100">
            <a:solidFill>
              <a:srgbClr val="85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ru-RU" sz="296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A9D4B1B6-81C2-4EDC-A317-F6E1255416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5438" y="3841034"/>
            <a:ext cx="7828969" cy="526142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A41B42B-561F-41F1-9129-B1331DC54C97}"/>
              </a:ext>
            </a:extLst>
          </p:cNvPr>
          <p:cNvSpPr txBox="1"/>
          <p:nvPr/>
        </p:nvSpPr>
        <p:spPr>
          <a:xfrm>
            <a:off x="1439692" y="9683682"/>
            <a:ext cx="9433320" cy="141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721" indent="-282721" defTabSz="150784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СНЯТИЕ АДМИНИСТРАТИВНЫХ БАРЬЕРОВ</a:t>
            </a:r>
          </a:p>
          <a:p>
            <a:pPr marL="282721" indent="-282721" defTabSz="150784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ПОМОЩЬ В ПРОДВИЖЕНИИ (СООРГАНИЗАЦИЯ МЕРОПРИЯТИЙ)</a:t>
            </a:r>
          </a:p>
          <a:p>
            <a:pPr marL="282721" indent="-282721" defTabSz="1507846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979" dirty="0">
              <a:solidFill>
                <a:srgbClr val="2A7781"/>
              </a:solidFill>
              <a:latin typeface="Montserrat" panose="000005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7658D0A-7208-45C2-869D-3579E323C823}"/>
              </a:ext>
            </a:extLst>
          </p:cNvPr>
          <p:cNvSpPr txBox="1"/>
          <p:nvPr/>
        </p:nvSpPr>
        <p:spPr>
          <a:xfrm>
            <a:off x="1439692" y="9013757"/>
            <a:ext cx="6977531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638" b="1" dirty="0">
                <a:solidFill>
                  <a:srgbClr val="00314F"/>
                </a:solidFill>
                <a:latin typeface="Montserrat" panose="00000500000000000000" pitchFamily="50" charset="-52"/>
              </a:rPr>
              <a:t>ОКАЗАННЫЕ МЕРЫ ПОДДЕРЖКИ: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B51B4FF6-E4BA-4C92-A0E2-BFA3CAB11812}"/>
              </a:ext>
            </a:extLst>
          </p:cNvPr>
          <p:cNvGrpSpPr/>
          <p:nvPr/>
        </p:nvGrpSpPr>
        <p:grpSpPr>
          <a:xfrm>
            <a:off x="709089" y="8985602"/>
            <a:ext cx="584952" cy="544542"/>
            <a:chOff x="5955791" y="4194047"/>
            <a:chExt cx="289560" cy="263653"/>
          </a:xfrm>
        </p:grpSpPr>
        <p:sp>
          <p:nvSpPr>
            <p:cNvPr id="45" name="object 62">
              <a:extLst>
                <a:ext uri="{FF2B5EF4-FFF2-40B4-BE49-F238E27FC236}">
                  <a16:creationId xmlns:a16="http://schemas.microsoft.com/office/drawing/2014/main" xmlns="" id="{A3633868-7DC3-4872-B7CE-87DEDBA40C9C}"/>
                </a:ext>
              </a:extLst>
            </p:cNvPr>
            <p:cNvSpPr/>
            <p:nvPr/>
          </p:nvSpPr>
          <p:spPr>
            <a:xfrm>
              <a:off x="5955791" y="4358640"/>
              <a:ext cx="289560" cy="99060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srgbClr val="00314F"/>
                </a:solidFill>
                <a:latin typeface="Calibri" panose="020F0502020204030204"/>
              </a:endParaRPr>
            </a:p>
          </p:txBody>
        </p:sp>
        <p:sp>
          <p:nvSpPr>
            <p:cNvPr id="46" name="object 63">
              <a:extLst>
                <a:ext uri="{FF2B5EF4-FFF2-40B4-BE49-F238E27FC236}">
                  <a16:creationId xmlns:a16="http://schemas.microsoft.com/office/drawing/2014/main" xmlns="" id="{BFE38317-E520-43D9-936F-BF99A153864E}"/>
                </a:ext>
              </a:extLst>
            </p:cNvPr>
            <p:cNvSpPr/>
            <p:nvPr/>
          </p:nvSpPr>
          <p:spPr>
            <a:xfrm>
              <a:off x="6044184" y="4194047"/>
              <a:ext cx="141732" cy="141731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srgbClr val="00314F"/>
                </a:solidFill>
                <a:latin typeface="Calibri" panose="020F0502020204030204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3D50644-C1C2-4518-A1C5-F3256CF8D535}"/>
              </a:ext>
            </a:extLst>
          </p:cNvPr>
          <p:cNvSpPr txBox="1"/>
          <p:nvPr/>
        </p:nvSpPr>
        <p:spPr>
          <a:xfrm>
            <a:off x="19484050" y="10701811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7</a:t>
            </a:r>
            <a:endParaRPr lang="ru-RU" sz="2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863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59A2D5D-9810-4380-8A5F-F4212EF4C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" y="2879"/>
            <a:ext cx="20102688" cy="11303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E7D788-CD67-4627-AA19-71A36E58BE99}"/>
              </a:ext>
            </a:extLst>
          </p:cNvPr>
          <p:cNvSpPr txBox="1"/>
          <p:nvPr/>
        </p:nvSpPr>
        <p:spPr>
          <a:xfrm>
            <a:off x="589006" y="1784954"/>
            <a:ext cx="10422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776"/>
            <a:r>
              <a:rPr lang="ru-RU" sz="4400" b="1" dirty="0">
                <a:solidFill>
                  <a:srgbClr val="003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-52"/>
              </a:rPr>
              <a:t>ОЭЗ ТРТ«ВОРОТА БАЙКАЛА»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F1E5BE-0FDF-4559-85F9-DB9B1B91F9A6}"/>
              </a:ext>
            </a:extLst>
          </p:cNvPr>
          <p:cNvSpPr txBox="1"/>
          <p:nvPr/>
        </p:nvSpPr>
        <p:spPr>
          <a:xfrm>
            <a:off x="7354888" y="2815689"/>
            <a:ext cx="1238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776"/>
            <a:r>
              <a:rPr lang="ru-RU" sz="2800" b="1" dirty="0">
                <a:solidFill>
                  <a:srgbClr val="00314F"/>
                </a:solidFill>
                <a:latin typeface="Montserrat" panose="00000500000000000000" pitchFamily="50" charset="-52"/>
              </a:rPr>
              <a:t>4 КОМПАНИИ ПОЛУЧИЛИ СТАТУС РЕЗИДЕНТА В 2022 ГОДУ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5825CF3E-89A9-4ABF-A61E-60D5CB9BCFCA}"/>
              </a:ext>
            </a:extLst>
          </p:cNvPr>
          <p:cNvGrpSpPr/>
          <p:nvPr/>
        </p:nvGrpSpPr>
        <p:grpSpPr>
          <a:xfrm>
            <a:off x="363632" y="2887554"/>
            <a:ext cx="7365757" cy="7091318"/>
            <a:chOff x="363632" y="2887554"/>
            <a:chExt cx="7365757" cy="709131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8B1BEECC-B5A1-4781-85E2-5930310592FD}"/>
                </a:ext>
              </a:extLst>
            </p:cNvPr>
            <p:cNvSpPr/>
            <p:nvPr/>
          </p:nvSpPr>
          <p:spPr>
            <a:xfrm>
              <a:off x="363632" y="3175025"/>
              <a:ext cx="5156035" cy="6522868"/>
            </a:xfrm>
            <a:prstGeom prst="roundRect">
              <a:avLst/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834AEDD0-686D-4C48-B56D-D8BF7A95986E}"/>
                </a:ext>
              </a:extLst>
            </p:cNvPr>
            <p:cNvSpPr/>
            <p:nvPr/>
          </p:nvSpPr>
          <p:spPr>
            <a:xfrm>
              <a:off x="710072" y="5429347"/>
              <a:ext cx="4311588" cy="4549525"/>
            </a:xfrm>
            <a:custGeom>
              <a:avLst/>
              <a:gdLst>
                <a:gd name="connsiteX0" fmla="*/ 0 w 4311588"/>
                <a:gd name="connsiteY0" fmla="*/ 0 h 4549525"/>
                <a:gd name="connsiteX1" fmla="*/ 4311588 w 4311588"/>
                <a:gd name="connsiteY1" fmla="*/ 0 h 4549525"/>
                <a:gd name="connsiteX2" fmla="*/ 4311588 w 4311588"/>
                <a:gd name="connsiteY2" fmla="*/ 4549525 h 4549525"/>
                <a:gd name="connsiteX3" fmla="*/ 0 w 4311588"/>
                <a:gd name="connsiteY3" fmla="*/ 4549525 h 4549525"/>
                <a:gd name="connsiteX4" fmla="*/ 0 w 4311588"/>
                <a:gd name="connsiteY4" fmla="*/ 0 h 454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1588" h="4549525">
                  <a:moveTo>
                    <a:pt x="0" y="0"/>
                  </a:moveTo>
                  <a:lnTo>
                    <a:pt x="4311588" y="0"/>
                  </a:lnTo>
                  <a:lnTo>
                    <a:pt x="4311588" y="4549525"/>
                  </a:lnTo>
                  <a:lnTo>
                    <a:pt x="0" y="45495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b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2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-52"/>
                <a:cs typeface="Arial" panose="020B0604020202020204" pitchFamily="34" charset="0"/>
              </a:endParaRP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2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-52"/>
                <a:cs typeface="Arial" panose="020B0604020202020204" pitchFamily="34" charset="0"/>
              </a:endParaRP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2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-52"/>
                <a:cs typeface="Arial" panose="020B0604020202020204" pitchFamily="34" charset="0"/>
              </a:endParaRP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2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-52"/>
                <a:cs typeface="Arial" panose="020B0604020202020204" pitchFamily="34" charset="0"/>
              </a:endParaRP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u="sng" kern="1200" dirty="0">
                  <a:solidFill>
                    <a:srgbClr val="0031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Действующие резиденты:  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«БКГ «Гора Соболиная»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«Байкал-Аква»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</a:t>
              </a:r>
              <a:r>
                <a:rPr lang="ru-RU" sz="22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Гринвальд</a:t>
              </a: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 Байкал»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«Уют+»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«Байкал-</a:t>
              </a:r>
              <a:r>
                <a:rPr lang="ru-RU" sz="22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Альпика</a:t>
              </a: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</a:t>
              </a:r>
              <a:r>
                <a:rPr lang="ru-RU" sz="22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БратскТурИнвест</a:t>
              </a: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«Тау-Тур»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</a:t>
              </a:r>
              <a:r>
                <a:rPr lang="ru-RU" sz="22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Гринвальд</a:t>
              </a: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 Байкал»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«Байкальская гора»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«Космос»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«Южный берег»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-52"/>
                  <a:cs typeface="Arial" panose="020B0604020202020204" pitchFamily="34" charset="0"/>
                </a:rPr>
                <a:t>ООО «Атлас Байкала»</a:t>
              </a:r>
            </a:p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-52"/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448EB0A2-A759-4EBA-A705-149F830B2012}"/>
                </a:ext>
              </a:extLst>
            </p:cNvPr>
            <p:cNvSpPr/>
            <p:nvPr/>
          </p:nvSpPr>
          <p:spPr>
            <a:xfrm>
              <a:off x="4994167" y="3098829"/>
              <a:ext cx="1599416" cy="1599416"/>
            </a:xfrm>
            <a:prstGeom prst="ellipse">
              <a:avLst/>
            </a:prstGeom>
            <a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BCAFE72F-0019-4CDF-80C0-19B82C697530}"/>
                </a:ext>
              </a:extLst>
            </p:cNvPr>
            <p:cNvSpPr/>
            <p:nvPr/>
          </p:nvSpPr>
          <p:spPr>
            <a:xfrm>
              <a:off x="6813707" y="2887554"/>
              <a:ext cx="564376" cy="775476"/>
            </a:xfrm>
            <a:custGeom>
              <a:avLst/>
              <a:gdLst>
                <a:gd name="connsiteX0" fmla="*/ 0 w 564376"/>
                <a:gd name="connsiteY0" fmla="*/ 0 h 775476"/>
                <a:gd name="connsiteX1" fmla="*/ 564376 w 564376"/>
                <a:gd name="connsiteY1" fmla="*/ 0 h 775476"/>
                <a:gd name="connsiteX2" fmla="*/ 564376 w 564376"/>
                <a:gd name="connsiteY2" fmla="*/ 775476 h 775476"/>
                <a:gd name="connsiteX3" fmla="*/ 0 w 564376"/>
                <a:gd name="connsiteY3" fmla="*/ 775476 h 775476"/>
                <a:gd name="connsiteX4" fmla="*/ 0 w 564376"/>
                <a:gd name="connsiteY4" fmla="*/ 0 h 77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376" h="775476">
                  <a:moveTo>
                    <a:pt x="0" y="0"/>
                  </a:moveTo>
                  <a:lnTo>
                    <a:pt x="564376" y="0"/>
                  </a:lnTo>
                  <a:lnTo>
                    <a:pt x="564376" y="775476"/>
                  </a:lnTo>
                  <a:lnTo>
                    <a:pt x="0" y="7754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380" tIns="59690" rIns="119380" bIns="59690" numCol="1" spcCol="1270" anchor="ctr" anchorCtr="0">
              <a:noAutofit/>
            </a:bodyPr>
            <a:lstStyle/>
            <a:p>
              <a:pPr marL="0" lvl="0" indent="0" algn="l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4700" kern="1200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9429A904-3D5E-4F40-A56B-F26AA35C1A61}"/>
                </a:ext>
              </a:extLst>
            </p:cNvPr>
            <p:cNvSpPr/>
            <p:nvPr/>
          </p:nvSpPr>
          <p:spPr>
            <a:xfrm>
              <a:off x="5015551" y="4785173"/>
              <a:ext cx="1599416" cy="1599416"/>
            </a:xfrm>
            <a:prstGeom prst="ellipse">
              <a:avLst/>
            </a:prstGeom>
            <a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F19C3148-BD72-4BE1-9E30-F619BDA8CCD5}"/>
                </a:ext>
              </a:extLst>
            </p:cNvPr>
            <p:cNvSpPr/>
            <p:nvPr/>
          </p:nvSpPr>
          <p:spPr>
            <a:xfrm>
              <a:off x="6824018" y="4286619"/>
              <a:ext cx="275395" cy="1599416"/>
            </a:xfrm>
            <a:custGeom>
              <a:avLst/>
              <a:gdLst>
                <a:gd name="connsiteX0" fmla="*/ 0 w 275395"/>
                <a:gd name="connsiteY0" fmla="*/ 0 h 1599416"/>
                <a:gd name="connsiteX1" fmla="*/ 275395 w 275395"/>
                <a:gd name="connsiteY1" fmla="*/ 0 h 1599416"/>
                <a:gd name="connsiteX2" fmla="*/ 275395 w 275395"/>
                <a:gd name="connsiteY2" fmla="*/ 1599416 h 1599416"/>
                <a:gd name="connsiteX3" fmla="*/ 0 w 275395"/>
                <a:gd name="connsiteY3" fmla="*/ 1599416 h 1599416"/>
                <a:gd name="connsiteX4" fmla="*/ 0 w 275395"/>
                <a:gd name="connsiteY4" fmla="*/ 0 h 159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95" h="1599416">
                  <a:moveTo>
                    <a:pt x="0" y="0"/>
                  </a:moveTo>
                  <a:lnTo>
                    <a:pt x="275395" y="0"/>
                  </a:lnTo>
                  <a:lnTo>
                    <a:pt x="275395" y="1599416"/>
                  </a:lnTo>
                  <a:lnTo>
                    <a:pt x="0" y="15994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0" tIns="82550" rIns="165100" bIns="825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 dirty="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3169B5EB-E761-4947-A7A2-AF575124CF19}"/>
                </a:ext>
              </a:extLst>
            </p:cNvPr>
            <p:cNvSpPr/>
            <p:nvPr/>
          </p:nvSpPr>
          <p:spPr>
            <a:xfrm>
              <a:off x="5034520" y="8194281"/>
              <a:ext cx="1599416" cy="1599416"/>
            </a:xfrm>
            <a:prstGeom prst="ellipse">
              <a:avLst/>
            </a:prstGeom>
            <a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8D8B3FAE-0C9F-4456-8508-0F379403F101}"/>
                </a:ext>
              </a:extLst>
            </p:cNvPr>
            <p:cNvSpPr/>
            <p:nvPr/>
          </p:nvSpPr>
          <p:spPr>
            <a:xfrm>
              <a:off x="7019631" y="6204879"/>
              <a:ext cx="275395" cy="1599416"/>
            </a:xfrm>
            <a:custGeom>
              <a:avLst/>
              <a:gdLst>
                <a:gd name="connsiteX0" fmla="*/ 0 w 275395"/>
                <a:gd name="connsiteY0" fmla="*/ 0 h 1599416"/>
                <a:gd name="connsiteX1" fmla="*/ 275395 w 275395"/>
                <a:gd name="connsiteY1" fmla="*/ 0 h 1599416"/>
                <a:gd name="connsiteX2" fmla="*/ 275395 w 275395"/>
                <a:gd name="connsiteY2" fmla="*/ 1599416 h 1599416"/>
                <a:gd name="connsiteX3" fmla="*/ 0 w 275395"/>
                <a:gd name="connsiteY3" fmla="*/ 1599416 h 1599416"/>
                <a:gd name="connsiteX4" fmla="*/ 0 w 275395"/>
                <a:gd name="connsiteY4" fmla="*/ 0 h 159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95" h="1599416">
                  <a:moveTo>
                    <a:pt x="0" y="0"/>
                  </a:moveTo>
                  <a:lnTo>
                    <a:pt x="275395" y="0"/>
                  </a:lnTo>
                  <a:lnTo>
                    <a:pt x="275395" y="1599416"/>
                  </a:lnTo>
                  <a:lnTo>
                    <a:pt x="0" y="15994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0" tIns="82550" rIns="165100" bIns="8255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B01FC19F-6DC1-43F5-A885-7A1824ECB360}"/>
                </a:ext>
              </a:extLst>
            </p:cNvPr>
            <p:cNvSpPr/>
            <p:nvPr/>
          </p:nvSpPr>
          <p:spPr>
            <a:xfrm>
              <a:off x="5057120" y="6438938"/>
              <a:ext cx="1599416" cy="1599416"/>
            </a:xfrm>
            <a:prstGeom prst="ellipse">
              <a:avLst/>
            </a:prstGeom>
            <a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E0523861-9FE1-483C-890E-8988D86AFA23}"/>
                </a:ext>
              </a:extLst>
            </p:cNvPr>
            <p:cNvSpPr/>
            <p:nvPr/>
          </p:nvSpPr>
          <p:spPr>
            <a:xfrm>
              <a:off x="6845562" y="8441511"/>
              <a:ext cx="883827" cy="1007296"/>
            </a:xfrm>
            <a:custGeom>
              <a:avLst/>
              <a:gdLst>
                <a:gd name="connsiteX0" fmla="*/ 0 w 883827"/>
                <a:gd name="connsiteY0" fmla="*/ 0 h 1007296"/>
                <a:gd name="connsiteX1" fmla="*/ 883827 w 883827"/>
                <a:gd name="connsiteY1" fmla="*/ 0 h 1007296"/>
                <a:gd name="connsiteX2" fmla="*/ 883827 w 883827"/>
                <a:gd name="connsiteY2" fmla="*/ 1007296 h 1007296"/>
                <a:gd name="connsiteX3" fmla="*/ 0 w 883827"/>
                <a:gd name="connsiteY3" fmla="*/ 1007296 h 1007296"/>
                <a:gd name="connsiteX4" fmla="*/ 0 w 883827"/>
                <a:gd name="connsiteY4" fmla="*/ 0 h 100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827" h="1007296">
                  <a:moveTo>
                    <a:pt x="0" y="0"/>
                  </a:moveTo>
                  <a:lnTo>
                    <a:pt x="883827" y="0"/>
                  </a:lnTo>
                  <a:lnTo>
                    <a:pt x="883827" y="1007296"/>
                  </a:lnTo>
                  <a:lnTo>
                    <a:pt x="0" y="10072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20320" bIns="10160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800" kern="12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71D860-5A84-427D-83A4-97D7A6D57184}"/>
              </a:ext>
            </a:extLst>
          </p:cNvPr>
          <p:cNvSpPr txBox="1"/>
          <p:nvPr/>
        </p:nvSpPr>
        <p:spPr>
          <a:xfrm>
            <a:off x="606722" y="9866804"/>
            <a:ext cx="13110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776"/>
            <a:r>
              <a:rPr lang="ru-RU" sz="2800" b="1" dirty="0">
                <a:solidFill>
                  <a:srgbClr val="00314F"/>
                </a:solidFill>
                <a:latin typeface="Montserrat" panose="00000500000000000000" pitchFamily="50" charset="-52"/>
              </a:rPr>
              <a:t>ПЛАНИРУЕМЫЙ ОБЪЕМ ИНВЕСТИЦИЙ </a:t>
            </a:r>
          </a:p>
          <a:p>
            <a:pPr defTabSz="1507776"/>
            <a:r>
              <a:rPr lang="ru-RU" sz="2800" b="1" dirty="0">
                <a:solidFill>
                  <a:srgbClr val="00314F"/>
                </a:solidFill>
                <a:latin typeface="Montserrat" panose="00000500000000000000" pitchFamily="50" charset="-52"/>
              </a:rPr>
              <a:t>(ДЕЙСТВУЮЩИЕ РЕЗИДЕНТЫ) – 3 385,92 МЛН.РУБ.</a:t>
            </a:r>
          </a:p>
          <a:p>
            <a:pPr defTabSz="1507776"/>
            <a:r>
              <a:rPr lang="ru-RU" sz="2800" b="1" dirty="0">
                <a:solidFill>
                  <a:srgbClr val="00314F"/>
                </a:solidFill>
                <a:latin typeface="Montserrat" panose="00000500000000000000" pitchFamily="50" charset="-52"/>
              </a:rPr>
              <a:t>ИНВЕСТИЦИИ В ИНФРАСТРУКТУРУ – 4 627, 414 МЛН.РУБ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B1715E-18C8-47E8-826C-1A6E20E2A91A}"/>
              </a:ext>
            </a:extLst>
          </p:cNvPr>
          <p:cNvSpPr txBox="1"/>
          <p:nvPr/>
        </p:nvSpPr>
        <p:spPr>
          <a:xfrm>
            <a:off x="6857230" y="3683171"/>
            <a:ext cx="66205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776"/>
            <a:r>
              <a:rPr lang="ru-RU" sz="2200" b="1" dirty="0">
                <a:solidFill>
                  <a:srgbClr val="00314F"/>
                </a:solidFill>
                <a:latin typeface="Montserrat" panose="00000500000000000000" pitchFamily="50" charset="-52"/>
              </a:rPr>
              <a:t>ООО «ЮЖНЫЙ БЕРЕГ»</a:t>
            </a:r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 </a:t>
            </a:r>
          </a:p>
          <a:p>
            <a:pPr defTabSz="1507776"/>
            <a:r>
              <a:rPr lang="ru-RU" sz="19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СТРОИТЕЛЬСТВО СЕМЕЙНОГО ОТЕЛЯ</a:t>
            </a:r>
          </a:p>
          <a:p>
            <a:pPr defTabSz="1507776"/>
            <a:r>
              <a:rPr lang="ru-RU" sz="1900" b="1" dirty="0">
                <a:solidFill>
                  <a:srgbClr val="2A7781"/>
                </a:solidFill>
                <a:latin typeface="Montserrat" panose="00000500000000000000" pitchFamily="50" charset="-52"/>
              </a:rPr>
              <a:t>ОБЪЕМ ИНВЕСТИЦИЙ – 467,25 МЛН РУБ.</a:t>
            </a:r>
          </a:p>
          <a:p>
            <a:pPr defTabSz="1507776"/>
            <a:r>
              <a:rPr lang="ru-RU" sz="19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СРОК РЕАЛИЗАЦИИ ПРОЕКТА – 2022-2025 гг</a:t>
            </a:r>
            <a:r>
              <a:rPr lang="ru-RU" sz="2000" b="1" dirty="0">
                <a:solidFill>
                  <a:srgbClr val="2A7781"/>
                </a:solidFill>
                <a:latin typeface="Montserrat" panose="00000500000000000000" pitchFamily="50" charset="-52"/>
              </a:rPr>
              <a:t>.</a:t>
            </a:r>
            <a:endParaRPr lang="ru-RU" sz="2200" b="1" dirty="0">
              <a:solidFill>
                <a:srgbClr val="2A7781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8EC2AD-9564-405D-ACA0-43D2890733A7}"/>
              </a:ext>
            </a:extLst>
          </p:cNvPr>
          <p:cNvSpPr txBox="1"/>
          <p:nvPr/>
        </p:nvSpPr>
        <p:spPr>
          <a:xfrm>
            <a:off x="6773827" y="5604716"/>
            <a:ext cx="6866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776"/>
            <a:r>
              <a:rPr lang="ru-RU" sz="2200" b="1" dirty="0">
                <a:solidFill>
                  <a:srgbClr val="00314F"/>
                </a:solidFill>
                <a:latin typeface="Montserrat" panose="00000500000000000000" pitchFamily="50" charset="-52"/>
              </a:rPr>
              <a:t>ООО «КОСМОС» </a:t>
            </a:r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 </a:t>
            </a:r>
          </a:p>
          <a:p>
            <a:pPr defTabSz="1507776"/>
            <a:r>
              <a:rPr lang="ru-RU" sz="19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СТРОИТЕЛЬСТВО ГОСТИНИЧНОГО КОМПЛЕКСА ОБЪЕМ ИНВЕСТИЦИЙ – 58 МЛН РУБ.</a:t>
            </a:r>
          </a:p>
          <a:p>
            <a:pPr defTabSz="1507776"/>
            <a:r>
              <a:rPr lang="ru-RU" sz="19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СРОК РЕАЛИЗАЦИИ ПРОЕКТА – 2022-2024 гг</a:t>
            </a:r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70031D-2A18-4757-9FCC-6870CD912940}"/>
              </a:ext>
            </a:extLst>
          </p:cNvPr>
          <p:cNvSpPr txBox="1"/>
          <p:nvPr/>
        </p:nvSpPr>
        <p:spPr>
          <a:xfrm>
            <a:off x="13547111" y="3683171"/>
            <a:ext cx="6625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776"/>
            <a:r>
              <a:rPr lang="ru-RU" sz="2200" b="1" dirty="0">
                <a:solidFill>
                  <a:srgbClr val="00314F"/>
                </a:solidFill>
                <a:latin typeface="Montserrat" panose="00000500000000000000" pitchFamily="50" charset="-52"/>
              </a:rPr>
              <a:t>ООО «АТЛАС БАЙКАЛА»</a:t>
            </a:r>
          </a:p>
          <a:p>
            <a:pPr defTabSz="1507776"/>
            <a:r>
              <a:rPr lang="ru-RU" sz="19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СТРОИТЕЛЬСТВО АПАРТ-ОТЕЛЯ </a:t>
            </a:r>
          </a:p>
          <a:p>
            <a:pPr defTabSz="1507776"/>
            <a:r>
              <a:rPr lang="ru-RU" sz="1900" b="1" dirty="0">
                <a:solidFill>
                  <a:srgbClr val="2A7781"/>
                </a:solidFill>
                <a:latin typeface="Montserrat" panose="00000500000000000000" pitchFamily="50" charset="-52"/>
              </a:rPr>
              <a:t>ОБЪЕМ ИНВЕСТИЦИЙ – 261 МЛН.РУБ.</a:t>
            </a:r>
          </a:p>
          <a:p>
            <a:pPr defTabSz="1507776"/>
            <a:r>
              <a:rPr lang="ru-RU" sz="19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СРОК РЕАЛИЗАЦИИ ПРОЕКТА – 2022-2024 </a:t>
            </a:r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гг.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7A58E0-A777-4362-AE1D-E8478E760AC6}"/>
              </a:ext>
            </a:extLst>
          </p:cNvPr>
          <p:cNvSpPr txBox="1"/>
          <p:nvPr/>
        </p:nvSpPr>
        <p:spPr>
          <a:xfrm>
            <a:off x="13547111" y="5620104"/>
            <a:ext cx="67067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776"/>
            <a:r>
              <a:rPr lang="ru-RU" sz="2200" b="1" dirty="0">
                <a:solidFill>
                  <a:srgbClr val="00314F"/>
                </a:solidFill>
                <a:latin typeface="Montserrat" panose="00000500000000000000" pitchFamily="50" charset="-52"/>
              </a:rPr>
              <a:t>ООО «БАЙКАЛЬСКАЯ ГОРА» </a:t>
            </a:r>
          </a:p>
          <a:p>
            <a:pPr defTabSz="1507776"/>
            <a:r>
              <a:rPr lang="ru-RU" sz="19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СТРОИТЕЛЬСТВО ГОСТИНИЧНОГО КОМПЛЕКСА </a:t>
            </a:r>
          </a:p>
          <a:p>
            <a:pPr defTabSz="1507776"/>
            <a:r>
              <a:rPr lang="ru-RU" sz="1900" b="1" dirty="0">
                <a:solidFill>
                  <a:srgbClr val="2A7781"/>
                </a:solidFill>
                <a:latin typeface="Montserrat" panose="00000500000000000000" pitchFamily="50" charset="-52"/>
              </a:rPr>
              <a:t>ОБЪЕМ ИНВЕСТИЦИЙ – 208,6 МЛН РУБ.</a:t>
            </a:r>
          </a:p>
          <a:p>
            <a:pPr defTabSz="1507776"/>
            <a:r>
              <a:rPr lang="ru-RU" sz="19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СРОК РЕАЛИЗАЦИИ ПРОЕКТА – 2022-2024 </a:t>
            </a:r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гг.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D0A5B1-EB98-436F-BCF9-99591838DA39}"/>
              </a:ext>
            </a:extLst>
          </p:cNvPr>
          <p:cNvSpPr txBox="1"/>
          <p:nvPr/>
        </p:nvSpPr>
        <p:spPr>
          <a:xfrm>
            <a:off x="6906196" y="7728515"/>
            <a:ext cx="7554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776"/>
            <a:r>
              <a:rPr lang="ru-RU" sz="2400" b="1" dirty="0">
                <a:solidFill>
                  <a:srgbClr val="00314F"/>
                </a:solidFill>
                <a:latin typeface="Montserrat" panose="00000500000000000000" pitchFamily="50" charset="-52"/>
              </a:rPr>
              <a:t>ОБЩЕЕ КОЛИЧЕСТВО </a:t>
            </a:r>
          </a:p>
          <a:p>
            <a:pPr defTabSz="1507776"/>
            <a:r>
              <a:rPr lang="ru-RU" sz="2400" b="1" dirty="0">
                <a:solidFill>
                  <a:srgbClr val="00314F"/>
                </a:solidFill>
                <a:latin typeface="Montserrat" panose="00000500000000000000" pitchFamily="50" charset="-52"/>
              </a:rPr>
              <a:t>РЕЗИДЕНТОВ - 12</a:t>
            </a:r>
          </a:p>
          <a:p>
            <a:pPr defTabSz="1507776"/>
            <a:r>
              <a:rPr lang="ru-RU" sz="2400" b="1" dirty="0">
                <a:solidFill>
                  <a:srgbClr val="00314F"/>
                </a:solidFill>
                <a:latin typeface="Montserrat" panose="00000500000000000000" pitchFamily="50" charset="-52"/>
              </a:rPr>
              <a:t>ОБЪЕМ ИНВЕСТИЦИЙ – 258,65 МЛН.РУБ.</a:t>
            </a:r>
          </a:p>
          <a:p>
            <a:pPr defTabSz="1507776"/>
            <a:r>
              <a:rPr lang="ru-RU" sz="2400" b="1" dirty="0">
                <a:solidFill>
                  <a:srgbClr val="00314F"/>
                </a:solidFill>
                <a:latin typeface="Montserrat" panose="00000500000000000000" pitchFamily="50" charset="-52"/>
              </a:rPr>
              <a:t>КОЛ-ВО СОЗДАННЫХ РАБ.МЕСТ – 44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4766B9-339A-4292-8C8A-4928CC449D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782" y="7650819"/>
            <a:ext cx="5294024" cy="323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197DD7-9F7E-4141-9A48-437346F345C6}"/>
              </a:ext>
            </a:extLst>
          </p:cNvPr>
          <p:cNvSpPr txBox="1"/>
          <p:nvPr/>
        </p:nvSpPr>
        <p:spPr>
          <a:xfrm>
            <a:off x="19484050" y="10701811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8</a:t>
            </a:r>
            <a:endParaRPr lang="ru-RU" sz="2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071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2F61337-DC0B-423D-9542-68AA1FFCC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20104100" cy="113043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90539CD-52C5-45DC-A9D9-1C6022838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04" y="3725361"/>
            <a:ext cx="8252053" cy="4614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D84976-B66F-4153-A97C-F6FBF2AAAFC2}"/>
              </a:ext>
            </a:extLst>
          </p:cNvPr>
          <p:cNvSpPr txBox="1"/>
          <p:nvPr/>
        </p:nvSpPr>
        <p:spPr>
          <a:xfrm>
            <a:off x="618731" y="1821875"/>
            <a:ext cx="900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4000" b="1" dirty="0">
                <a:solidFill>
                  <a:srgbClr val="003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-52"/>
              </a:rPr>
              <a:t>ООО «МЕДТЕХСЕРВИС»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C3D5F4-1721-43BE-A1F8-8A5989A3F4EE}"/>
              </a:ext>
            </a:extLst>
          </p:cNvPr>
          <p:cNvSpPr txBox="1"/>
          <p:nvPr/>
        </p:nvSpPr>
        <p:spPr>
          <a:xfrm>
            <a:off x="618730" y="2582420"/>
            <a:ext cx="1742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400" b="1" dirty="0">
                <a:solidFill>
                  <a:srgbClr val="00314F"/>
                </a:solidFill>
                <a:latin typeface="Montserrat" panose="00000500000000000000" pitchFamily="50" charset="-52"/>
              </a:rPr>
              <a:t>СТРОИТЕЛЬСТВО ЗАВОДА ПО ПРОИЗВОДСТВУ ТЕСТ-ПОЛОСОК И ГЛЮКОМЕТРОВ ДЛЯ ОПРЕДЕЛЕНИЯ УРОВНЯ ГЛЮКОЗЫ В КРОВИ, г. ИРКУТСК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A0F2FE0-2E30-4143-8642-4FDE0EBFC6B1}"/>
              </a:ext>
            </a:extLst>
          </p:cNvPr>
          <p:cNvSpPr/>
          <p:nvPr/>
        </p:nvSpPr>
        <p:spPr>
          <a:xfrm>
            <a:off x="618730" y="4020669"/>
            <a:ext cx="7925512" cy="3716150"/>
          </a:xfrm>
          <a:prstGeom prst="rect">
            <a:avLst/>
          </a:prstGeom>
          <a:noFill/>
          <a:ln w="38100">
            <a:solidFill>
              <a:srgbClr val="85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ru-RU" sz="296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FFF3F0D5-27B8-46D9-B391-0741762E71C6}"/>
              </a:ext>
            </a:extLst>
          </p:cNvPr>
          <p:cNvGrpSpPr/>
          <p:nvPr/>
        </p:nvGrpSpPr>
        <p:grpSpPr>
          <a:xfrm>
            <a:off x="744710" y="4282431"/>
            <a:ext cx="447107" cy="447107"/>
            <a:chOff x="5910071" y="2136648"/>
            <a:chExt cx="271145" cy="271145"/>
          </a:xfrm>
        </p:grpSpPr>
        <p:sp>
          <p:nvSpPr>
            <p:cNvPr id="11" name="object 35">
              <a:extLst>
                <a:ext uri="{FF2B5EF4-FFF2-40B4-BE49-F238E27FC236}">
                  <a16:creationId xmlns:a16="http://schemas.microsoft.com/office/drawing/2014/main" xmlns="" id="{7EA766A5-4C86-4118-905E-406637B62BAF}"/>
                </a:ext>
              </a:extLst>
            </p:cNvPr>
            <p:cNvSpPr/>
            <p:nvPr/>
          </p:nvSpPr>
          <p:spPr>
            <a:xfrm>
              <a:off x="6040882" y="2182114"/>
              <a:ext cx="67183" cy="94487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object 36">
              <a:extLst>
                <a:ext uri="{FF2B5EF4-FFF2-40B4-BE49-F238E27FC236}">
                  <a16:creationId xmlns:a16="http://schemas.microsoft.com/office/drawing/2014/main" xmlns="" id="{A621F422-5880-4056-953D-C61F80095C35}"/>
                </a:ext>
              </a:extLst>
            </p:cNvPr>
            <p:cNvSpPr/>
            <p:nvPr/>
          </p:nvSpPr>
          <p:spPr>
            <a:xfrm>
              <a:off x="5910071" y="213664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4">
                  <a:moveTo>
                    <a:pt x="135381" y="0"/>
                  </a:moveTo>
                  <a:lnTo>
                    <a:pt x="92582" y="6857"/>
                  </a:lnTo>
                  <a:lnTo>
                    <a:pt x="55498" y="26161"/>
                  </a:lnTo>
                  <a:lnTo>
                    <a:pt x="26161" y="55498"/>
                  </a:lnTo>
                  <a:lnTo>
                    <a:pt x="6857" y="92582"/>
                  </a:lnTo>
                  <a:lnTo>
                    <a:pt x="507" y="132333"/>
                  </a:lnTo>
                  <a:lnTo>
                    <a:pt x="0" y="132841"/>
                  </a:lnTo>
                  <a:lnTo>
                    <a:pt x="0" y="137921"/>
                  </a:lnTo>
                  <a:lnTo>
                    <a:pt x="507" y="138429"/>
                  </a:lnTo>
                  <a:lnTo>
                    <a:pt x="6857" y="178053"/>
                  </a:lnTo>
                  <a:lnTo>
                    <a:pt x="26161" y="215264"/>
                  </a:lnTo>
                  <a:lnTo>
                    <a:pt x="55498" y="244601"/>
                  </a:lnTo>
                  <a:lnTo>
                    <a:pt x="92582" y="263778"/>
                  </a:lnTo>
                  <a:lnTo>
                    <a:pt x="132333" y="270255"/>
                  </a:lnTo>
                  <a:lnTo>
                    <a:pt x="132841" y="270763"/>
                  </a:lnTo>
                  <a:lnTo>
                    <a:pt x="137921" y="270763"/>
                  </a:lnTo>
                  <a:lnTo>
                    <a:pt x="138302" y="270255"/>
                  </a:lnTo>
                  <a:lnTo>
                    <a:pt x="178053" y="263778"/>
                  </a:lnTo>
                  <a:lnTo>
                    <a:pt x="183968" y="260730"/>
                  </a:lnTo>
                  <a:lnTo>
                    <a:pt x="130809" y="260730"/>
                  </a:lnTo>
                  <a:lnTo>
                    <a:pt x="95503" y="255015"/>
                  </a:lnTo>
                  <a:lnTo>
                    <a:pt x="60832" y="237108"/>
                  </a:lnTo>
                  <a:lnTo>
                    <a:pt x="33527" y="209803"/>
                  </a:lnTo>
                  <a:lnTo>
                    <a:pt x="15620" y="175132"/>
                  </a:lnTo>
                  <a:lnTo>
                    <a:pt x="9905" y="139953"/>
                  </a:lnTo>
                  <a:lnTo>
                    <a:pt x="25653" y="139953"/>
                  </a:lnTo>
                  <a:lnTo>
                    <a:pt x="27685" y="137921"/>
                  </a:lnTo>
                  <a:lnTo>
                    <a:pt x="27685" y="132841"/>
                  </a:lnTo>
                  <a:lnTo>
                    <a:pt x="25653" y="130809"/>
                  </a:lnTo>
                  <a:lnTo>
                    <a:pt x="9905" y="130809"/>
                  </a:lnTo>
                  <a:lnTo>
                    <a:pt x="15620" y="95503"/>
                  </a:lnTo>
                  <a:lnTo>
                    <a:pt x="33527" y="60959"/>
                  </a:lnTo>
                  <a:lnTo>
                    <a:pt x="60832" y="33527"/>
                  </a:lnTo>
                  <a:lnTo>
                    <a:pt x="95503" y="15620"/>
                  </a:lnTo>
                  <a:lnTo>
                    <a:pt x="130809" y="9905"/>
                  </a:lnTo>
                  <a:lnTo>
                    <a:pt x="183966" y="9905"/>
                  </a:lnTo>
                  <a:lnTo>
                    <a:pt x="182498" y="9143"/>
                  </a:lnTo>
                  <a:lnTo>
                    <a:pt x="135381" y="0"/>
                  </a:lnTo>
                  <a:close/>
                </a:path>
                <a:path w="271145" h="271144">
                  <a:moveTo>
                    <a:pt x="137921" y="242950"/>
                  </a:moveTo>
                  <a:lnTo>
                    <a:pt x="132841" y="242950"/>
                  </a:lnTo>
                  <a:lnTo>
                    <a:pt x="130809" y="244982"/>
                  </a:lnTo>
                  <a:lnTo>
                    <a:pt x="130809" y="260730"/>
                  </a:lnTo>
                  <a:lnTo>
                    <a:pt x="139953" y="260730"/>
                  </a:lnTo>
                  <a:lnTo>
                    <a:pt x="139953" y="244982"/>
                  </a:lnTo>
                  <a:lnTo>
                    <a:pt x="137921" y="242950"/>
                  </a:lnTo>
                  <a:close/>
                </a:path>
                <a:path w="271145" h="271144">
                  <a:moveTo>
                    <a:pt x="260730" y="86740"/>
                  </a:moveTo>
                  <a:lnTo>
                    <a:pt x="260730" y="130809"/>
                  </a:lnTo>
                  <a:lnTo>
                    <a:pt x="244982" y="130809"/>
                  </a:lnTo>
                  <a:lnTo>
                    <a:pt x="242950" y="132841"/>
                  </a:lnTo>
                  <a:lnTo>
                    <a:pt x="242950" y="137921"/>
                  </a:lnTo>
                  <a:lnTo>
                    <a:pt x="244982" y="139953"/>
                  </a:lnTo>
                  <a:lnTo>
                    <a:pt x="260730" y="139953"/>
                  </a:lnTo>
                  <a:lnTo>
                    <a:pt x="255015" y="175132"/>
                  </a:lnTo>
                  <a:lnTo>
                    <a:pt x="237108" y="209803"/>
                  </a:lnTo>
                  <a:lnTo>
                    <a:pt x="209803" y="237108"/>
                  </a:lnTo>
                  <a:lnTo>
                    <a:pt x="175132" y="255015"/>
                  </a:lnTo>
                  <a:lnTo>
                    <a:pt x="139953" y="260730"/>
                  </a:lnTo>
                  <a:lnTo>
                    <a:pt x="183968" y="260730"/>
                  </a:lnTo>
                  <a:lnTo>
                    <a:pt x="215264" y="244601"/>
                  </a:lnTo>
                  <a:lnTo>
                    <a:pt x="244601" y="215264"/>
                  </a:lnTo>
                  <a:lnTo>
                    <a:pt x="263778" y="178053"/>
                  </a:lnTo>
                  <a:lnTo>
                    <a:pt x="270255" y="138429"/>
                  </a:lnTo>
                  <a:lnTo>
                    <a:pt x="270763" y="137921"/>
                  </a:lnTo>
                  <a:lnTo>
                    <a:pt x="270763" y="132841"/>
                  </a:lnTo>
                  <a:lnTo>
                    <a:pt x="270255" y="132333"/>
                  </a:lnTo>
                  <a:lnTo>
                    <a:pt x="263778" y="92582"/>
                  </a:lnTo>
                  <a:lnTo>
                    <a:pt x="260730" y="86740"/>
                  </a:lnTo>
                  <a:close/>
                </a:path>
                <a:path w="271145" h="271144">
                  <a:moveTo>
                    <a:pt x="183966" y="9905"/>
                  </a:moveTo>
                  <a:lnTo>
                    <a:pt x="139953" y="9905"/>
                  </a:lnTo>
                  <a:lnTo>
                    <a:pt x="175132" y="15620"/>
                  </a:lnTo>
                  <a:lnTo>
                    <a:pt x="209803" y="33527"/>
                  </a:lnTo>
                  <a:lnTo>
                    <a:pt x="237108" y="60959"/>
                  </a:lnTo>
                  <a:lnTo>
                    <a:pt x="255015" y="95503"/>
                  </a:lnTo>
                  <a:lnTo>
                    <a:pt x="260730" y="130809"/>
                  </a:lnTo>
                  <a:lnTo>
                    <a:pt x="260730" y="86740"/>
                  </a:lnTo>
                  <a:lnTo>
                    <a:pt x="244601" y="55498"/>
                  </a:lnTo>
                  <a:lnTo>
                    <a:pt x="215264" y="26161"/>
                  </a:lnTo>
                  <a:lnTo>
                    <a:pt x="183966" y="9905"/>
                  </a:lnTo>
                  <a:close/>
                </a:path>
                <a:path w="271145" h="271144">
                  <a:moveTo>
                    <a:pt x="139953" y="9905"/>
                  </a:moveTo>
                  <a:lnTo>
                    <a:pt x="130809" y="9905"/>
                  </a:lnTo>
                  <a:lnTo>
                    <a:pt x="130809" y="30352"/>
                  </a:lnTo>
                  <a:lnTo>
                    <a:pt x="132841" y="32384"/>
                  </a:lnTo>
                  <a:lnTo>
                    <a:pt x="137921" y="32384"/>
                  </a:lnTo>
                  <a:lnTo>
                    <a:pt x="139953" y="30352"/>
                  </a:lnTo>
                  <a:lnTo>
                    <a:pt x="139953" y="9905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20347A-1BBE-4794-B136-2651BBFC228A}"/>
              </a:ext>
            </a:extLst>
          </p:cNvPr>
          <p:cNvSpPr txBox="1"/>
          <p:nvPr/>
        </p:nvSpPr>
        <p:spPr>
          <a:xfrm>
            <a:off x="1439693" y="4292384"/>
            <a:ext cx="6608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СРОК РЕАЛИЗАЦИИ  2017-2019 гг.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58325C8-2E11-4CC9-8D2D-CE6D629B64B2}"/>
              </a:ext>
            </a:extLst>
          </p:cNvPr>
          <p:cNvGrpSpPr/>
          <p:nvPr/>
        </p:nvGrpSpPr>
        <p:grpSpPr>
          <a:xfrm>
            <a:off x="777172" y="5034216"/>
            <a:ext cx="414645" cy="414649"/>
            <a:chOff x="5919215" y="2612135"/>
            <a:chExt cx="251459" cy="251461"/>
          </a:xfrm>
        </p:grpSpPr>
        <p:sp>
          <p:nvSpPr>
            <p:cNvPr id="15" name="object 37">
              <a:extLst>
                <a:ext uri="{FF2B5EF4-FFF2-40B4-BE49-F238E27FC236}">
                  <a16:creationId xmlns:a16="http://schemas.microsoft.com/office/drawing/2014/main" xmlns="" id="{BFA991FC-83A3-4D5C-A744-5D44F21CB92B}"/>
                </a:ext>
              </a:extLst>
            </p:cNvPr>
            <p:cNvSpPr/>
            <p:nvPr/>
          </p:nvSpPr>
          <p:spPr>
            <a:xfrm>
              <a:off x="6062471" y="2721864"/>
              <a:ext cx="108203" cy="141732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object 38">
              <a:extLst>
                <a:ext uri="{FF2B5EF4-FFF2-40B4-BE49-F238E27FC236}">
                  <a16:creationId xmlns:a16="http://schemas.microsoft.com/office/drawing/2014/main" xmlns="" id="{738E9821-EC5A-416A-8E37-0AA9162ADF23}"/>
                </a:ext>
              </a:extLst>
            </p:cNvPr>
            <p:cNvSpPr/>
            <p:nvPr/>
          </p:nvSpPr>
          <p:spPr>
            <a:xfrm>
              <a:off x="5919215" y="2612135"/>
              <a:ext cx="176530" cy="251460"/>
            </a:xfrm>
            <a:custGeom>
              <a:avLst/>
              <a:gdLst/>
              <a:ahLst/>
              <a:cxnLst/>
              <a:rect l="l" t="t" r="r" b="b"/>
              <a:pathLst>
                <a:path w="176529" h="251460">
                  <a:moveTo>
                    <a:pt x="172847" y="0"/>
                  </a:moveTo>
                  <a:lnTo>
                    <a:pt x="45085" y="0"/>
                  </a:lnTo>
                  <a:lnTo>
                    <a:pt x="44069" y="508"/>
                  </a:lnTo>
                  <a:lnTo>
                    <a:pt x="1270" y="43053"/>
                  </a:lnTo>
                  <a:lnTo>
                    <a:pt x="508" y="43942"/>
                  </a:lnTo>
                  <a:lnTo>
                    <a:pt x="0" y="44958"/>
                  </a:lnTo>
                  <a:lnTo>
                    <a:pt x="0" y="247396"/>
                  </a:lnTo>
                  <a:lnTo>
                    <a:pt x="3810" y="251206"/>
                  </a:lnTo>
                  <a:lnTo>
                    <a:pt x="134493" y="251206"/>
                  </a:lnTo>
                  <a:lnTo>
                    <a:pt x="134493" y="242824"/>
                  </a:lnTo>
                  <a:lnTo>
                    <a:pt x="8382" y="242824"/>
                  </a:lnTo>
                  <a:lnTo>
                    <a:pt x="8382" y="50292"/>
                  </a:lnTo>
                  <a:lnTo>
                    <a:pt x="46609" y="50292"/>
                  </a:lnTo>
                  <a:lnTo>
                    <a:pt x="50419" y="46482"/>
                  </a:lnTo>
                  <a:lnTo>
                    <a:pt x="50419" y="41910"/>
                  </a:lnTo>
                  <a:lnTo>
                    <a:pt x="14351" y="41910"/>
                  </a:lnTo>
                  <a:lnTo>
                    <a:pt x="42037" y="14350"/>
                  </a:lnTo>
                  <a:lnTo>
                    <a:pt x="50419" y="14350"/>
                  </a:lnTo>
                  <a:lnTo>
                    <a:pt x="50419" y="8382"/>
                  </a:lnTo>
                  <a:lnTo>
                    <a:pt x="176530" y="8382"/>
                  </a:lnTo>
                  <a:lnTo>
                    <a:pt x="176530" y="3810"/>
                  </a:lnTo>
                  <a:lnTo>
                    <a:pt x="172847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object 39">
              <a:extLst>
                <a:ext uri="{FF2B5EF4-FFF2-40B4-BE49-F238E27FC236}">
                  <a16:creationId xmlns:a16="http://schemas.microsoft.com/office/drawing/2014/main" xmlns="" id="{6E9BD35D-17A2-4142-B80C-3B1F35045071}"/>
                </a:ext>
              </a:extLst>
            </p:cNvPr>
            <p:cNvSpPr/>
            <p:nvPr/>
          </p:nvSpPr>
          <p:spPr>
            <a:xfrm>
              <a:off x="5935979" y="2771267"/>
              <a:ext cx="105410" cy="83820"/>
            </a:xfrm>
            <a:custGeom>
              <a:avLst/>
              <a:gdLst/>
              <a:ahLst/>
              <a:cxnLst/>
              <a:rect l="l" t="t" r="r" b="b"/>
              <a:pathLst>
                <a:path w="105410" h="83819">
                  <a:moveTo>
                    <a:pt x="103250" y="0"/>
                  </a:moveTo>
                  <a:lnTo>
                    <a:pt x="14477" y="0"/>
                  </a:lnTo>
                  <a:lnTo>
                    <a:pt x="12699" y="1778"/>
                  </a:lnTo>
                  <a:lnTo>
                    <a:pt x="12699" y="20955"/>
                  </a:lnTo>
                  <a:lnTo>
                    <a:pt x="1904" y="20955"/>
                  </a:lnTo>
                  <a:lnTo>
                    <a:pt x="0" y="22733"/>
                  </a:lnTo>
                  <a:lnTo>
                    <a:pt x="0" y="48260"/>
                  </a:lnTo>
                  <a:lnTo>
                    <a:pt x="1904" y="50165"/>
                  </a:lnTo>
                  <a:lnTo>
                    <a:pt x="96773" y="50165"/>
                  </a:lnTo>
                  <a:lnTo>
                    <a:pt x="96773" y="62737"/>
                  </a:lnTo>
                  <a:lnTo>
                    <a:pt x="1904" y="62737"/>
                  </a:lnTo>
                  <a:lnTo>
                    <a:pt x="0" y="64643"/>
                  </a:lnTo>
                  <a:lnTo>
                    <a:pt x="0" y="83693"/>
                  </a:lnTo>
                  <a:lnTo>
                    <a:pt x="8508" y="83693"/>
                  </a:lnTo>
                  <a:lnTo>
                    <a:pt x="8508" y="71120"/>
                  </a:lnTo>
                  <a:lnTo>
                    <a:pt x="103250" y="71120"/>
                  </a:lnTo>
                  <a:lnTo>
                    <a:pt x="105155" y="69215"/>
                  </a:lnTo>
                  <a:lnTo>
                    <a:pt x="105155" y="43688"/>
                  </a:lnTo>
                  <a:lnTo>
                    <a:pt x="103250" y="41783"/>
                  </a:lnTo>
                  <a:lnTo>
                    <a:pt x="8508" y="41783"/>
                  </a:lnTo>
                  <a:lnTo>
                    <a:pt x="8508" y="29209"/>
                  </a:lnTo>
                  <a:lnTo>
                    <a:pt x="103250" y="29209"/>
                  </a:lnTo>
                  <a:lnTo>
                    <a:pt x="105155" y="27432"/>
                  </a:lnTo>
                  <a:lnTo>
                    <a:pt x="105155" y="20828"/>
                  </a:lnTo>
                  <a:lnTo>
                    <a:pt x="21081" y="20828"/>
                  </a:lnTo>
                  <a:lnTo>
                    <a:pt x="21081" y="8382"/>
                  </a:lnTo>
                  <a:lnTo>
                    <a:pt x="105155" y="8382"/>
                  </a:lnTo>
                  <a:lnTo>
                    <a:pt x="105155" y="1778"/>
                  </a:lnTo>
                  <a:lnTo>
                    <a:pt x="103250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 40">
              <a:extLst>
                <a:ext uri="{FF2B5EF4-FFF2-40B4-BE49-F238E27FC236}">
                  <a16:creationId xmlns:a16="http://schemas.microsoft.com/office/drawing/2014/main" xmlns="" id="{CFE3B0D8-5327-4CEF-962C-49F208FA79BF}"/>
                </a:ext>
              </a:extLst>
            </p:cNvPr>
            <p:cNvSpPr/>
            <p:nvPr/>
          </p:nvSpPr>
          <p:spPr>
            <a:xfrm>
              <a:off x="6020053" y="284239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object 41">
              <a:extLst>
                <a:ext uri="{FF2B5EF4-FFF2-40B4-BE49-F238E27FC236}">
                  <a16:creationId xmlns:a16="http://schemas.microsoft.com/office/drawing/2014/main" xmlns="" id="{09FC7CB8-6488-44F5-A414-6A63056B2B19}"/>
                </a:ext>
              </a:extLst>
            </p:cNvPr>
            <p:cNvSpPr/>
            <p:nvPr/>
          </p:nvSpPr>
          <p:spPr>
            <a:xfrm>
              <a:off x="5948679" y="2821444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407" y="12560"/>
                  </a:lnTo>
                  <a:lnTo>
                    <a:pt x="8407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object 42">
              <a:extLst>
                <a:ext uri="{FF2B5EF4-FFF2-40B4-BE49-F238E27FC236}">
                  <a16:creationId xmlns:a16="http://schemas.microsoft.com/office/drawing/2014/main" xmlns="" id="{049B7955-6023-4580-AD4E-49103E0F4ABF}"/>
                </a:ext>
              </a:extLst>
            </p:cNvPr>
            <p:cNvSpPr/>
            <p:nvPr/>
          </p:nvSpPr>
          <p:spPr>
            <a:xfrm>
              <a:off x="6020053" y="280048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object 43">
              <a:extLst>
                <a:ext uri="{FF2B5EF4-FFF2-40B4-BE49-F238E27FC236}">
                  <a16:creationId xmlns:a16="http://schemas.microsoft.com/office/drawing/2014/main" xmlns="" id="{1A7F2771-4EA1-4BEF-857E-D7621BB0D431}"/>
                </a:ext>
              </a:extLst>
            </p:cNvPr>
            <p:cNvSpPr/>
            <p:nvPr/>
          </p:nvSpPr>
          <p:spPr>
            <a:xfrm>
              <a:off x="6032753" y="2779534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60"/>
                  </a:moveTo>
                  <a:lnTo>
                    <a:pt x="8394" y="12560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1256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object 44">
              <a:extLst>
                <a:ext uri="{FF2B5EF4-FFF2-40B4-BE49-F238E27FC236}">
                  <a16:creationId xmlns:a16="http://schemas.microsoft.com/office/drawing/2014/main" xmlns="" id="{7311CF0D-EC11-4D85-BA58-85C80C0781BB}"/>
                </a:ext>
              </a:extLst>
            </p:cNvPr>
            <p:cNvSpPr/>
            <p:nvPr/>
          </p:nvSpPr>
          <p:spPr>
            <a:xfrm>
              <a:off x="5969634" y="2695829"/>
              <a:ext cx="66040" cy="75565"/>
            </a:xfrm>
            <a:custGeom>
              <a:avLst/>
              <a:gdLst/>
              <a:ahLst/>
              <a:cxnLst/>
              <a:rect l="l" t="t" r="r" b="b"/>
              <a:pathLst>
                <a:path w="66039" h="75564">
                  <a:moveTo>
                    <a:pt x="42163" y="0"/>
                  </a:moveTo>
                  <a:lnTo>
                    <a:pt x="25780" y="3175"/>
                  </a:lnTo>
                  <a:lnTo>
                    <a:pt x="12445" y="12192"/>
                  </a:lnTo>
                  <a:lnTo>
                    <a:pt x="3301" y="25400"/>
                  </a:lnTo>
                  <a:lnTo>
                    <a:pt x="0" y="41783"/>
                  </a:lnTo>
                  <a:lnTo>
                    <a:pt x="1142" y="51435"/>
                  </a:lnTo>
                  <a:lnTo>
                    <a:pt x="4444" y="60578"/>
                  </a:lnTo>
                  <a:lnTo>
                    <a:pt x="9778" y="68707"/>
                  </a:lnTo>
                  <a:lnTo>
                    <a:pt x="16890" y="75438"/>
                  </a:lnTo>
                  <a:lnTo>
                    <a:pt x="42036" y="75438"/>
                  </a:lnTo>
                  <a:lnTo>
                    <a:pt x="28955" y="72771"/>
                  </a:lnTo>
                  <a:lnTo>
                    <a:pt x="18287" y="65532"/>
                  </a:lnTo>
                  <a:lnTo>
                    <a:pt x="11048" y="54991"/>
                  </a:lnTo>
                  <a:lnTo>
                    <a:pt x="8381" y="41910"/>
                  </a:lnTo>
                  <a:lnTo>
                    <a:pt x="11048" y="28829"/>
                  </a:lnTo>
                  <a:lnTo>
                    <a:pt x="18287" y="18161"/>
                  </a:lnTo>
                  <a:lnTo>
                    <a:pt x="28955" y="11049"/>
                  </a:lnTo>
                  <a:lnTo>
                    <a:pt x="42036" y="8382"/>
                  </a:lnTo>
                  <a:lnTo>
                    <a:pt x="66039" y="8382"/>
                  </a:lnTo>
                  <a:lnTo>
                    <a:pt x="58546" y="3302"/>
                  </a:lnTo>
                  <a:lnTo>
                    <a:pt x="42163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object 45">
              <a:extLst>
                <a:ext uri="{FF2B5EF4-FFF2-40B4-BE49-F238E27FC236}">
                  <a16:creationId xmlns:a16="http://schemas.microsoft.com/office/drawing/2014/main" xmlns="" id="{32AB875B-B58C-40FC-AA5F-B1F2C914A932}"/>
                </a:ext>
              </a:extLst>
            </p:cNvPr>
            <p:cNvSpPr/>
            <p:nvPr/>
          </p:nvSpPr>
          <p:spPr>
            <a:xfrm>
              <a:off x="6011671" y="2704210"/>
              <a:ext cx="42545" cy="67310"/>
            </a:xfrm>
            <a:custGeom>
              <a:avLst/>
              <a:gdLst/>
              <a:ahLst/>
              <a:cxnLst/>
              <a:rect l="l" t="t" r="r" b="b"/>
              <a:pathLst>
                <a:path w="42545" h="67310">
                  <a:moveTo>
                    <a:pt x="24002" y="0"/>
                  </a:moveTo>
                  <a:lnTo>
                    <a:pt x="0" y="0"/>
                  </a:lnTo>
                  <a:lnTo>
                    <a:pt x="13080" y="2667"/>
                  </a:lnTo>
                  <a:lnTo>
                    <a:pt x="23748" y="9779"/>
                  </a:lnTo>
                  <a:lnTo>
                    <a:pt x="30987" y="20447"/>
                  </a:lnTo>
                  <a:lnTo>
                    <a:pt x="33654" y="33528"/>
                  </a:lnTo>
                  <a:lnTo>
                    <a:pt x="30987" y="46609"/>
                  </a:lnTo>
                  <a:lnTo>
                    <a:pt x="23748" y="57150"/>
                  </a:lnTo>
                  <a:lnTo>
                    <a:pt x="13080" y="64389"/>
                  </a:lnTo>
                  <a:lnTo>
                    <a:pt x="0" y="67056"/>
                  </a:lnTo>
                  <a:lnTo>
                    <a:pt x="25145" y="67056"/>
                  </a:lnTo>
                  <a:lnTo>
                    <a:pt x="32257" y="60325"/>
                  </a:lnTo>
                  <a:lnTo>
                    <a:pt x="37591" y="52324"/>
                  </a:lnTo>
                  <a:lnTo>
                    <a:pt x="40893" y="43180"/>
                  </a:lnTo>
                  <a:lnTo>
                    <a:pt x="42036" y="33528"/>
                  </a:lnTo>
                  <a:lnTo>
                    <a:pt x="38734" y="17272"/>
                  </a:lnTo>
                  <a:lnTo>
                    <a:pt x="29844" y="3937"/>
                  </a:lnTo>
                  <a:lnTo>
                    <a:pt x="24002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object 46">
              <a:extLst>
                <a:ext uri="{FF2B5EF4-FFF2-40B4-BE49-F238E27FC236}">
                  <a16:creationId xmlns:a16="http://schemas.microsoft.com/office/drawing/2014/main" xmlns="" id="{7059337E-5A80-4EC8-90C7-C08163A73C80}"/>
                </a:ext>
              </a:extLst>
            </p:cNvPr>
            <p:cNvSpPr/>
            <p:nvPr/>
          </p:nvSpPr>
          <p:spPr>
            <a:xfrm>
              <a:off x="5961253" y="2626474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0" y="27571"/>
                  </a:moveTo>
                  <a:lnTo>
                    <a:pt x="8394" y="27571"/>
                  </a:lnTo>
                  <a:lnTo>
                    <a:pt x="8394" y="0"/>
                  </a:lnTo>
                  <a:lnTo>
                    <a:pt x="0" y="0"/>
                  </a:lnTo>
                  <a:lnTo>
                    <a:pt x="0" y="27571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object 47">
              <a:extLst>
                <a:ext uri="{FF2B5EF4-FFF2-40B4-BE49-F238E27FC236}">
                  <a16:creationId xmlns:a16="http://schemas.microsoft.com/office/drawing/2014/main" xmlns="" id="{6BAB4151-0D68-4852-91C0-6F44F36DFADB}"/>
                </a:ext>
              </a:extLst>
            </p:cNvPr>
            <p:cNvSpPr/>
            <p:nvPr/>
          </p:nvSpPr>
          <p:spPr>
            <a:xfrm>
              <a:off x="6087364" y="2612135"/>
              <a:ext cx="75692" cy="100584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object 48">
              <a:extLst>
                <a:ext uri="{FF2B5EF4-FFF2-40B4-BE49-F238E27FC236}">
                  <a16:creationId xmlns:a16="http://schemas.microsoft.com/office/drawing/2014/main" xmlns="" id="{4D9D22D3-EBE8-4C65-8FC2-19238C8FCB61}"/>
                </a:ext>
              </a:extLst>
            </p:cNvPr>
            <p:cNvSpPr/>
            <p:nvPr/>
          </p:nvSpPr>
          <p:spPr>
            <a:xfrm>
              <a:off x="5935979" y="2687688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394"/>
                  </a:moveTo>
                  <a:lnTo>
                    <a:pt x="50431" y="8394"/>
                  </a:lnTo>
                  <a:lnTo>
                    <a:pt x="50431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object 49">
              <a:extLst>
                <a:ext uri="{FF2B5EF4-FFF2-40B4-BE49-F238E27FC236}">
                  <a16:creationId xmlns:a16="http://schemas.microsoft.com/office/drawing/2014/main" xmlns="" id="{EA05EF09-F746-4153-B4EB-0397ED2563AE}"/>
                </a:ext>
              </a:extLst>
            </p:cNvPr>
            <p:cNvSpPr/>
            <p:nvPr/>
          </p:nvSpPr>
          <p:spPr>
            <a:xfrm>
              <a:off x="5999479" y="272554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6891" y="16764"/>
                  </a:moveTo>
                  <a:lnTo>
                    <a:pt x="8509" y="16764"/>
                  </a:lnTo>
                  <a:lnTo>
                    <a:pt x="8509" y="25146"/>
                  </a:lnTo>
                  <a:lnTo>
                    <a:pt x="16891" y="25146"/>
                  </a:lnTo>
                  <a:lnTo>
                    <a:pt x="16891" y="16764"/>
                  </a:lnTo>
                  <a:close/>
                </a:path>
                <a:path w="25400" h="25400">
                  <a:moveTo>
                    <a:pt x="25273" y="8382"/>
                  </a:moveTo>
                  <a:lnTo>
                    <a:pt x="0" y="8382"/>
                  </a:lnTo>
                  <a:lnTo>
                    <a:pt x="0" y="16764"/>
                  </a:lnTo>
                  <a:lnTo>
                    <a:pt x="25273" y="16764"/>
                  </a:lnTo>
                  <a:lnTo>
                    <a:pt x="25273" y="8382"/>
                  </a:lnTo>
                  <a:close/>
                </a:path>
                <a:path w="25400" h="25400">
                  <a:moveTo>
                    <a:pt x="16891" y="0"/>
                  </a:moveTo>
                  <a:lnTo>
                    <a:pt x="8509" y="0"/>
                  </a:lnTo>
                  <a:lnTo>
                    <a:pt x="8509" y="8382"/>
                  </a:lnTo>
                  <a:lnTo>
                    <a:pt x="16891" y="8382"/>
                  </a:lnTo>
                  <a:lnTo>
                    <a:pt x="16891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object 50">
              <a:extLst>
                <a:ext uri="{FF2B5EF4-FFF2-40B4-BE49-F238E27FC236}">
                  <a16:creationId xmlns:a16="http://schemas.microsoft.com/office/drawing/2014/main" xmlns="" id="{99B5F2DD-EC61-4752-9799-D0D557772D37}"/>
                </a:ext>
              </a:extLst>
            </p:cNvPr>
            <p:cNvSpPr/>
            <p:nvPr/>
          </p:nvSpPr>
          <p:spPr>
            <a:xfrm>
              <a:off x="5982208" y="2645651"/>
              <a:ext cx="71755" cy="8890"/>
            </a:xfrm>
            <a:custGeom>
              <a:avLst/>
              <a:gdLst/>
              <a:ahLst/>
              <a:cxnLst/>
              <a:rect l="l" t="t" r="r" b="b"/>
              <a:pathLst>
                <a:path w="71754" h="8889">
                  <a:moveTo>
                    <a:pt x="0" y="8394"/>
                  </a:moveTo>
                  <a:lnTo>
                    <a:pt x="71450" y="8394"/>
                  </a:lnTo>
                  <a:lnTo>
                    <a:pt x="71450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object 51">
              <a:extLst>
                <a:ext uri="{FF2B5EF4-FFF2-40B4-BE49-F238E27FC236}">
                  <a16:creationId xmlns:a16="http://schemas.microsoft.com/office/drawing/2014/main" xmlns="" id="{357202D8-FFE3-452D-9C28-4F6DF9E6ECB9}"/>
                </a:ext>
              </a:extLst>
            </p:cNvPr>
            <p:cNvSpPr/>
            <p:nvPr/>
          </p:nvSpPr>
          <p:spPr>
            <a:xfrm>
              <a:off x="6041009" y="2687688"/>
              <a:ext cx="38100" cy="8890"/>
            </a:xfrm>
            <a:custGeom>
              <a:avLst/>
              <a:gdLst/>
              <a:ahLst/>
              <a:cxnLst/>
              <a:rect l="l" t="t" r="r" b="b"/>
              <a:pathLst>
                <a:path w="38100" h="8889">
                  <a:moveTo>
                    <a:pt x="0" y="8394"/>
                  </a:moveTo>
                  <a:lnTo>
                    <a:pt x="37820" y="8394"/>
                  </a:lnTo>
                  <a:lnTo>
                    <a:pt x="37820" y="0"/>
                  </a:lnTo>
                  <a:lnTo>
                    <a:pt x="0" y="0"/>
                  </a:lnTo>
                  <a:lnTo>
                    <a:pt x="0" y="8394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object 52">
              <a:extLst>
                <a:ext uri="{FF2B5EF4-FFF2-40B4-BE49-F238E27FC236}">
                  <a16:creationId xmlns:a16="http://schemas.microsoft.com/office/drawing/2014/main" xmlns="" id="{073784EC-C264-472A-8BFD-5681305A3C06}"/>
                </a:ext>
              </a:extLst>
            </p:cNvPr>
            <p:cNvSpPr/>
            <p:nvPr/>
          </p:nvSpPr>
          <p:spPr>
            <a:xfrm>
              <a:off x="5935979" y="2675121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0" y="0"/>
                  </a:moveTo>
                  <a:lnTo>
                    <a:pt x="142900" y="0"/>
                  </a:lnTo>
                </a:path>
              </a:pathLst>
            </a:custGeom>
            <a:ln w="8394">
              <a:solidFill>
                <a:srgbClr val="00486C"/>
              </a:solidFill>
            </a:ln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61C569-2704-458A-BBFF-CF0B01B0F9B6}"/>
              </a:ext>
            </a:extLst>
          </p:cNvPr>
          <p:cNvSpPr txBox="1"/>
          <p:nvPr/>
        </p:nvSpPr>
        <p:spPr>
          <a:xfrm>
            <a:off x="1389759" y="4952300"/>
            <a:ext cx="6776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ОБЩИЙ ОБЪЕМ ИНВЕСТИЦИЙ  </a:t>
            </a:r>
          </a:p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827 МЛН РУБ.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421E0D6E-8394-43A4-9C05-B9B998309A63}"/>
              </a:ext>
            </a:extLst>
          </p:cNvPr>
          <p:cNvGrpSpPr/>
          <p:nvPr/>
        </p:nvGrpSpPr>
        <p:grpSpPr>
          <a:xfrm>
            <a:off x="768437" y="5878744"/>
            <a:ext cx="457578" cy="457578"/>
            <a:chOff x="5910071" y="3150107"/>
            <a:chExt cx="277495" cy="277495"/>
          </a:xfrm>
        </p:grpSpPr>
        <p:sp>
          <p:nvSpPr>
            <p:cNvPr id="33" name="object 53">
              <a:extLst>
                <a:ext uri="{FF2B5EF4-FFF2-40B4-BE49-F238E27FC236}">
                  <a16:creationId xmlns:a16="http://schemas.microsoft.com/office/drawing/2014/main" xmlns="" id="{7B4B2BAD-7A58-4323-BB99-DB4BC2CF7172}"/>
                </a:ext>
              </a:extLst>
            </p:cNvPr>
            <p:cNvSpPr/>
            <p:nvPr/>
          </p:nvSpPr>
          <p:spPr>
            <a:xfrm>
              <a:off x="5936488" y="330607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8242"/>
                  </a:moveTo>
                  <a:lnTo>
                    <a:pt x="7759" y="8242"/>
                  </a:lnTo>
                  <a:lnTo>
                    <a:pt x="7759" y="0"/>
                  </a:lnTo>
                  <a:lnTo>
                    <a:pt x="0" y="0"/>
                  </a:lnTo>
                  <a:lnTo>
                    <a:pt x="0" y="8242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object 54">
              <a:extLst>
                <a:ext uri="{FF2B5EF4-FFF2-40B4-BE49-F238E27FC236}">
                  <a16:creationId xmlns:a16="http://schemas.microsoft.com/office/drawing/2014/main" xmlns="" id="{D0390B4F-DF5B-4BD9-AEA8-9F0A76A3C0F6}"/>
                </a:ext>
              </a:extLst>
            </p:cNvPr>
            <p:cNvSpPr/>
            <p:nvPr/>
          </p:nvSpPr>
          <p:spPr>
            <a:xfrm>
              <a:off x="5951220" y="335940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3970" y="14097"/>
                  </a:moveTo>
                  <a:lnTo>
                    <a:pt x="5842" y="14097"/>
                  </a:lnTo>
                  <a:lnTo>
                    <a:pt x="5842" y="19939"/>
                  </a:lnTo>
                  <a:lnTo>
                    <a:pt x="14097" y="19939"/>
                  </a:lnTo>
                  <a:lnTo>
                    <a:pt x="13970" y="14097"/>
                  </a:lnTo>
                  <a:close/>
                </a:path>
                <a:path w="20320" h="20320">
                  <a:moveTo>
                    <a:pt x="19812" y="5842"/>
                  </a:moveTo>
                  <a:lnTo>
                    <a:pt x="0" y="5842"/>
                  </a:lnTo>
                  <a:lnTo>
                    <a:pt x="0" y="14097"/>
                  </a:lnTo>
                  <a:lnTo>
                    <a:pt x="19812" y="14097"/>
                  </a:lnTo>
                  <a:lnTo>
                    <a:pt x="19812" y="5842"/>
                  </a:lnTo>
                  <a:close/>
                </a:path>
                <a:path w="20320" h="20320">
                  <a:moveTo>
                    <a:pt x="13970" y="0"/>
                  </a:moveTo>
                  <a:lnTo>
                    <a:pt x="5842" y="0"/>
                  </a:lnTo>
                  <a:lnTo>
                    <a:pt x="5842" y="5842"/>
                  </a:lnTo>
                  <a:lnTo>
                    <a:pt x="13970" y="584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object 55">
              <a:extLst>
                <a:ext uri="{FF2B5EF4-FFF2-40B4-BE49-F238E27FC236}">
                  <a16:creationId xmlns:a16="http://schemas.microsoft.com/office/drawing/2014/main" xmlns="" id="{AB833B32-4ECE-4F87-83D8-30011F341C9D}"/>
                </a:ext>
              </a:extLst>
            </p:cNvPr>
            <p:cNvSpPr/>
            <p:nvPr/>
          </p:nvSpPr>
          <p:spPr>
            <a:xfrm>
              <a:off x="5986398" y="333047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8229"/>
                  </a:moveTo>
                  <a:lnTo>
                    <a:pt x="7759" y="8229"/>
                  </a:lnTo>
                  <a:lnTo>
                    <a:pt x="7759" y="0"/>
                  </a:lnTo>
                  <a:lnTo>
                    <a:pt x="0" y="0"/>
                  </a:lnTo>
                  <a:lnTo>
                    <a:pt x="0" y="8229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object 56">
              <a:extLst>
                <a:ext uri="{FF2B5EF4-FFF2-40B4-BE49-F238E27FC236}">
                  <a16:creationId xmlns:a16="http://schemas.microsoft.com/office/drawing/2014/main" xmlns="" id="{8F966349-30F5-4E77-B102-C248EADA0670}"/>
                </a:ext>
              </a:extLst>
            </p:cNvPr>
            <p:cNvSpPr/>
            <p:nvPr/>
          </p:nvSpPr>
          <p:spPr>
            <a:xfrm>
              <a:off x="5988430" y="3237610"/>
              <a:ext cx="22860" cy="45085"/>
            </a:xfrm>
            <a:custGeom>
              <a:avLst/>
              <a:gdLst/>
              <a:ahLst/>
              <a:cxnLst/>
              <a:rect l="l" t="t" r="r" b="b"/>
              <a:pathLst>
                <a:path w="22860" h="45085">
                  <a:moveTo>
                    <a:pt x="8001" y="0"/>
                  </a:moveTo>
                  <a:lnTo>
                    <a:pt x="0" y="1778"/>
                  </a:lnTo>
                  <a:lnTo>
                    <a:pt x="3302" y="14351"/>
                  </a:lnTo>
                  <a:lnTo>
                    <a:pt x="6858" y="25654"/>
                  </a:lnTo>
                  <a:lnTo>
                    <a:pt x="11049" y="35941"/>
                  </a:lnTo>
                  <a:lnTo>
                    <a:pt x="15621" y="45085"/>
                  </a:lnTo>
                  <a:lnTo>
                    <a:pt x="22860" y="41021"/>
                  </a:lnTo>
                  <a:lnTo>
                    <a:pt x="18542" y="32385"/>
                  </a:lnTo>
                  <a:lnTo>
                    <a:pt x="14605" y="22733"/>
                  </a:lnTo>
                  <a:lnTo>
                    <a:pt x="11049" y="11938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object 57">
              <a:extLst>
                <a:ext uri="{FF2B5EF4-FFF2-40B4-BE49-F238E27FC236}">
                  <a16:creationId xmlns:a16="http://schemas.microsoft.com/office/drawing/2014/main" xmlns="" id="{09F1AC64-4796-44C0-B707-E27D907735E5}"/>
                </a:ext>
              </a:extLst>
            </p:cNvPr>
            <p:cNvSpPr/>
            <p:nvPr/>
          </p:nvSpPr>
          <p:spPr>
            <a:xfrm>
              <a:off x="6007227" y="3283330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6857" y="0"/>
                  </a:moveTo>
                  <a:lnTo>
                    <a:pt x="0" y="4572"/>
                  </a:lnTo>
                  <a:lnTo>
                    <a:pt x="2412" y="8128"/>
                  </a:lnTo>
                  <a:lnTo>
                    <a:pt x="4952" y="11303"/>
                  </a:lnTo>
                  <a:lnTo>
                    <a:pt x="7492" y="14224"/>
                  </a:lnTo>
                  <a:lnTo>
                    <a:pt x="13588" y="8509"/>
                  </a:lnTo>
                  <a:lnTo>
                    <a:pt x="11302" y="6096"/>
                  </a:lnTo>
                  <a:lnTo>
                    <a:pt x="9016" y="3175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object 58">
              <a:extLst>
                <a:ext uri="{FF2B5EF4-FFF2-40B4-BE49-F238E27FC236}">
                  <a16:creationId xmlns:a16="http://schemas.microsoft.com/office/drawing/2014/main" xmlns="" id="{67018A52-9D78-4623-86FA-A280FE5C7D05}"/>
                </a:ext>
              </a:extLst>
            </p:cNvPr>
            <p:cNvSpPr/>
            <p:nvPr/>
          </p:nvSpPr>
          <p:spPr>
            <a:xfrm>
              <a:off x="6111494" y="335522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8242"/>
                  </a:moveTo>
                  <a:lnTo>
                    <a:pt x="7759" y="8242"/>
                  </a:lnTo>
                  <a:lnTo>
                    <a:pt x="7759" y="0"/>
                  </a:lnTo>
                  <a:lnTo>
                    <a:pt x="0" y="0"/>
                  </a:lnTo>
                  <a:lnTo>
                    <a:pt x="0" y="8242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object 59">
              <a:extLst>
                <a:ext uri="{FF2B5EF4-FFF2-40B4-BE49-F238E27FC236}">
                  <a16:creationId xmlns:a16="http://schemas.microsoft.com/office/drawing/2014/main" xmlns="" id="{65F9295F-9C88-458B-B0E0-9FB2005F18EF}"/>
                </a:ext>
              </a:extLst>
            </p:cNvPr>
            <p:cNvSpPr/>
            <p:nvPr/>
          </p:nvSpPr>
          <p:spPr>
            <a:xfrm>
              <a:off x="6128003" y="331546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5240" y="15240"/>
                  </a:moveTo>
                  <a:lnTo>
                    <a:pt x="6985" y="15240"/>
                  </a:lnTo>
                  <a:lnTo>
                    <a:pt x="6985" y="22225"/>
                  </a:lnTo>
                  <a:lnTo>
                    <a:pt x="15240" y="22225"/>
                  </a:lnTo>
                  <a:lnTo>
                    <a:pt x="15240" y="15240"/>
                  </a:lnTo>
                  <a:close/>
                </a:path>
                <a:path w="22225" h="22225">
                  <a:moveTo>
                    <a:pt x="22098" y="6985"/>
                  </a:moveTo>
                  <a:lnTo>
                    <a:pt x="0" y="6985"/>
                  </a:lnTo>
                  <a:lnTo>
                    <a:pt x="0" y="15240"/>
                  </a:lnTo>
                  <a:lnTo>
                    <a:pt x="22098" y="15240"/>
                  </a:lnTo>
                  <a:lnTo>
                    <a:pt x="22098" y="6985"/>
                  </a:lnTo>
                  <a:close/>
                </a:path>
                <a:path w="22225" h="22225">
                  <a:moveTo>
                    <a:pt x="15240" y="0"/>
                  </a:moveTo>
                  <a:lnTo>
                    <a:pt x="6985" y="0"/>
                  </a:lnTo>
                  <a:lnTo>
                    <a:pt x="6985" y="6985"/>
                  </a:lnTo>
                  <a:lnTo>
                    <a:pt x="15240" y="6985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object 60">
              <a:extLst>
                <a:ext uri="{FF2B5EF4-FFF2-40B4-BE49-F238E27FC236}">
                  <a16:creationId xmlns:a16="http://schemas.microsoft.com/office/drawing/2014/main" xmlns="" id="{36FB130A-0024-4A89-B9FD-2193F1781C28}"/>
                </a:ext>
              </a:extLst>
            </p:cNvPr>
            <p:cNvSpPr/>
            <p:nvPr/>
          </p:nvSpPr>
          <p:spPr>
            <a:xfrm>
              <a:off x="5910071" y="3150107"/>
              <a:ext cx="277495" cy="277495"/>
            </a:xfrm>
            <a:custGeom>
              <a:avLst/>
              <a:gdLst/>
              <a:ahLst/>
              <a:cxnLst/>
              <a:rect l="l" t="t" r="r" b="b"/>
              <a:pathLst>
                <a:path w="277495" h="277495">
                  <a:moveTo>
                    <a:pt x="192785" y="243077"/>
                  </a:moveTo>
                  <a:lnTo>
                    <a:pt x="76072" y="243077"/>
                  </a:lnTo>
                  <a:lnTo>
                    <a:pt x="76072" y="277367"/>
                  </a:lnTo>
                  <a:lnTo>
                    <a:pt x="200913" y="277367"/>
                  </a:lnTo>
                  <a:lnTo>
                    <a:pt x="200913" y="269747"/>
                  </a:lnTo>
                  <a:lnTo>
                    <a:pt x="84327" y="269747"/>
                  </a:lnTo>
                  <a:lnTo>
                    <a:pt x="84327" y="251967"/>
                  </a:lnTo>
                  <a:lnTo>
                    <a:pt x="192785" y="251967"/>
                  </a:lnTo>
                  <a:lnTo>
                    <a:pt x="192785" y="243077"/>
                  </a:lnTo>
                  <a:close/>
                </a:path>
                <a:path w="277495" h="277495">
                  <a:moveTo>
                    <a:pt x="200913" y="243077"/>
                  </a:moveTo>
                  <a:lnTo>
                    <a:pt x="192785" y="243077"/>
                  </a:lnTo>
                  <a:lnTo>
                    <a:pt x="192785" y="269747"/>
                  </a:lnTo>
                  <a:lnTo>
                    <a:pt x="200913" y="269747"/>
                  </a:lnTo>
                  <a:lnTo>
                    <a:pt x="200913" y="243077"/>
                  </a:lnTo>
                  <a:close/>
                </a:path>
                <a:path w="277495" h="277495">
                  <a:moveTo>
                    <a:pt x="170814" y="225170"/>
                  </a:moveTo>
                  <a:lnTo>
                    <a:pt x="98043" y="225170"/>
                  </a:lnTo>
                  <a:lnTo>
                    <a:pt x="98043" y="243077"/>
                  </a:lnTo>
                  <a:lnTo>
                    <a:pt x="106298" y="243077"/>
                  </a:lnTo>
                  <a:lnTo>
                    <a:pt x="106298" y="232790"/>
                  </a:lnTo>
                  <a:lnTo>
                    <a:pt x="170814" y="232790"/>
                  </a:lnTo>
                  <a:lnTo>
                    <a:pt x="170814" y="225170"/>
                  </a:lnTo>
                  <a:close/>
                </a:path>
                <a:path w="277495" h="277495">
                  <a:moveTo>
                    <a:pt x="178942" y="225170"/>
                  </a:moveTo>
                  <a:lnTo>
                    <a:pt x="170814" y="225170"/>
                  </a:lnTo>
                  <a:lnTo>
                    <a:pt x="170814" y="243077"/>
                  </a:lnTo>
                  <a:lnTo>
                    <a:pt x="178942" y="243077"/>
                  </a:lnTo>
                  <a:lnTo>
                    <a:pt x="178942" y="225170"/>
                  </a:lnTo>
                  <a:close/>
                </a:path>
                <a:path w="277495" h="277495">
                  <a:moveTo>
                    <a:pt x="42290" y="16509"/>
                  </a:moveTo>
                  <a:lnTo>
                    <a:pt x="33908" y="16509"/>
                  </a:lnTo>
                  <a:lnTo>
                    <a:pt x="19557" y="19049"/>
                  </a:lnTo>
                  <a:lnTo>
                    <a:pt x="8889" y="26669"/>
                  </a:lnTo>
                  <a:lnTo>
                    <a:pt x="2412" y="38226"/>
                  </a:lnTo>
                  <a:lnTo>
                    <a:pt x="0" y="53466"/>
                  </a:lnTo>
                  <a:lnTo>
                    <a:pt x="761" y="69976"/>
                  </a:lnTo>
                  <a:lnTo>
                    <a:pt x="15620" y="114553"/>
                  </a:lnTo>
                  <a:lnTo>
                    <a:pt x="48894" y="147573"/>
                  </a:lnTo>
                  <a:lnTo>
                    <a:pt x="70865" y="156463"/>
                  </a:lnTo>
                  <a:lnTo>
                    <a:pt x="80644" y="159003"/>
                  </a:lnTo>
                  <a:lnTo>
                    <a:pt x="96519" y="159003"/>
                  </a:lnTo>
                  <a:lnTo>
                    <a:pt x="101345" y="164083"/>
                  </a:lnTo>
                  <a:lnTo>
                    <a:pt x="106425" y="167893"/>
                  </a:lnTo>
                  <a:lnTo>
                    <a:pt x="116077" y="172973"/>
                  </a:lnTo>
                  <a:lnTo>
                    <a:pt x="118998" y="176910"/>
                  </a:lnTo>
                  <a:lnTo>
                    <a:pt x="119887" y="181990"/>
                  </a:lnTo>
                  <a:lnTo>
                    <a:pt x="114426" y="183260"/>
                  </a:lnTo>
                  <a:lnTo>
                    <a:pt x="110362" y="188340"/>
                  </a:lnTo>
                  <a:lnTo>
                    <a:pt x="110362" y="201040"/>
                  </a:lnTo>
                  <a:lnTo>
                    <a:pt x="114553" y="206120"/>
                  </a:lnTo>
                  <a:lnTo>
                    <a:pt x="120268" y="207390"/>
                  </a:lnTo>
                  <a:lnTo>
                    <a:pt x="120268" y="225170"/>
                  </a:lnTo>
                  <a:lnTo>
                    <a:pt x="128523" y="225170"/>
                  </a:lnTo>
                  <a:lnTo>
                    <a:pt x="128523" y="208660"/>
                  </a:lnTo>
                  <a:lnTo>
                    <a:pt x="148462" y="208660"/>
                  </a:lnTo>
                  <a:lnTo>
                    <a:pt x="148462" y="199770"/>
                  </a:lnTo>
                  <a:lnTo>
                    <a:pt x="121030" y="199770"/>
                  </a:lnTo>
                  <a:lnTo>
                    <a:pt x="118617" y="197230"/>
                  </a:lnTo>
                  <a:lnTo>
                    <a:pt x="118617" y="192150"/>
                  </a:lnTo>
                  <a:lnTo>
                    <a:pt x="121030" y="189610"/>
                  </a:lnTo>
                  <a:lnTo>
                    <a:pt x="158368" y="189610"/>
                  </a:lnTo>
                  <a:lnTo>
                    <a:pt x="158368" y="182244"/>
                  </a:lnTo>
                  <a:lnTo>
                    <a:pt x="157098" y="181990"/>
                  </a:lnTo>
                  <a:lnTo>
                    <a:pt x="157352" y="180720"/>
                  </a:lnTo>
                  <a:lnTo>
                    <a:pt x="128269" y="180720"/>
                  </a:lnTo>
                  <a:lnTo>
                    <a:pt x="126999" y="174370"/>
                  </a:lnTo>
                  <a:lnTo>
                    <a:pt x="122554" y="167893"/>
                  </a:lnTo>
                  <a:lnTo>
                    <a:pt x="102996" y="150113"/>
                  </a:lnTo>
                  <a:lnTo>
                    <a:pt x="81533" y="150113"/>
                  </a:lnTo>
                  <a:lnTo>
                    <a:pt x="72770" y="148843"/>
                  </a:lnTo>
                  <a:lnTo>
                    <a:pt x="25272" y="114553"/>
                  </a:lnTo>
                  <a:lnTo>
                    <a:pt x="8254" y="53466"/>
                  </a:lnTo>
                  <a:lnTo>
                    <a:pt x="9905" y="40766"/>
                  </a:lnTo>
                  <a:lnTo>
                    <a:pt x="14731" y="31749"/>
                  </a:lnTo>
                  <a:lnTo>
                    <a:pt x="22732" y="26669"/>
                  </a:lnTo>
                  <a:lnTo>
                    <a:pt x="33908" y="25399"/>
                  </a:lnTo>
                  <a:lnTo>
                    <a:pt x="64134" y="25399"/>
                  </a:lnTo>
                  <a:lnTo>
                    <a:pt x="63880" y="22859"/>
                  </a:lnTo>
                  <a:lnTo>
                    <a:pt x="213105" y="22859"/>
                  </a:lnTo>
                  <a:lnTo>
                    <a:pt x="213105" y="20319"/>
                  </a:lnTo>
                  <a:lnTo>
                    <a:pt x="55498" y="20319"/>
                  </a:lnTo>
                  <a:lnTo>
                    <a:pt x="50291" y="19049"/>
                  </a:lnTo>
                  <a:lnTo>
                    <a:pt x="42290" y="16509"/>
                  </a:lnTo>
                  <a:close/>
                </a:path>
                <a:path w="277495" h="277495">
                  <a:moveTo>
                    <a:pt x="158368" y="182244"/>
                  </a:moveTo>
                  <a:lnTo>
                    <a:pt x="158368" y="197230"/>
                  </a:lnTo>
                  <a:lnTo>
                    <a:pt x="156082" y="199770"/>
                  </a:lnTo>
                  <a:lnTo>
                    <a:pt x="148462" y="199770"/>
                  </a:lnTo>
                  <a:lnTo>
                    <a:pt x="148462" y="225170"/>
                  </a:lnTo>
                  <a:lnTo>
                    <a:pt x="156717" y="225170"/>
                  </a:lnTo>
                  <a:lnTo>
                    <a:pt x="156717" y="207390"/>
                  </a:lnTo>
                  <a:lnTo>
                    <a:pt x="162432" y="206120"/>
                  </a:lnTo>
                  <a:lnTo>
                    <a:pt x="166623" y="201040"/>
                  </a:lnTo>
                  <a:lnTo>
                    <a:pt x="166623" y="188340"/>
                  </a:lnTo>
                  <a:lnTo>
                    <a:pt x="162686" y="183260"/>
                  </a:lnTo>
                  <a:lnTo>
                    <a:pt x="158368" y="182244"/>
                  </a:lnTo>
                  <a:close/>
                </a:path>
                <a:path w="277495" h="277495">
                  <a:moveTo>
                    <a:pt x="158368" y="189610"/>
                  </a:moveTo>
                  <a:lnTo>
                    <a:pt x="156082" y="189610"/>
                  </a:lnTo>
                  <a:lnTo>
                    <a:pt x="158368" y="192150"/>
                  </a:lnTo>
                  <a:lnTo>
                    <a:pt x="158368" y="189610"/>
                  </a:lnTo>
                  <a:close/>
                </a:path>
                <a:path w="277495" h="277495">
                  <a:moveTo>
                    <a:pt x="221995" y="0"/>
                  </a:moveTo>
                  <a:lnTo>
                    <a:pt x="213740" y="0"/>
                  </a:lnTo>
                  <a:lnTo>
                    <a:pt x="213613" y="13969"/>
                  </a:lnTo>
                  <a:lnTo>
                    <a:pt x="213105" y="13969"/>
                  </a:lnTo>
                  <a:lnTo>
                    <a:pt x="213105" y="22859"/>
                  </a:lnTo>
                  <a:lnTo>
                    <a:pt x="212597" y="30479"/>
                  </a:lnTo>
                  <a:lnTo>
                    <a:pt x="211835" y="38226"/>
                  </a:lnTo>
                  <a:lnTo>
                    <a:pt x="211200" y="45846"/>
                  </a:lnTo>
                  <a:lnTo>
                    <a:pt x="203707" y="89026"/>
                  </a:lnTo>
                  <a:lnTo>
                    <a:pt x="188594" y="132333"/>
                  </a:lnTo>
                  <a:lnTo>
                    <a:pt x="161035" y="164083"/>
                  </a:lnTo>
                  <a:lnTo>
                    <a:pt x="154558" y="167893"/>
                  </a:lnTo>
                  <a:lnTo>
                    <a:pt x="150113" y="174370"/>
                  </a:lnTo>
                  <a:lnTo>
                    <a:pt x="148843" y="180720"/>
                  </a:lnTo>
                  <a:lnTo>
                    <a:pt x="157352" y="180720"/>
                  </a:lnTo>
                  <a:lnTo>
                    <a:pt x="158114" y="176910"/>
                  </a:lnTo>
                  <a:lnTo>
                    <a:pt x="160908" y="172973"/>
                  </a:lnTo>
                  <a:lnTo>
                    <a:pt x="170560" y="167893"/>
                  </a:lnTo>
                  <a:lnTo>
                    <a:pt x="175767" y="164083"/>
                  </a:lnTo>
                  <a:lnTo>
                    <a:pt x="180593" y="159003"/>
                  </a:lnTo>
                  <a:lnTo>
                    <a:pt x="196341" y="159003"/>
                  </a:lnTo>
                  <a:lnTo>
                    <a:pt x="206120" y="156463"/>
                  </a:lnTo>
                  <a:lnTo>
                    <a:pt x="218066" y="150113"/>
                  </a:lnTo>
                  <a:lnTo>
                    <a:pt x="187070" y="150113"/>
                  </a:lnTo>
                  <a:lnTo>
                    <a:pt x="189229" y="147573"/>
                  </a:lnTo>
                  <a:lnTo>
                    <a:pt x="193420" y="141223"/>
                  </a:lnTo>
                  <a:lnTo>
                    <a:pt x="199643" y="139953"/>
                  </a:lnTo>
                  <a:lnTo>
                    <a:pt x="206755" y="138683"/>
                  </a:lnTo>
                  <a:lnTo>
                    <a:pt x="214248" y="136143"/>
                  </a:lnTo>
                  <a:lnTo>
                    <a:pt x="218360" y="132333"/>
                  </a:lnTo>
                  <a:lnTo>
                    <a:pt x="197865" y="132333"/>
                  </a:lnTo>
                  <a:lnTo>
                    <a:pt x="205993" y="110743"/>
                  </a:lnTo>
                  <a:lnTo>
                    <a:pt x="212216" y="89026"/>
                  </a:lnTo>
                  <a:lnTo>
                    <a:pt x="216534" y="67436"/>
                  </a:lnTo>
                  <a:lnTo>
                    <a:pt x="219328" y="45846"/>
                  </a:lnTo>
                  <a:lnTo>
                    <a:pt x="224916" y="44576"/>
                  </a:lnTo>
                  <a:lnTo>
                    <a:pt x="232155" y="43306"/>
                  </a:lnTo>
                  <a:lnTo>
                    <a:pt x="253745" y="43306"/>
                  </a:lnTo>
                  <a:lnTo>
                    <a:pt x="253745" y="38226"/>
                  </a:lnTo>
                  <a:lnTo>
                    <a:pt x="252475" y="36956"/>
                  </a:lnTo>
                  <a:lnTo>
                    <a:pt x="220217" y="36956"/>
                  </a:lnTo>
                  <a:lnTo>
                    <a:pt x="220979" y="29209"/>
                  </a:lnTo>
                  <a:lnTo>
                    <a:pt x="225043" y="27939"/>
                  </a:lnTo>
                  <a:lnTo>
                    <a:pt x="234060" y="25399"/>
                  </a:lnTo>
                  <a:lnTo>
                    <a:pt x="266318" y="25399"/>
                  </a:lnTo>
                  <a:lnTo>
                    <a:pt x="262762" y="22859"/>
                  </a:lnTo>
                  <a:lnTo>
                    <a:pt x="259333" y="20319"/>
                  </a:lnTo>
                  <a:lnTo>
                    <a:pt x="221487" y="20319"/>
                  </a:lnTo>
                  <a:lnTo>
                    <a:pt x="221868" y="13969"/>
                  </a:lnTo>
                  <a:lnTo>
                    <a:pt x="221995" y="0"/>
                  </a:lnTo>
                  <a:close/>
                </a:path>
                <a:path w="277495" h="277495">
                  <a:moveTo>
                    <a:pt x="44576" y="34289"/>
                  </a:moveTo>
                  <a:lnTo>
                    <a:pt x="30479" y="34289"/>
                  </a:lnTo>
                  <a:lnTo>
                    <a:pt x="24510" y="36956"/>
                  </a:lnTo>
                  <a:lnTo>
                    <a:pt x="16382" y="45846"/>
                  </a:lnTo>
                  <a:lnTo>
                    <a:pt x="14858" y="53466"/>
                  </a:lnTo>
                  <a:lnTo>
                    <a:pt x="16128" y="62356"/>
                  </a:lnTo>
                  <a:lnTo>
                    <a:pt x="29971" y="105663"/>
                  </a:lnTo>
                  <a:lnTo>
                    <a:pt x="62737" y="136143"/>
                  </a:lnTo>
                  <a:lnTo>
                    <a:pt x="77342" y="139953"/>
                  </a:lnTo>
                  <a:lnTo>
                    <a:pt x="83692" y="141223"/>
                  </a:lnTo>
                  <a:lnTo>
                    <a:pt x="84581" y="142493"/>
                  </a:lnTo>
                  <a:lnTo>
                    <a:pt x="86740" y="146303"/>
                  </a:lnTo>
                  <a:lnTo>
                    <a:pt x="89407" y="150113"/>
                  </a:lnTo>
                  <a:lnTo>
                    <a:pt x="89407" y="133730"/>
                  </a:lnTo>
                  <a:lnTo>
                    <a:pt x="88645" y="132333"/>
                  </a:lnTo>
                  <a:lnTo>
                    <a:pt x="79247" y="132333"/>
                  </a:lnTo>
                  <a:lnTo>
                    <a:pt x="73278" y="131063"/>
                  </a:lnTo>
                  <a:lnTo>
                    <a:pt x="66293" y="129793"/>
                  </a:lnTo>
                  <a:lnTo>
                    <a:pt x="36448" y="100456"/>
                  </a:lnTo>
                  <a:lnTo>
                    <a:pt x="24256" y="61086"/>
                  </a:lnTo>
                  <a:lnTo>
                    <a:pt x="23367" y="54736"/>
                  </a:lnTo>
                  <a:lnTo>
                    <a:pt x="24256" y="49656"/>
                  </a:lnTo>
                  <a:lnTo>
                    <a:pt x="29082" y="44576"/>
                  </a:lnTo>
                  <a:lnTo>
                    <a:pt x="33019" y="43306"/>
                  </a:lnTo>
                  <a:lnTo>
                    <a:pt x="65785" y="43306"/>
                  </a:lnTo>
                  <a:lnTo>
                    <a:pt x="65150" y="36956"/>
                  </a:lnTo>
                  <a:lnTo>
                    <a:pt x="56768" y="36956"/>
                  </a:lnTo>
                  <a:lnTo>
                    <a:pt x="51180" y="35686"/>
                  </a:lnTo>
                  <a:lnTo>
                    <a:pt x="44576" y="34289"/>
                  </a:lnTo>
                  <a:close/>
                </a:path>
                <a:path w="277495" h="277495">
                  <a:moveTo>
                    <a:pt x="89407" y="133730"/>
                  </a:moveTo>
                  <a:lnTo>
                    <a:pt x="89407" y="150113"/>
                  </a:lnTo>
                  <a:lnTo>
                    <a:pt x="102996" y="150113"/>
                  </a:lnTo>
                  <a:lnTo>
                    <a:pt x="93217" y="141223"/>
                  </a:lnTo>
                  <a:lnTo>
                    <a:pt x="89407" y="133730"/>
                  </a:lnTo>
                  <a:close/>
                </a:path>
                <a:path w="277495" h="277495">
                  <a:moveTo>
                    <a:pt x="268858" y="27939"/>
                  </a:moveTo>
                  <a:lnTo>
                    <a:pt x="268858" y="53466"/>
                  </a:lnTo>
                  <a:lnTo>
                    <a:pt x="264032" y="89026"/>
                  </a:lnTo>
                  <a:lnTo>
                    <a:pt x="236727" y="131063"/>
                  </a:lnTo>
                  <a:lnTo>
                    <a:pt x="195452" y="150113"/>
                  </a:lnTo>
                  <a:lnTo>
                    <a:pt x="218066" y="150113"/>
                  </a:lnTo>
                  <a:lnTo>
                    <a:pt x="244347" y="136143"/>
                  </a:lnTo>
                  <a:lnTo>
                    <a:pt x="268350" y="100456"/>
                  </a:lnTo>
                  <a:lnTo>
                    <a:pt x="276224" y="69976"/>
                  </a:lnTo>
                  <a:lnTo>
                    <a:pt x="277113" y="53466"/>
                  </a:lnTo>
                  <a:lnTo>
                    <a:pt x="274700" y="38226"/>
                  </a:lnTo>
                  <a:lnTo>
                    <a:pt x="268858" y="27939"/>
                  </a:lnTo>
                  <a:close/>
                </a:path>
                <a:path w="277495" h="277495">
                  <a:moveTo>
                    <a:pt x="65785" y="43306"/>
                  </a:moveTo>
                  <a:lnTo>
                    <a:pt x="44957" y="43306"/>
                  </a:lnTo>
                  <a:lnTo>
                    <a:pt x="52196" y="44576"/>
                  </a:lnTo>
                  <a:lnTo>
                    <a:pt x="57657" y="45846"/>
                  </a:lnTo>
                  <a:lnTo>
                    <a:pt x="58546" y="53466"/>
                  </a:lnTo>
                  <a:lnTo>
                    <a:pt x="59562" y="59816"/>
                  </a:lnTo>
                  <a:lnTo>
                    <a:pt x="69087" y="105663"/>
                  </a:lnTo>
                  <a:lnTo>
                    <a:pt x="79247" y="132333"/>
                  </a:lnTo>
                  <a:lnTo>
                    <a:pt x="79247" y="108584"/>
                  </a:lnTo>
                  <a:lnTo>
                    <a:pt x="77469" y="104393"/>
                  </a:lnTo>
                  <a:lnTo>
                    <a:pt x="70230" y="75056"/>
                  </a:lnTo>
                  <a:lnTo>
                    <a:pt x="66039" y="45846"/>
                  </a:lnTo>
                  <a:lnTo>
                    <a:pt x="65785" y="43306"/>
                  </a:lnTo>
                  <a:close/>
                </a:path>
                <a:path w="277495" h="277495">
                  <a:moveTo>
                    <a:pt x="79247" y="108584"/>
                  </a:moveTo>
                  <a:lnTo>
                    <a:pt x="79247" y="132333"/>
                  </a:lnTo>
                  <a:lnTo>
                    <a:pt x="88645" y="132333"/>
                  </a:lnTo>
                  <a:lnTo>
                    <a:pt x="79247" y="108584"/>
                  </a:lnTo>
                  <a:close/>
                </a:path>
                <a:path w="277495" h="277495">
                  <a:moveTo>
                    <a:pt x="253745" y="38226"/>
                  </a:moveTo>
                  <a:lnTo>
                    <a:pt x="253745" y="54736"/>
                  </a:lnTo>
                  <a:lnTo>
                    <a:pt x="252729" y="61086"/>
                  </a:lnTo>
                  <a:lnTo>
                    <a:pt x="240664" y="100456"/>
                  </a:lnTo>
                  <a:lnTo>
                    <a:pt x="210819" y="129793"/>
                  </a:lnTo>
                  <a:lnTo>
                    <a:pt x="203707" y="131063"/>
                  </a:lnTo>
                  <a:lnTo>
                    <a:pt x="197865" y="132333"/>
                  </a:lnTo>
                  <a:lnTo>
                    <a:pt x="218360" y="132333"/>
                  </a:lnTo>
                  <a:lnTo>
                    <a:pt x="247141" y="105663"/>
                  </a:lnTo>
                  <a:lnTo>
                    <a:pt x="260857" y="62356"/>
                  </a:lnTo>
                  <a:lnTo>
                    <a:pt x="262127" y="53466"/>
                  </a:lnTo>
                  <a:lnTo>
                    <a:pt x="260730" y="45846"/>
                  </a:lnTo>
                  <a:lnTo>
                    <a:pt x="258317" y="43306"/>
                  </a:lnTo>
                  <a:lnTo>
                    <a:pt x="253745" y="38226"/>
                  </a:lnTo>
                  <a:close/>
                </a:path>
                <a:path w="277495" h="277495">
                  <a:moveTo>
                    <a:pt x="253745" y="43306"/>
                  </a:moveTo>
                  <a:lnTo>
                    <a:pt x="244093" y="43306"/>
                  </a:lnTo>
                  <a:lnTo>
                    <a:pt x="247903" y="44576"/>
                  </a:lnTo>
                  <a:lnTo>
                    <a:pt x="252856" y="49656"/>
                  </a:lnTo>
                  <a:lnTo>
                    <a:pt x="253745" y="54736"/>
                  </a:lnTo>
                  <a:lnTo>
                    <a:pt x="253745" y="43306"/>
                  </a:lnTo>
                  <a:close/>
                </a:path>
                <a:path w="277495" h="277495">
                  <a:moveTo>
                    <a:pt x="266318" y="25399"/>
                  </a:moveTo>
                  <a:lnTo>
                    <a:pt x="243204" y="25399"/>
                  </a:lnTo>
                  <a:lnTo>
                    <a:pt x="254380" y="26669"/>
                  </a:lnTo>
                  <a:lnTo>
                    <a:pt x="262254" y="31749"/>
                  </a:lnTo>
                  <a:lnTo>
                    <a:pt x="267080" y="40766"/>
                  </a:lnTo>
                  <a:lnTo>
                    <a:pt x="268858" y="53466"/>
                  </a:lnTo>
                  <a:lnTo>
                    <a:pt x="268858" y="27939"/>
                  </a:lnTo>
                  <a:lnTo>
                    <a:pt x="268096" y="26669"/>
                  </a:lnTo>
                  <a:lnTo>
                    <a:pt x="266318" y="25399"/>
                  </a:lnTo>
                  <a:close/>
                </a:path>
                <a:path w="277495" h="277495">
                  <a:moveTo>
                    <a:pt x="64134" y="25399"/>
                  </a:moveTo>
                  <a:lnTo>
                    <a:pt x="43052" y="25399"/>
                  </a:lnTo>
                  <a:lnTo>
                    <a:pt x="51942" y="27939"/>
                  </a:lnTo>
                  <a:lnTo>
                    <a:pt x="56133" y="29209"/>
                  </a:lnTo>
                  <a:lnTo>
                    <a:pt x="56768" y="36956"/>
                  </a:lnTo>
                  <a:lnTo>
                    <a:pt x="65150" y="36956"/>
                  </a:lnTo>
                  <a:lnTo>
                    <a:pt x="64134" y="25399"/>
                  </a:lnTo>
                  <a:close/>
                </a:path>
                <a:path w="277495" h="277495">
                  <a:moveTo>
                    <a:pt x="246506" y="34289"/>
                  </a:moveTo>
                  <a:lnTo>
                    <a:pt x="232409" y="34289"/>
                  </a:lnTo>
                  <a:lnTo>
                    <a:pt x="225805" y="35686"/>
                  </a:lnTo>
                  <a:lnTo>
                    <a:pt x="220217" y="36956"/>
                  </a:lnTo>
                  <a:lnTo>
                    <a:pt x="252475" y="36956"/>
                  </a:lnTo>
                  <a:lnTo>
                    <a:pt x="246506" y="34289"/>
                  </a:lnTo>
                  <a:close/>
                </a:path>
                <a:path w="277495" h="277495">
                  <a:moveTo>
                    <a:pt x="213740" y="0"/>
                  </a:moveTo>
                  <a:lnTo>
                    <a:pt x="54990" y="0"/>
                  </a:lnTo>
                  <a:lnTo>
                    <a:pt x="54990" y="10159"/>
                  </a:lnTo>
                  <a:lnTo>
                    <a:pt x="55498" y="20319"/>
                  </a:lnTo>
                  <a:lnTo>
                    <a:pt x="213105" y="20319"/>
                  </a:lnTo>
                  <a:lnTo>
                    <a:pt x="213105" y="13969"/>
                  </a:lnTo>
                  <a:lnTo>
                    <a:pt x="63499" y="13969"/>
                  </a:lnTo>
                  <a:lnTo>
                    <a:pt x="63372" y="8889"/>
                  </a:lnTo>
                  <a:lnTo>
                    <a:pt x="213740" y="8889"/>
                  </a:lnTo>
                  <a:lnTo>
                    <a:pt x="213740" y="0"/>
                  </a:lnTo>
                  <a:close/>
                </a:path>
                <a:path w="277495" h="277495">
                  <a:moveTo>
                    <a:pt x="243204" y="16509"/>
                  </a:moveTo>
                  <a:lnTo>
                    <a:pt x="234822" y="16509"/>
                  </a:lnTo>
                  <a:lnTo>
                    <a:pt x="226821" y="19049"/>
                  </a:lnTo>
                  <a:lnTo>
                    <a:pt x="221487" y="20319"/>
                  </a:lnTo>
                  <a:lnTo>
                    <a:pt x="259333" y="20319"/>
                  </a:lnTo>
                  <a:lnTo>
                    <a:pt x="257555" y="19049"/>
                  </a:lnTo>
                  <a:lnTo>
                    <a:pt x="243204" y="16509"/>
                  </a:lnTo>
                  <a:close/>
                </a:path>
              </a:pathLst>
            </a:custGeom>
            <a:solidFill>
              <a:srgbClr val="00486C"/>
            </a:solid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DE9BF62-ED67-495E-8CBF-A26AAAD7653B}"/>
              </a:ext>
            </a:extLst>
          </p:cNvPr>
          <p:cNvSpPr txBox="1"/>
          <p:nvPr/>
        </p:nvSpPr>
        <p:spPr>
          <a:xfrm>
            <a:off x="1384928" y="5801155"/>
            <a:ext cx="7241715" cy="107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ОБЪЕМ ВЫПУСКА ПРОДУКЦИИ,  ЕДИНИЦ В ГОД: </a:t>
            </a: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тест-полоски – 3 млн упаковок,</a:t>
            </a:r>
          </a:p>
          <a:p>
            <a:pPr defTabSz="1507846"/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            глюкометры – 500 </a:t>
            </a:r>
            <a:r>
              <a:rPr lang="ru-RU" sz="1979" dirty="0" err="1">
                <a:solidFill>
                  <a:srgbClr val="2A7781"/>
                </a:solidFill>
                <a:latin typeface="Montserrat" panose="00000500000000000000" pitchFamily="50" charset="-52"/>
              </a:rPr>
              <a:t>тыс</a:t>
            </a: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 штук.</a:t>
            </a:r>
          </a:p>
        </p:txBody>
      </p:sp>
      <p:sp>
        <p:nvSpPr>
          <p:cNvPr id="42" name="object 61">
            <a:extLst>
              <a:ext uri="{FF2B5EF4-FFF2-40B4-BE49-F238E27FC236}">
                <a16:creationId xmlns:a16="http://schemas.microsoft.com/office/drawing/2014/main" xmlns="" id="{A7CA81D0-540D-4685-8EB7-FAC25DC7D600}"/>
              </a:ext>
            </a:extLst>
          </p:cNvPr>
          <p:cNvSpPr/>
          <p:nvPr/>
        </p:nvSpPr>
        <p:spPr>
          <a:xfrm>
            <a:off x="760942" y="6869166"/>
            <a:ext cx="457367" cy="502603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507846"/>
            <a:endParaRPr sz="296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37CACA4-E433-41D9-8008-D2A11B8EB030}"/>
              </a:ext>
            </a:extLst>
          </p:cNvPr>
          <p:cNvSpPr txBox="1"/>
          <p:nvPr/>
        </p:nvSpPr>
        <p:spPr>
          <a:xfrm>
            <a:off x="1426174" y="6964756"/>
            <a:ext cx="6977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200" b="1" dirty="0">
                <a:solidFill>
                  <a:srgbClr val="2A7781"/>
                </a:solidFill>
                <a:latin typeface="Montserrat" panose="00000500000000000000" pitchFamily="50" charset="-52"/>
              </a:rPr>
              <a:t>КОЛИЧЕСТВО РАБОЧИХ МЕСТ: 71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BC4BF072-7437-4486-AD1F-0D128D35CC57}"/>
              </a:ext>
            </a:extLst>
          </p:cNvPr>
          <p:cNvGrpSpPr/>
          <p:nvPr/>
        </p:nvGrpSpPr>
        <p:grpSpPr>
          <a:xfrm>
            <a:off x="628874" y="8311779"/>
            <a:ext cx="761086" cy="692992"/>
            <a:chOff x="5955791" y="4194047"/>
            <a:chExt cx="289560" cy="263653"/>
          </a:xfrm>
        </p:grpSpPr>
        <p:sp>
          <p:nvSpPr>
            <p:cNvPr id="45" name="object 62">
              <a:extLst>
                <a:ext uri="{FF2B5EF4-FFF2-40B4-BE49-F238E27FC236}">
                  <a16:creationId xmlns:a16="http://schemas.microsoft.com/office/drawing/2014/main" xmlns="" id="{D222AD5D-FCE3-4209-8CB3-49F6BAEA2D1D}"/>
                </a:ext>
              </a:extLst>
            </p:cNvPr>
            <p:cNvSpPr/>
            <p:nvPr/>
          </p:nvSpPr>
          <p:spPr>
            <a:xfrm>
              <a:off x="5955791" y="4358640"/>
              <a:ext cx="289560" cy="99060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srgbClr val="00314F"/>
                </a:solidFill>
                <a:latin typeface="Calibri" panose="020F0502020204030204"/>
              </a:endParaRPr>
            </a:p>
          </p:txBody>
        </p:sp>
        <p:sp>
          <p:nvSpPr>
            <p:cNvPr id="46" name="object 63">
              <a:extLst>
                <a:ext uri="{FF2B5EF4-FFF2-40B4-BE49-F238E27FC236}">
                  <a16:creationId xmlns:a16="http://schemas.microsoft.com/office/drawing/2014/main" xmlns="" id="{8A1634A3-191B-4A4E-B319-867FE5FCA13B}"/>
                </a:ext>
              </a:extLst>
            </p:cNvPr>
            <p:cNvSpPr/>
            <p:nvPr/>
          </p:nvSpPr>
          <p:spPr>
            <a:xfrm>
              <a:off x="6044184" y="4194047"/>
              <a:ext cx="141732" cy="141731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07846"/>
              <a:endParaRPr sz="2968">
                <a:solidFill>
                  <a:srgbClr val="00314F"/>
                </a:solidFill>
                <a:latin typeface="Calibri" panose="020F0502020204030204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3633CCA-51AD-4030-B6E5-5C5A9D6191CC}"/>
              </a:ext>
            </a:extLst>
          </p:cNvPr>
          <p:cNvSpPr txBox="1"/>
          <p:nvPr/>
        </p:nvSpPr>
        <p:spPr>
          <a:xfrm>
            <a:off x="1571784" y="8289241"/>
            <a:ext cx="6977531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ru-RU" sz="2638" b="1" dirty="0">
                <a:solidFill>
                  <a:srgbClr val="00314F"/>
                </a:solidFill>
                <a:latin typeface="Montserrat" panose="00000500000000000000" pitchFamily="50" charset="-52"/>
              </a:rPr>
              <a:t>ОКАЗАННЫЕ МЕРЫ ПОДДЕРЖКИ: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FB81195-9EF4-4032-B62B-BC8239AC9F52}"/>
              </a:ext>
            </a:extLst>
          </p:cNvPr>
          <p:cNvSpPr txBox="1"/>
          <p:nvPr/>
        </p:nvSpPr>
        <p:spPr>
          <a:xfrm>
            <a:off x="1571784" y="9011532"/>
            <a:ext cx="18455173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721" indent="-282721" defTabSz="1507846">
              <a:buFont typeface="Wingdings" panose="05000000000000000000" pitchFamily="2" charset="2"/>
              <a:buChar char="ü"/>
            </a:pP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ПРОВЕДЕНЫ НЕОДНОКРАТНЫЕ ЭКСПЕРТИЗЫ ФИНАНСОВОЙ И СОПУТСТВУЮЩЕЙ ДОКУМЕНТАЦИИ</a:t>
            </a:r>
          </a:p>
          <a:p>
            <a:pPr marL="282721" indent="-282721" defTabSz="1507846">
              <a:buFont typeface="Wingdings" panose="05000000000000000000" pitchFamily="2" charset="2"/>
              <a:buChar char="ü"/>
            </a:pP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СТРУКТУРИРОВАНИЕ СДЕЛКИ ПО ВХОЖДЕНИЮ СТРАТЕГИЧЕСКОГО ИНВЕСТОРА В КАПИТАЛ ПРЕДПРИЯТИЯ </a:t>
            </a:r>
          </a:p>
          <a:p>
            <a:pPr marL="282721" indent="-282721" defTabSz="1507846">
              <a:buFont typeface="Wingdings" panose="05000000000000000000" pitchFamily="2" charset="2"/>
              <a:buChar char="ü"/>
            </a:pP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АКТИВНОЕ УЧАСТИЕ В ПЕРЕГОВОРАХ С КОРЕЙСКИМИ ИНВЕСТОРАМИ</a:t>
            </a:r>
          </a:p>
          <a:p>
            <a:pPr marL="282721" indent="-282721" defTabSz="1507846">
              <a:buFont typeface="Wingdings" panose="05000000000000000000" pitchFamily="2" charset="2"/>
              <a:buChar char="ü"/>
            </a:pP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ОРГАНИЗАЦИЯ КОНСУЛЬТАЦИИ С МИНПРОМТОРГОМ РФ </a:t>
            </a:r>
          </a:p>
          <a:p>
            <a:pPr marL="282721" indent="-282721" defTabSz="1507846">
              <a:buFont typeface="Wingdings" panose="05000000000000000000" pitchFamily="2" charset="2"/>
              <a:buChar char="ü"/>
            </a:pPr>
            <a:r>
              <a:rPr lang="ru-RU" sz="1979" dirty="0">
                <a:solidFill>
                  <a:srgbClr val="2A7781"/>
                </a:solidFill>
                <a:latin typeface="Montserrat" panose="00000500000000000000" pitchFamily="50" charset="-52"/>
              </a:rPr>
              <a:t>СОДЕЙСТВИЕ В ПРОДВИЖЕНИИ ПРОДУКЦИИ НА НОВЫЕ РЫНКИ СБЫТА</a:t>
            </a:r>
          </a:p>
          <a:p>
            <a:pPr marL="282721" indent="-282721" defTabSz="1507846">
              <a:buFont typeface="Wingdings" panose="05000000000000000000" pitchFamily="2" charset="2"/>
              <a:buChar char="ü"/>
            </a:pPr>
            <a:endParaRPr lang="ru-RU" sz="1979" dirty="0">
              <a:solidFill>
                <a:srgbClr val="2A7781"/>
              </a:solidFill>
              <a:latin typeface="Montserrat" panose="00000500000000000000" pitchFamily="50" charset="-5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BD70257-526B-45A8-AF29-27592E27DDDD}"/>
              </a:ext>
            </a:extLst>
          </p:cNvPr>
          <p:cNvSpPr txBox="1"/>
          <p:nvPr/>
        </p:nvSpPr>
        <p:spPr>
          <a:xfrm>
            <a:off x="19484050" y="10701811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9</a:t>
            </a:r>
            <a:endParaRPr lang="ru-RU" sz="2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8872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96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15073</TotalTime>
  <Words>1271</Words>
  <Application>Microsoft Office PowerPoint</Application>
  <PresentationFormat>Произвольный</PresentationFormat>
  <Paragraphs>316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Myriad Pro</vt:lpstr>
      <vt:lpstr>Calibri</vt:lpstr>
      <vt:lpstr>Wingdings</vt:lpstr>
      <vt:lpstr>Arial</vt:lpstr>
      <vt:lpstr>Montserrat</vt:lpstr>
      <vt:lpstr>Myriad Pro Light</vt:lpstr>
      <vt:lpstr>Myriad Pro Black</vt:lpstr>
      <vt:lpstr>Myriad Pro Cond</vt:lpstr>
      <vt:lpstr>Office Theme</vt:lpstr>
      <vt:lpstr>1_Office Theme</vt:lpstr>
      <vt:lpstr>www.aokrio.ru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www.aokrio.rгu</dc:title>
  <dc:creator>Виктор Валентинович Теленкевич</dc:creator>
  <cp:lastModifiedBy>Анна Валерьевна Либао</cp:lastModifiedBy>
  <cp:revision>251</cp:revision>
  <cp:lastPrinted>2022-04-13T02:19:00Z</cp:lastPrinted>
  <dcterms:created xsi:type="dcterms:W3CDTF">2021-05-03T12:22:14Z</dcterms:created>
  <dcterms:modified xsi:type="dcterms:W3CDTF">2022-06-01T07:24:31Z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2021-05-03T00:00:00Z</vt:filetime>
  </property>
</Properties>
</file>