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739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64B59-266F-4DAC-A8BD-C3E6984C079B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9485-DEAB-4710-9C50-9D5F4B39D6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499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64B59-266F-4DAC-A8BD-C3E6984C079B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9485-DEAB-4710-9C50-9D5F4B39D6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971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64B59-266F-4DAC-A8BD-C3E6984C079B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9485-DEAB-4710-9C50-9D5F4B39D6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537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64B59-266F-4DAC-A8BD-C3E6984C079B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9485-DEAB-4710-9C50-9D5F4B39D6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557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64B59-266F-4DAC-A8BD-C3E6984C079B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9485-DEAB-4710-9C50-9D5F4B39D6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392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64B59-266F-4DAC-A8BD-C3E6984C079B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9485-DEAB-4710-9C50-9D5F4B39D6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388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64B59-266F-4DAC-A8BD-C3E6984C079B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9485-DEAB-4710-9C50-9D5F4B39D6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188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64B59-266F-4DAC-A8BD-C3E6984C079B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9485-DEAB-4710-9C50-9D5F4B39D6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597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64B59-266F-4DAC-A8BD-C3E6984C079B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9485-DEAB-4710-9C50-9D5F4B39D6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02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64B59-266F-4DAC-A8BD-C3E6984C079B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9485-DEAB-4710-9C50-9D5F4B39D6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708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64B59-266F-4DAC-A8BD-C3E6984C079B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9485-DEAB-4710-9C50-9D5F4B39D6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003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64B59-266F-4DAC-A8BD-C3E6984C079B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79485-DEAB-4710-9C50-9D5F4B39D6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025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69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407560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165921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137160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276446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5074" cy="6858001"/>
          </a:xfrm>
        </p:spPr>
      </p:pic>
    </p:spTree>
    <p:extLst>
      <p:ext uri="{BB962C8B-B14F-4D97-AF65-F5344CB8AC3E}">
        <p14:creationId xmlns:p14="http://schemas.microsoft.com/office/powerpoint/2010/main" val="19625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89354" cy="6858001"/>
          </a:xfrm>
        </p:spPr>
      </p:pic>
    </p:spTree>
    <p:extLst>
      <p:ext uri="{BB962C8B-B14F-4D97-AF65-F5344CB8AC3E}">
        <p14:creationId xmlns:p14="http://schemas.microsoft.com/office/powerpoint/2010/main" val="345697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63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53455" cy="6858000"/>
          </a:xfrm>
        </p:spPr>
      </p:pic>
    </p:spTree>
    <p:extLst>
      <p:ext uri="{BB962C8B-B14F-4D97-AF65-F5344CB8AC3E}">
        <p14:creationId xmlns:p14="http://schemas.microsoft.com/office/powerpoint/2010/main" val="27717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5071" cy="6858000"/>
          </a:xfrm>
        </p:spPr>
      </p:pic>
    </p:spTree>
    <p:extLst>
      <p:ext uri="{BB962C8B-B14F-4D97-AF65-F5344CB8AC3E}">
        <p14:creationId xmlns:p14="http://schemas.microsoft.com/office/powerpoint/2010/main" val="14169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7795158"/>
              </p:ext>
            </p:extLst>
          </p:nvPr>
        </p:nvGraphicFramePr>
        <p:xfrm>
          <a:off x="1" y="0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Презентация" r:id="rId3" imgW="5779080" imgH="3249134" progId="PowerPoint.Show.12">
                  <p:embed/>
                </p:oleObj>
              </mc:Choice>
              <mc:Fallback>
                <p:oleObj name="Презентация" r:id="rId3" imgW="5779080" imgH="3249134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" y="0"/>
                        <a:ext cx="12192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813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5" y="27273"/>
            <a:ext cx="12095469" cy="680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0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Широкоэкранный</PresentationFormat>
  <Paragraphs>0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Анна Валерьевна Либао</cp:lastModifiedBy>
  <cp:revision>4</cp:revision>
  <dcterms:created xsi:type="dcterms:W3CDTF">2022-06-01T06:53:09Z</dcterms:created>
  <dcterms:modified xsi:type="dcterms:W3CDTF">2022-06-01T07:19:44Z</dcterms:modified>
</cp:coreProperties>
</file>