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60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62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A948087-0E41-4E8E-9A1D-6BE3EAF45E5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7C32401-014B-484B-A457-7D8AB6CB70C9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8087-0E41-4E8E-9A1D-6BE3EAF45E5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2401-014B-484B-A457-7D8AB6CB70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8087-0E41-4E8E-9A1D-6BE3EAF45E5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2401-014B-484B-A457-7D8AB6CB70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8087-0E41-4E8E-9A1D-6BE3EAF45E5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2401-014B-484B-A457-7D8AB6CB70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8087-0E41-4E8E-9A1D-6BE3EAF45E5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2401-014B-484B-A457-7D8AB6CB70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8087-0E41-4E8E-9A1D-6BE3EAF45E5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2401-014B-484B-A457-7D8AB6CB70C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8087-0E41-4E8E-9A1D-6BE3EAF45E5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2401-014B-484B-A457-7D8AB6CB70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8087-0E41-4E8E-9A1D-6BE3EAF45E5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2401-014B-484B-A457-7D8AB6CB70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8087-0E41-4E8E-9A1D-6BE3EAF45E5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2401-014B-484B-A457-7D8AB6CB70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8087-0E41-4E8E-9A1D-6BE3EAF45E5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2401-014B-484B-A457-7D8AB6CB70C9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8087-0E41-4E8E-9A1D-6BE3EAF45E5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2401-014B-484B-A457-7D8AB6CB70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A948087-0E41-4E8E-9A1D-6BE3EAF45E5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7C32401-014B-484B-A457-7D8AB6CB70C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48478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Реализация народных инициатив </a:t>
            </a:r>
            <a:r>
              <a:rPr lang="ru-RU" dirty="0" smtClean="0"/>
              <a:t>в </a:t>
            </a:r>
            <a:r>
              <a:rPr lang="ru-RU" dirty="0"/>
              <a:t>2022 году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3068960"/>
            <a:ext cx="6777317" cy="2185468"/>
          </a:xfrm>
        </p:spPr>
        <p:txBody>
          <a:bodyPr/>
          <a:lstStyle/>
          <a:p>
            <a:r>
              <a:rPr lang="ru-RU" dirty="0" smtClean="0"/>
              <a:t>Участники 453 муниципальных образования Иркутской области </a:t>
            </a:r>
          </a:p>
          <a:p>
            <a:r>
              <a:rPr lang="ru-RU" dirty="0" smtClean="0"/>
              <a:t>Финансирование из областного бюджета – 850 млн. руб. </a:t>
            </a:r>
          </a:p>
          <a:p>
            <a:r>
              <a:rPr lang="ru-RU" dirty="0" smtClean="0"/>
              <a:t>1 </a:t>
            </a:r>
            <a:r>
              <a:rPr lang="ru-RU" dirty="0" smtClean="0"/>
              <a:t>306 </a:t>
            </a:r>
            <a:r>
              <a:rPr lang="ru-RU" dirty="0" smtClean="0"/>
              <a:t>мероприятий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9365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152</TotalTime>
  <Words>25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Остин</vt:lpstr>
      <vt:lpstr>Реализация народных инициатив в 2022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народных инициатив в 2022 году </dc:title>
  <dc:creator>Зиновьева Дарья Евгеньевна</dc:creator>
  <cp:lastModifiedBy>Зиновьева Дарья Евгеньевна</cp:lastModifiedBy>
  <cp:revision>14</cp:revision>
  <dcterms:created xsi:type="dcterms:W3CDTF">2022-05-16T06:06:27Z</dcterms:created>
  <dcterms:modified xsi:type="dcterms:W3CDTF">2022-10-20T02:40:47Z</dcterms:modified>
</cp:coreProperties>
</file>