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2" autoAdjust="0"/>
  </p:normalViewPr>
  <p:slideViewPr>
    <p:cSldViewPr>
      <p:cViewPr varScale="1">
        <p:scale>
          <a:sx n="88" d="100"/>
          <a:sy n="88" d="100"/>
        </p:scale>
        <p:origin x="-10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5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2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5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3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9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62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65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4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5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04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8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4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3692" y="2636912"/>
            <a:ext cx="9130308" cy="2599903"/>
            <a:chOff x="13692" y="2492896"/>
            <a:chExt cx="9130308" cy="2599903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3692" y="2500511"/>
              <a:ext cx="7884368" cy="25922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884368" y="2492896"/>
              <a:ext cx="1259632" cy="25922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75456" y="2780928"/>
            <a:ext cx="7722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проблемных вопросах дорожной деятельности в Иркутской 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5194" y="4077072"/>
            <a:ext cx="46128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М.А. Лобанов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Министр транспорта и дорожного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Иркутской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9893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Кадровая обеспеченность дорожной деятельности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3349" y="941819"/>
            <a:ext cx="5663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Рост объемов дорожного строительства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Штриховая стрелка вправо 8"/>
          <p:cNvSpPr/>
          <p:nvPr/>
        </p:nvSpPr>
        <p:spPr>
          <a:xfrm rot="5400000">
            <a:off x="4112640" y="3312749"/>
            <a:ext cx="864096" cy="648072"/>
          </a:xfrm>
          <a:prstGeom prst="stripedRightArrow">
            <a:avLst>
              <a:gd name="adj1" fmla="val 369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49062" y="1857620"/>
            <a:ext cx="8034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Повышение требований к качеству выполняемых работ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9785" y="2692024"/>
            <a:ext cx="8129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Внесение изменений в нормативно-правовые документы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люс 11"/>
          <p:cNvSpPr/>
          <p:nvPr/>
        </p:nvSpPr>
        <p:spPr>
          <a:xfrm>
            <a:off x="4298200" y="1413678"/>
            <a:ext cx="443126" cy="43559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338807" y="4293096"/>
            <a:ext cx="6411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Высокий уровень требований к профессиональной подготовке специалистов дорожной отрасли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люс 14"/>
          <p:cNvSpPr/>
          <p:nvPr/>
        </p:nvSpPr>
        <p:spPr>
          <a:xfrm>
            <a:off x="4298200" y="2319285"/>
            <a:ext cx="443126" cy="43559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205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35002" y="1124744"/>
            <a:ext cx="47525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Общая протяженность - 31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181,4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км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нормативном состоянии – 39,5%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440" y="2132856"/>
            <a:ext cx="8074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Автомобильные дороги федерального значения</a:t>
            </a:r>
          </a:p>
          <a:p>
            <a:endParaRPr lang="ru-RU" sz="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протяженность – 1 684,62 км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нормативном состоянии – 1 101,07 км (65,36%)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6055" y="4509120"/>
            <a:ext cx="8074001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Автомобильные дороги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местного значения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Общая протяженность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17 550,0 км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нормативном состоянии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7 311,0 км (41,7%)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8439" y="3339852"/>
            <a:ext cx="8074001" cy="1025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Автомобильные дороги регионального и межмуниципального значения</a:t>
            </a:r>
          </a:p>
          <a:p>
            <a:endParaRPr lang="ru-RU" sz="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Общая протяженность – 11 946,8 км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нормативном состоянии – 3 902,817 км (32,66%)</a:t>
            </a:r>
            <a:endParaRPr lang="ru-RU" dirty="0"/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Большая протяженность автомобильных дорог на территории Иркутской области и высокий % дорог с грунтовым и гравийным покрытием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5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72209" y="1069579"/>
            <a:ext cx="8074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Недостаточный объем финансирования работ по содержанию автомобильных дорог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2209" y="1087634"/>
            <a:ext cx="807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Общая потребность на содержание автомобильных дорог регионального значения в соответствии с утвержденными нормативами затрат составляет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969 815,2 тыс. рублей.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2209" y="2492896"/>
            <a:ext cx="8074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2021 году объем финансирования на содержание автомобильных дорог регионального или межмуниципального значения составил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2 888 654,3 тыс. рублей, что составило 18,1% от норматива.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4010912"/>
            <a:ext cx="8074000" cy="1218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2022 году (по состоянию на 10 мая) объем финансирования на содержание автомобильных дорог регионального или межмуниципального значения составляет 3 286 073,1 тыс. рублей, что составляет 20,6%.</a:t>
            </a:r>
          </a:p>
        </p:txBody>
      </p:sp>
    </p:spTree>
    <p:extLst>
      <p:ext uri="{BB962C8B-B14F-4D97-AF65-F5344CB8AC3E}">
        <p14:creationId xmlns:p14="http://schemas.microsoft.com/office/powerpoint/2010/main" val="41331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едостаточное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оснащение дорожной техникой подрядных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отсутствие возможности приобретения специальной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техники 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1754" y="1268760"/>
            <a:ext cx="3464182" cy="4752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Внедрение автоматизированной информационной системы, позволяющей осуществлять контроль  за исполнением работ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88024" y="1268760"/>
            <a:ext cx="3456384" cy="4752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муниципальным образованиям на покупку дорожной техники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счет средств областного бюджета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2627784" y="1301259"/>
            <a:ext cx="4176464" cy="1183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Обеспечение транспортной безопасности на объектах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1292859"/>
            <a:ext cx="40324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ведении ОГКУ «Дирекция автодорог» находится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1061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объект транспортной инфраструктуры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95536" y="2996952"/>
            <a:ext cx="3177456" cy="1183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Подлежит категорированию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314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508104" y="2996952"/>
            <a:ext cx="3177456" cy="1183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подлежит категорированию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747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объектов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176" y="518388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того, чтобы реализовать планы обеспечения транспортной инфраструктуры на всех объектах необходимо порядка 32,5 млрд 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131840" y="2484786"/>
            <a:ext cx="1260140" cy="440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918230" y="2484786"/>
            <a:ext cx="1179748" cy="440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0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1389</TotalTime>
  <Words>297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Ильющенко Анастасия Вячеславовна</dc:creator>
  <cp:lastModifiedBy>Анастасия Вячеславовна Ильющенко</cp:lastModifiedBy>
  <cp:revision>77</cp:revision>
  <cp:lastPrinted>2022-03-28T01:05:12Z</cp:lastPrinted>
  <dcterms:created xsi:type="dcterms:W3CDTF">2022-03-22T02:08:17Z</dcterms:created>
  <dcterms:modified xsi:type="dcterms:W3CDTF">2022-05-17T11:16:58Z</dcterms:modified>
</cp:coreProperties>
</file>