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3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  <p:sldMasterId id="2147483688" r:id="rId2"/>
    <p:sldMasterId id="2147483702" r:id="rId3"/>
    <p:sldMasterId id="2147483716" r:id="rId4"/>
  </p:sldMasterIdLst>
  <p:notesMasterIdLst>
    <p:notesMasterId r:id="rId8"/>
  </p:notesMasterIdLst>
  <p:handoutMasterIdLst>
    <p:handoutMasterId r:id="rId9"/>
  </p:handoutMasterIdLst>
  <p:sldIdLst>
    <p:sldId id="808" r:id="rId5"/>
    <p:sldId id="841" r:id="rId6"/>
    <p:sldId id="820" r:id="rId7"/>
  </p:sldIdLst>
  <p:sldSz cx="9144000" cy="6858000" type="screen4x3"/>
  <p:notesSz cx="6797675" cy="9874250"/>
  <p:embeddedFontLst>
    <p:embeddedFont>
      <p:font typeface="AGAvantGardeCyr" panose="020B720000000000000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DF8"/>
    <a:srgbClr val="336600"/>
    <a:srgbClr val="96C0EA"/>
    <a:srgbClr val="F2A475"/>
    <a:srgbClr val="87BAEC"/>
    <a:srgbClr val="B8C9DE"/>
    <a:srgbClr val="A8C8D8"/>
    <a:srgbClr val="9FCEEB"/>
    <a:srgbClr val="4795F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96274" autoAdjust="0"/>
  </p:normalViewPr>
  <p:slideViewPr>
    <p:cSldViewPr>
      <p:cViewPr varScale="1">
        <p:scale>
          <a:sx n="107" d="100"/>
          <a:sy n="107" d="100"/>
        </p:scale>
        <p:origin x="1098" y="102"/>
      </p:cViewPr>
      <p:guideLst>
        <p:guide orient="horz" pos="2160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37734965966987"/>
          <c:y val="0.86637950471327063"/>
          <c:w val="0.51362087668637602"/>
          <c:h val="0.11907109573226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DE41F-5255-4E1A-8A68-58EA805959D9}" type="datetimeFigureOut">
              <a:rPr lang="ru-RU" smtClean="0"/>
              <a:t>10.10.2022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F74C6-08EB-4CD2-B54A-022A22D356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60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710A4-0ACE-4C7E-8E28-BC5D977D9227}" type="datetimeFigureOut">
              <a:rPr lang="ru-RU" smtClean="0"/>
              <a:t>10.10.2022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FEF5-7D6C-4FB3-A56B-B7992CC7E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FB3D8E-77CF-498D-9767-073D654451EC}" type="slidenum">
              <a:rPr 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89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374775" y="509588"/>
            <a:ext cx="7686675" cy="5765800"/>
          </a:xfrm>
          <a:ln/>
        </p:spPr>
      </p:sp>
      <p:sp>
        <p:nvSpPr>
          <p:cNvPr id="168964" name="Заметки 2"/>
          <p:cNvSpPr>
            <a:spLocks noGrp="1"/>
          </p:cNvSpPr>
          <p:nvPr>
            <p:ph type="body" idx="1"/>
          </p:nvPr>
        </p:nvSpPr>
        <p:spPr>
          <a:xfrm>
            <a:off x="501079" y="6555938"/>
            <a:ext cx="3830583" cy="7095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dirty="0">
              <a:latin typeface="Arial" pitchFamily="34" charset="0"/>
            </a:endParaRPr>
          </a:p>
        </p:txBody>
      </p:sp>
      <p:sp>
        <p:nvSpPr>
          <p:cNvPr id="168965" name="Нижний колонтитул 3"/>
          <p:cNvSpPr txBox="1">
            <a:spLocks noGrp="1"/>
          </p:cNvSpPr>
          <p:nvPr/>
        </p:nvSpPr>
        <p:spPr bwMode="auto">
          <a:xfrm>
            <a:off x="3215235" y="123634"/>
            <a:ext cx="178093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cs typeface="Arial" pitchFamily="34" charset="0"/>
              </a:rPr>
              <a:t>MOS-ROS005-200600608-SS1wm-r_c</a:t>
            </a:r>
          </a:p>
        </p:txBody>
      </p:sp>
      <p:sp>
        <p:nvSpPr>
          <p:cNvPr id="168966" name="Номер слайда 4"/>
          <p:cNvSpPr txBox="1">
            <a:spLocks noGrp="1"/>
          </p:cNvSpPr>
          <p:nvPr/>
        </p:nvSpPr>
        <p:spPr bwMode="auto">
          <a:xfrm>
            <a:off x="4097605" y="13826538"/>
            <a:ext cx="373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37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2ACA83-D4E3-452A-A092-111DB5DC0130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</a:t>
            </a:fld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9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2899444" y="21098155"/>
            <a:ext cx="265211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28063">
              <a:defRPr/>
            </a:pPr>
            <a:fld id="{B64CA127-58B9-4637-830C-BE3503092764}" type="slidenum">
              <a:rPr lang="ru-RU" sz="1200">
                <a:solidFill>
                  <a:prstClr val="black"/>
                </a:solidFill>
              </a:rPr>
              <a:pPr algn="r" defTabSz="928063">
                <a:defRPr/>
              </a:pPr>
              <a:t>3</a:t>
            </a:fld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715625" y="2797175"/>
            <a:ext cx="24739600" cy="18554700"/>
          </a:xfrm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5839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3.vml"/><Relationship Id="rId6" Type="http://schemas.openxmlformats.org/officeDocument/2006/relationships/tags" Target="../tags/tag81.xml"/><Relationship Id="rId11" Type="http://schemas.openxmlformats.org/officeDocument/2006/relationships/oleObject" Target="../embeddings/oleObject3.bin"/><Relationship Id="rId5" Type="http://schemas.openxmlformats.org/officeDocument/2006/relationships/tags" Target="../tags/tag8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5.vml"/><Relationship Id="rId6" Type="http://schemas.openxmlformats.org/officeDocument/2006/relationships/tags" Target="../tags/tag125.xml"/><Relationship Id="rId11" Type="http://schemas.openxmlformats.org/officeDocument/2006/relationships/oleObject" Target="../embeddings/oleObject5.bin"/><Relationship Id="rId5" Type="http://schemas.openxmlformats.org/officeDocument/2006/relationships/tags" Target="../tags/tag124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3.xml"/><Relationship Id="rId9" Type="http://schemas.openxmlformats.org/officeDocument/2006/relationships/tags" Target="../tags/tag1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0" cy="251222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D1E5-0FA8-4A0C-9374-DD4A44C27A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7620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63925" y="1298575"/>
            <a:ext cx="2954655" cy="1256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3AD81-D841-48CF-894F-652FE4295B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27980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33805" y="234950"/>
            <a:ext cx="584775" cy="2286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90166" y="234950"/>
            <a:ext cx="1477328" cy="2286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8F88D-E50B-4ACB-96AA-885643506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21967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2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E572-164D-4445-8090-4AD5AA79BC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23662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38" y="234952"/>
            <a:ext cx="8793162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5417" y="1298579"/>
            <a:ext cx="8793162" cy="25122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6C42D-A9AB-45C0-8A1F-9CDB99713A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47808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2239" y="234950"/>
            <a:ext cx="8796337" cy="1256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A785-2358-4381-8259-ABB9501E11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8752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400" y="2130941"/>
            <a:ext cx="7771211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396" y="3886705"/>
            <a:ext cx="6401219" cy="446276"/>
          </a:xfrm>
        </p:spPr>
        <p:txBody>
          <a:bodyPr/>
          <a:lstStyle>
            <a:lvl1pPr marL="0" indent="0" algn="ctr">
              <a:buNone/>
              <a:defRPr/>
            </a:lvl1pPr>
            <a:lvl2pPr marL="413900" indent="0" algn="ctr">
              <a:buNone/>
              <a:defRPr/>
            </a:lvl2pPr>
            <a:lvl3pPr marL="827800" indent="0" algn="ctr">
              <a:buNone/>
              <a:defRPr/>
            </a:lvl3pPr>
            <a:lvl4pPr marL="1241698" indent="0" algn="ctr">
              <a:buNone/>
              <a:defRPr/>
            </a:lvl4pPr>
            <a:lvl5pPr marL="1655596" indent="0" algn="ctr">
              <a:buNone/>
              <a:defRPr/>
            </a:lvl5pPr>
            <a:lvl6pPr marL="2069491" indent="0" algn="ctr">
              <a:buNone/>
              <a:defRPr/>
            </a:lvl6pPr>
            <a:lvl7pPr marL="2483392" indent="0" algn="ctr">
              <a:buNone/>
              <a:defRPr/>
            </a:lvl7pPr>
            <a:lvl8pPr marL="2897293" indent="0" algn="ctr">
              <a:buNone/>
              <a:defRPr/>
            </a:lvl8pPr>
            <a:lvl9pPr marL="331119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61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4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46" y="4407441"/>
            <a:ext cx="7772609" cy="553998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746" y="4124816"/>
            <a:ext cx="7772609" cy="282625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00" indent="0">
              <a:buNone/>
              <a:defRPr sz="1600"/>
            </a:lvl2pPr>
            <a:lvl3pPr marL="827800" indent="0">
              <a:buNone/>
              <a:defRPr sz="1500"/>
            </a:lvl3pPr>
            <a:lvl4pPr marL="1241698" indent="0">
              <a:buNone/>
              <a:defRPr sz="1300"/>
            </a:lvl4pPr>
            <a:lvl5pPr marL="1655596" indent="0">
              <a:buNone/>
              <a:defRPr sz="1300"/>
            </a:lvl5pPr>
            <a:lvl6pPr marL="2069491" indent="0">
              <a:buNone/>
              <a:defRPr sz="1300"/>
            </a:lvl6pPr>
            <a:lvl7pPr marL="2483392" indent="0">
              <a:buNone/>
              <a:defRPr sz="1300"/>
            </a:lvl7pPr>
            <a:lvl8pPr marL="2897293" indent="0">
              <a:buNone/>
              <a:defRPr sz="1300"/>
            </a:lvl8pPr>
            <a:lvl9pPr marL="3311191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90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15" y="1298077"/>
            <a:ext cx="4329456" cy="15230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9496" y="1298077"/>
            <a:ext cx="4329455" cy="15230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80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6" y="274625"/>
            <a:ext cx="8229739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51" y="1825324"/>
            <a:ext cx="4040079" cy="3491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151" y="2174463"/>
            <a:ext cx="4040079" cy="13503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4" y="1825324"/>
            <a:ext cx="4041477" cy="3491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4" y="2174463"/>
            <a:ext cx="4041477" cy="13503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A07BA-25F7-41D2-83FD-7EACE741B2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62761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62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85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6" y="1152017"/>
            <a:ext cx="3008391" cy="2826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563" y="273141"/>
            <a:ext cx="5112308" cy="174285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36" y="1434629"/>
            <a:ext cx="3008391" cy="203658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2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1" y="5085240"/>
            <a:ext cx="5486959" cy="2826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1" y="612268"/>
            <a:ext cx="5486959" cy="446276"/>
          </a:xfrm>
        </p:spPr>
        <p:txBody>
          <a:bodyPr/>
          <a:lstStyle>
            <a:lvl1pPr marL="0" indent="0">
              <a:buNone/>
              <a:defRPr sz="2900"/>
            </a:lvl1pPr>
            <a:lvl2pPr marL="413900" indent="0">
              <a:buNone/>
              <a:defRPr sz="2600"/>
            </a:lvl2pPr>
            <a:lvl3pPr marL="827800" indent="0">
              <a:buNone/>
              <a:defRPr sz="2200"/>
            </a:lvl3pPr>
            <a:lvl4pPr marL="1241698" indent="0">
              <a:buNone/>
              <a:defRPr sz="1800"/>
            </a:lvl4pPr>
            <a:lvl5pPr marL="1655596" indent="0">
              <a:buNone/>
              <a:defRPr sz="1800"/>
            </a:lvl5pPr>
            <a:lvl6pPr marL="2069491" indent="0">
              <a:buNone/>
              <a:defRPr sz="1800"/>
            </a:lvl6pPr>
            <a:lvl7pPr marL="2483392" indent="0">
              <a:buNone/>
              <a:defRPr sz="1800"/>
            </a:lvl7pPr>
            <a:lvl8pPr marL="2897293" indent="0">
              <a:buNone/>
              <a:defRPr sz="1800"/>
            </a:lvl8pPr>
            <a:lvl9pPr marL="3311191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1" y="5367850"/>
            <a:ext cx="5486959" cy="203658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7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41061" y="1298095"/>
            <a:ext cx="3477875" cy="17857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2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26546" y="235604"/>
            <a:ext cx="292388" cy="23605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84897" y="235604"/>
            <a:ext cx="3200876" cy="23605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8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990" y="-22510"/>
            <a:ext cx="9146796" cy="241606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8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6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025" y="-21000"/>
            <a:ext cx="2611373" cy="24010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2503" tIns="46256" rIns="92503" bIns="46256"/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966" y="-27008"/>
            <a:ext cx="9174755" cy="2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0000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199" y="6616395"/>
            <a:ext cx="9141203" cy="264116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11" tIns="51059" rIns="102111" bIns="51059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102179" tIns="51094" rIns="102179" bIns="51094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819" y="543245"/>
            <a:ext cx="8793114" cy="6287751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0"/>
              <a:ext cx="514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</a:t>
              </a:r>
              <a:r>
                <a:rPr lang="en-US" sz="1200" dirty="0">
                  <a:solidFill>
                    <a:srgbClr val="000000"/>
                  </a:solidFill>
                </a:rPr>
                <a:t>*</a:t>
              </a:r>
              <a:r>
                <a:rPr lang="ru-RU" sz="1200" dirty="0">
                  <a:solidFill>
                    <a:srgbClr val="000000"/>
                  </a:solidFill>
                </a:rPr>
                <a:t>	Сноска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r>
                <a:rPr lang="en-US" sz="1200" dirty="0">
                  <a:solidFill>
                    <a:srgbClr val="000000"/>
                  </a:solidFill>
                </a:rPr>
                <a:t>:</a:t>
              </a: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208614" y="2766066"/>
            <a:ext cx="17296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85293" y="4304240"/>
            <a:ext cx="97622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59" name="Rectangle 38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6995" y="14"/>
          <a:ext cx="150979" cy="16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05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159" name="Rectangle 3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" y="14"/>
                        <a:ext cx="150979" cy="162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8" y="235626"/>
            <a:ext cx="8797307" cy="17428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7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8" y="235626"/>
            <a:ext cx="8797307" cy="17428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01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6399" y="2130939"/>
            <a:ext cx="7771211" cy="29832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395" y="3886705"/>
            <a:ext cx="6401219" cy="446276"/>
          </a:xfrm>
        </p:spPr>
        <p:txBody>
          <a:bodyPr/>
          <a:lstStyle>
            <a:lvl1pPr marL="0" indent="0" algn="ctr">
              <a:buNone/>
              <a:defRPr/>
            </a:lvl1pPr>
            <a:lvl2pPr marL="413900" indent="0" algn="ctr">
              <a:buNone/>
              <a:defRPr/>
            </a:lvl2pPr>
            <a:lvl3pPr marL="827800" indent="0" algn="ctr">
              <a:buNone/>
              <a:defRPr/>
            </a:lvl3pPr>
            <a:lvl4pPr marL="1241698" indent="0" algn="ctr">
              <a:buNone/>
              <a:defRPr/>
            </a:lvl4pPr>
            <a:lvl5pPr marL="1655596" indent="0" algn="ctr">
              <a:buNone/>
              <a:defRPr/>
            </a:lvl5pPr>
            <a:lvl6pPr marL="2069491" indent="0" algn="ctr">
              <a:buNone/>
              <a:defRPr/>
            </a:lvl6pPr>
            <a:lvl7pPr marL="2483392" indent="0" algn="ctr">
              <a:buNone/>
              <a:defRPr/>
            </a:lvl7pPr>
            <a:lvl8pPr marL="2897293" indent="0" algn="ctr">
              <a:buNone/>
              <a:defRPr/>
            </a:lvl8pPr>
            <a:lvl9pPr marL="3311191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38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6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12354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92872"/>
            <a:ext cx="7772400" cy="31402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B55C-7AE2-461B-A2DA-C80E21FCB8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046532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45" y="4407441"/>
            <a:ext cx="7772609" cy="553998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745" y="4124814"/>
            <a:ext cx="7772609" cy="282625"/>
          </a:xfrm>
        </p:spPr>
        <p:txBody>
          <a:bodyPr anchor="b"/>
          <a:lstStyle>
            <a:lvl1pPr marL="0" indent="0">
              <a:buNone/>
              <a:defRPr sz="1800"/>
            </a:lvl1pPr>
            <a:lvl2pPr marL="413900" indent="0">
              <a:buNone/>
              <a:defRPr sz="1600"/>
            </a:lvl2pPr>
            <a:lvl3pPr marL="827800" indent="0">
              <a:buNone/>
              <a:defRPr sz="1500"/>
            </a:lvl3pPr>
            <a:lvl4pPr marL="1241698" indent="0">
              <a:buNone/>
              <a:defRPr sz="1300"/>
            </a:lvl4pPr>
            <a:lvl5pPr marL="1655596" indent="0">
              <a:buNone/>
              <a:defRPr sz="1300"/>
            </a:lvl5pPr>
            <a:lvl6pPr marL="2069491" indent="0">
              <a:buNone/>
              <a:defRPr sz="1300"/>
            </a:lvl6pPr>
            <a:lvl7pPr marL="2483392" indent="0">
              <a:buNone/>
              <a:defRPr sz="1300"/>
            </a:lvl7pPr>
            <a:lvl8pPr marL="2897293" indent="0">
              <a:buNone/>
              <a:defRPr sz="1300"/>
            </a:lvl8pPr>
            <a:lvl9pPr marL="3311191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8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15" y="1298077"/>
            <a:ext cx="4329456" cy="15230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89495" y="1298077"/>
            <a:ext cx="4329455" cy="15230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15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5" y="274623"/>
            <a:ext cx="8229739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51" y="1825324"/>
            <a:ext cx="4040079" cy="3491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151" y="2174463"/>
            <a:ext cx="4040079" cy="13503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3" y="1825324"/>
            <a:ext cx="4041477" cy="3491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3900" indent="0">
              <a:buNone/>
              <a:defRPr sz="1800" b="1"/>
            </a:lvl2pPr>
            <a:lvl3pPr marL="827800" indent="0">
              <a:buNone/>
              <a:defRPr sz="1600" b="1"/>
            </a:lvl3pPr>
            <a:lvl4pPr marL="1241698" indent="0">
              <a:buNone/>
              <a:defRPr sz="1500" b="1"/>
            </a:lvl4pPr>
            <a:lvl5pPr marL="1655596" indent="0">
              <a:buNone/>
              <a:defRPr sz="1500" b="1"/>
            </a:lvl5pPr>
            <a:lvl6pPr marL="2069491" indent="0">
              <a:buNone/>
              <a:defRPr sz="1500" b="1"/>
            </a:lvl6pPr>
            <a:lvl7pPr marL="2483392" indent="0">
              <a:buNone/>
              <a:defRPr sz="1500" b="1"/>
            </a:lvl7pPr>
            <a:lvl8pPr marL="2897293" indent="0">
              <a:buNone/>
              <a:defRPr sz="1500" b="1"/>
            </a:lvl8pPr>
            <a:lvl9pPr marL="331119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3" y="2174463"/>
            <a:ext cx="4041477" cy="13503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03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92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36" y="1152015"/>
            <a:ext cx="3008391" cy="2826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562" y="273141"/>
            <a:ext cx="5112308" cy="174285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36" y="1434629"/>
            <a:ext cx="3008391" cy="203658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77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80" y="5085238"/>
            <a:ext cx="5486959" cy="2826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80" y="612268"/>
            <a:ext cx="5486959" cy="446276"/>
          </a:xfrm>
        </p:spPr>
        <p:txBody>
          <a:bodyPr/>
          <a:lstStyle>
            <a:lvl1pPr marL="0" indent="0">
              <a:buNone/>
              <a:defRPr sz="2900"/>
            </a:lvl1pPr>
            <a:lvl2pPr marL="413900" indent="0">
              <a:buNone/>
              <a:defRPr sz="2600"/>
            </a:lvl2pPr>
            <a:lvl3pPr marL="827800" indent="0">
              <a:buNone/>
              <a:defRPr sz="2200"/>
            </a:lvl3pPr>
            <a:lvl4pPr marL="1241698" indent="0">
              <a:buNone/>
              <a:defRPr sz="1800"/>
            </a:lvl4pPr>
            <a:lvl5pPr marL="1655596" indent="0">
              <a:buNone/>
              <a:defRPr sz="1800"/>
            </a:lvl5pPr>
            <a:lvl6pPr marL="2069491" indent="0">
              <a:buNone/>
              <a:defRPr sz="1800"/>
            </a:lvl6pPr>
            <a:lvl7pPr marL="2483392" indent="0">
              <a:buNone/>
              <a:defRPr sz="1800"/>
            </a:lvl7pPr>
            <a:lvl8pPr marL="2897293" indent="0">
              <a:buNone/>
              <a:defRPr sz="1800"/>
            </a:lvl8pPr>
            <a:lvl9pPr marL="3311191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80" y="5367850"/>
            <a:ext cx="5486959" cy="203658"/>
          </a:xfrm>
        </p:spPr>
        <p:txBody>
          <a:bodyPr/>
          <a:lstStyle>
            <a:lvl1pPr marL="0" indent="0">
              <a:buNone/>
              <a:defRPr sz="1300"/>
            </a:lvl1pPr>
            <a:lvl2pPr marL="413900" indent="0">
              <a:buNone/>
              <a:defRPr sz="1100"/>
            </a:lvl2pPr>
            <a:lvl3pPr marL="827800" indent="0">
              <a:buNone/>
              <a:defRPr sz="900"/>
            </a:lvl3pPr>
            <a:lvl4pPr marL="1241698" indent="0">
              <a:buNone/>
              <a:defRPr sz="800"/>
            </a:lvl4pPr>
            <a:lvl5pPr marL="1655596" indent="0">
              <a:buNone/>
              <a:defRPr sz="800"/>
            </a:lvl5pPr>
            <a:lvl6pPr marL="2069491" indent="0">
              <a:buNone/>
              <a:defRPr sz="800"/>
            </a:lvl6pPr>
            <a:lvl7pPr marL="2483392" indent="0">
              <a:buNone/>
              <a:defRPr sz="800"/>
            </a:lvl7pPr>
            <a:lvl8pPr marL="2897293" indent="0">
              <a:buNone/>
              <a:defRPr sz="800"/>
            </a:lvl8pPr>
            <a:lvl9pPr marL="331119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2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41060" y="1298093"/>
            <a:ext cx="3477875" cy="17857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88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26546" y="235604"/>
            <a:ext cx="292388" cy="23605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384897" y="235604"/>
            <a:ext cx="3200876" cy="23605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66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6990" y="-22510"/>
            <a:ext cx="9146796" cy="241606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8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6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11" tIns="51059" rIns="102111" bIns="51059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34024" y="-21000"/>
            <a:ext cx="2611373" cy="24010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2503" tIns="46256" rIns="92503" bIns="46256"/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6966" y="-27008"/>
            <a:ext cx="9174755" cy="2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000000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198" y="6616395"/>
            <a:ext cx="9141203" cy="264116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11" tIns="51059" rIns="102111" bIns="51059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102179" tIns="51094" rIns="102179" bIns="51094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125819" y="543244"/>
            <a:ext cx="8793114" cy="6287751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0"/>
              <a:ext cx="514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</a:t>
              </a:r>
              <a:r>
                <a:rPr lang="en-US" sz="1200" dirty="0">
                  <a:solidFill>
                    <a:srgbClr val="000000"/>
                  </a:solidFill>
                </a:rPr>
                <a:t>*</a:t>
              </a:r>
              <a:r>
                <a:rPr lang="ru-RU" sz="1200" dirty="0">
                  <a:solidFill>
                    <a:srgbClr val="000000"/>
                  </a:solidFill>
                </a:rPr>
                <a:t>	Сноска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r>
                <a:rPr lang="en-US" sz="1200" dirty="0">
                  <a:solidFill>
                    <a:srgbClr val="000000"/>
                  </a:solidFill>
                </a:rPr>
                <a:t>:</a:t>
              </a: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8191047" y="2765124"/>
            <a:ext cx="1764773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575378" y="4303298"/>
            <a:ext cx="996058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Printed 08/06/2006 17:52:59</a:t>
            </a:r>
          </a:p>
        </p:txBody>
      </p:sp>
      <p:graphicFrame>
        <p:nvGraphicFramePr>
          <p:cNvPr id="159" name="Rectangle 38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6994" y="12"/>
          <a:ext cx="150979" cy="16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28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159" name="Rectangle 3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" y="12"/>
                        <a:ext cx="150979" cy="162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7" y="235626"/>
            <a:ext cx="8797307" cy="17428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5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418" y="1298576"/>
            <a:ext cx="4319587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97401" y="1298576"/>
            <a:ext cx="4321175" cy="168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B79BC-3EF5-4BD2-B5BD-2A1FA3988A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13891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647" y="235626"/>
            <a:ext cx="8797307" cy="17428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76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7C71D-58D9-446B-B8DF-CA33A93D891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919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E9CE7-C2DF-4705-9213-9682550FD5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71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0D6A2-6CD7-48BA-87B5-EFAF6F707E6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915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F5631-ACDE-48A1-A751-377B0B0882A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7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8106A-0594-4B13-9FBA-DA10140C99B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93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9FCF9-A1DE-423C-8D07-D1F24AC7A2F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03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FBF5-2B2F-4314-A9A9-C60DCB05142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33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C9862-6322-41C9-99E2-5D753ED44A0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14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7B65E-9DF5-48F7-8085-A934D5AF9D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6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2983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5" y="1798041"/>
            <a:ext cx="4040188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798041"/>
            <a:ext cx="4041775" cy="3768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14759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B202-D87F-4F6F-A09A-5067A46643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3766653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5149F-DBE0-46BC-946D-88DD2E4251F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63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3D71B-D697-4207-BA34-1D6438202D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7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26B1D-383F-47F5-BC73-71E087802C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83409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A29C8-C662-4B33-80AE-F39071E6DA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8146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1121072"/>
            <a:ext cx="3008313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19155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6F238-48EA-4A32-8D4E-947C8D92CD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25397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53310"/>
            <a:ext cx="5486400" cy="3140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9820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9D63-C4FC-4EA5-AC7F-97B85AB520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400932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26" Type="http://schemas.openxmlformats.org/officeDocument/2006/relationships/tags" Target="../tags/tag1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5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5.xml"/><Relationship Id="rId29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8.xml"/><Relationship Id="rId28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Relationship Id="rId27" Type="http://schemas.openxmlformats.org/officeDocument/2006/relationships/tags" Target="../tags/tag12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51.xml"/><Relationship Id="rId5" Type="http://schemas.openxmlformats.org/officeDocument/2006/relationships/slideLayout" Target="../slideLayouts/slideLayout19.xml"/><Relationship Id="rId15" Type="http://schemas.openxmlformats.org/officeDocument/2006/relationships/vmlDrawing" Target="../drawings/vmlDrawing2.vml"/><Relationship Id="rId23" Type="http://schemas.openxmlformats.org/officeDocument/2006/relationships/tags" Target="../tags/tag50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22" Type="http://schemas.openxmlformats.org/officeDocument/2006/relationships/tags" Target="../tags/tag49.xml"/><Relationship Id="rId27" Type="http://schemas.openxmlformats.org/officeDocument/2006/relationships/tags" Target="../tags/tag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" Type="http://schemas.openxmlformats.org/officeDocument/2006/relationships/slideLayout" Target="../slideLayouts/slideLayout30.xml"/><Relationship Id="rId21" Type="http://schemas.openxmlformats.org/officeDocument/2006/relationships/tags" Target="../tags/tag92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ags" Target="../tags/tag95.xml"/><Relationship Id="rId5" Type="http://schemas.openxmlformats.org/officeDocument/2006/relationships/slideLayout" Target="../slideLayouts/slideLayout32.xml"/><Relationship Id="rId15" Type="http://schemas.openxmlformats.org/officeDocument/2006/relationships/vmlDrawing" Target="../drawings/vmlDrawing4.vml"/><Relationship Id="rId23" Type="http://schemas.openxmlformats.org/officeDocument/2006/relationships/tags" Target="../tags/tag94.xml"/><Relationship Id="rId28" Type="http://schemas.openxmlformats.org/officeDocument/2006/relationships/oleObject" Target="../embeddings/oleObject4.bin"/><Relationship Id="rId10" Type="http://schemas.openxmlformats.org/officeDocument/2006/relationships/slideLayout" Target="../slideLayouts/slideLayout37.xml"/><Relationship Id="rId19" Type="http://schemas.openxmlformats.org/officeDocument/2006/relationships/tags" Target="../tags/tag9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22" Type="http://schemas.openxmlformats.org/officeDocument/2006/relationships/tags" Target="../tags/tag93.xml"/><Relationship Id="rId27" Type="http://schemas.openxmlformats.org/officeDocument/2006/relationships/tags" Target="../tags/tag9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Rectangle 38" hidden="1"/>
          <p:cNvGraphicFramePr>
            <a:graphicFrameLocks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310167015"/>
              </p:ext>
            </p:extLst>
          </p:nvPr>
        </p:nvGraphicFramePr>
        <p:xfrm>
          <a:off x="1592" y="5"/>
          <a:ext cx="161925" cy="16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1" name="think-cell Slide" r:id="rId30" imgW="0" imgH="0" progId="TCLayout.ActiveDocument.1">
                  <p:embed/>
                </p:oleObj>
              </mc:Choice>
              <mc:Fallback>
                <p:oleObj name="think-cell Slide" r:id="rId3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" y="5"/>
                        <a:ext cx="161925" cy="161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DBA1A431-007A-4145-AA89-01D6370787B7}"/>
              </a:ext>
            </a:extLst>
          </p:cNvPr>
          <p:cNvSpPr/>
          <p:nvPr userDrawn="1">
            <p:custDataLst>
              <p:tags r:id="rId18"/>
            </p:custDataLst>
          </p:nvPr>
        </p:nvSpPr>
        <p:spPr bwMode="auto">
          <a:xfrm>
            <a:off x="1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026" name="Group 34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-6350" y="-22225"/>
            <a:ext cx="9145588" cy="241300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953" tIns="46477" rIns="92953" bIns="46477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534150" y="-20634"/>
            <a:ext cx="2611438" cy="239713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914" tIns="46458" rIns="92914" bIns="464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028" name="AutoShape 196"/>
          <p:cNvSpPr>
            <a:spLocks noChangeAspect="1" noChangeArrowheads="1" noTextEdit="1"/>
          </p:cNvSpPr>
          <p:nvPr>
            <p:custDataLst>
              <p:tags r:id="rId21"/>
            </p:custDataLst>
          </p:nvPr>
        </p:nvSpPr>
        <p:spPr bwMode="auto">
          <a:xfrm>
            <a:off x="-6346" y="-26984"/>
            <a:ext cx="91741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rgbClr val="000000"/>
              </a:solidFill>
            </a:endParaRPr>
          </a:p>
        </p:txBody>
      </p:sp>
      <p:grpSp>
        <p:nvGrpSpPr>
          <p:cNvPr id="1029" name="Group 3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768" y="6616706"/>
            <a:ext cx="9140825" cy="263525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953" tIns="46477" rIns="92953" bIns="46477" anchor="ctr"/>
            <a:lstStyle/>
            <a:p>
              <a:pPr defTabSz="933054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1 h 164"/>
                <a:gd name="T4" fmla="*/ 1612 w 1612"/>
                <a:gd name="T5" fmla="*/ 16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lIns="92953" tIns="46477" rIns="92953" bIns="46477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7010400" y="6661152"/>
            <a:ext cx="1905000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C8E2D-C27F-46E3-A7B6-55CF4F287AA0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122238" y="234952"/>
            <a:ext cx="8793162" cy="29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25417" y="1298575"/>
            <a:ext cx="8793162" cy="12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3" name="McK Slide Elements"/>
          <p:cNvGrpSpPr>
            <a:grpSpLocks/>
          </p:cNvGrpSpPr>
          <p:nvPr/>
        </p:nvGrpSpPr>
        <p:grpSpPr bwMode="auto">
          <a:xfrm>
            <a:off x="125417" y="542925"/>
            <a:ext cx="8793162" cy="6288088"/>
            <a:chOff x="77" y="335"/>
            <a:chExt cx="5429" cy="3882"/>
          </a:xfrm>
        </p:grpSpPr>
        <p:sp>
          <p:nvSpPr>
            <p:cNvPr id="1038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1039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1"/>
              <a:ext cx="5145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</a:t>
              </a:r>
              <a:r>
                <a:rPr lang="en-US" sz="1200" dirty="0">
                  <a:solidFill>
                    <a:srgbClr val="000000"/>
                  </a:solidFill>
                </a:rPr>
                <a:t>*</a:t>
              </a:r>
              <a:r>
                <a:rPr lang="ru-RU" sz="1200" dirty="0">
                  <a:solidFill>
                    <a:srgbClr val="000000"/>
                  </a:solidFill>
                </a:rPr>
                <a:t>	Сноска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eaLnBrk="1" fontAlgn="base" hangingPunct="1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r>
                <a:rPr lang="en-US" sz="1200" dirty="0">
                  <a:solidFill>
                    <a:srgbClr val="000000"/>
                  </a:solidFill>
                </a:rPr>
                <a:t>:</a:t>
              </a: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208537" y="2766095"/>
            <a:ext cx="172964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8585243" y="4303589"/>
            <a:ext cx="976229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2" name="doc id"/>
          <p:cNvSpPr>
            <a:spLocks noGrp="1" noChangeArrowheads="1"/>
          </p:cNvSpPr>
          <p:nvPr>
            <p:ph type="ftr" sz="quarter" idx="3"/>
            <p:custDataLst>
              <p:tags r:id="rId28"/>
            </p:custDataLst>
          </p:nvPr>
        </p:nvSpPr>
        <p:spPr bwMode="auto">
          <a:xfrm>
            <a:off x="150817" y="36514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</a:rPr>
              <a:t>MOS-ROS005-200600608-SS1wm-r_c</a:t>
            </a:r>
          </a:p>
        </p:txBody>
      </p:sp>
    </p:spTree>
    <p:extLst>
      <p:ext uri="{BB962C8B-B14F-4D97-AF65-F5344CB8AC3E}">
        <p14:creationId xmlns:p14="http://schemas.microsoft.com/office/powerpoint/2010/main" val="14337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429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008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012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020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025" algn="l" defTabSz="912429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9101" indent="-349101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7575" indent="-145989" algn="l" defTabSz="912429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301498" indent="-152336" algn="l" defTabSz="912429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41138" indent="-138055" algn="l" defTabSz="912429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93474" indent="-150749" algn="l" defTabSz="912429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5048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507486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64493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21500" indent="-150749" algn="l" defTabSz="912429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990" y="-22510"/>
            <a:ext cx="9146796" cy="241606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3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6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7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3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3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6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6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6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7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2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4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6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4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7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7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7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6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7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6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3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8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3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6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3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6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4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8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7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8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3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8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7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7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7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1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34025" y="-21000"/>
            <a:ext cx="2611373" cy="24010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84095" tIns="42054" rIns="84095" bIns="4205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966" y="-27008"/>
            <a:ext cx="9174755" cy="2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1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199" y="6616395"/>
            <a:ext cx="9141203" cy="264116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86" tIns="51096" rIns="102186" bIns="51096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6 h 164"/>
                <a:gd name="T4" fmla="*/ 1612 w 1612"/>
                <a:gd name="T5" fmla="*/ 156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2891" tIns="46449" rIns="92891" bIns="46449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7010727" y="6661419"/>
            <a:ext cx="1904010" cy="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189576AD-9E96-4D29-BD87-D7E1B0AE17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21623" y="235626"/>
            <a:ext cx="8793114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5819" y="1298092"/>
            <a:ext cx="8793114" cy="17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grpSp>
        <p:nvGrpSpPr>
          <p:cNvPr id="1035" name="McK Slide Elements"/>
          <p:cNvGrpSpPr>
            <a:grpSpLocks/>
          </p:cNvGrpSpPr>
          <p:nvPr/>
        </p:nvGrpSpPr>
        <p:grpSpPr bwMode="auto">
          <a:xfrm>
            <a:off x="125819" y="543245"/>
            <a:ext cx="8793114" cy="6287751"/>
            <a:chOff x="77" y="335"/>
            <a:chExt cx="5429" cy="3882"/>
          </a:xfrm>
        </p:grpSpPr>
        <p:sp>
          <p:nvSpPr>
            <p:cNvPr id="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0"/>
              <a:ext cx="514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</a:t>
              </a:r>
              <a:r>
                <a:rPr lang="en-US" sz="1200" dirty="0">
                  <a:solidFill>
                    <a:srgbClr val="000000"/>
                  </a:solidFill>
                </a:rPr>
                <a:t>*</a:t>
              </a:r>
              <a:r>
                <a:rPr lang="ru-RU" sz="1200" dirty="0">
                  <a:solidFill>
                    <a:srgbClr val="000000"/>
                  </a:solidFill>
                </a:rPr>
                <a:t>	Сноска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r>
                <a:rPr lang="en-US" sz="1200" dirty="0">
                  <a:solidFill>
                    <a:srgbClr val="000000"/>
                  </a:solidFill>
                </a:rPr>
                <a:t>:</a:t>
              </a: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208614" y="2766066"/>
            <a:ext cx="17296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85293" y="4304240"/>
            <a:ext cx="97622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51001" y="36046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1026" name="Rectangle 38" hidden="1"/>
          <p:cNvGraphicFramePr>
            <a:graphicFrameLocks/>
          </p:cNvGraphicFramePr>
          <p:nvPr>
            <p:custDataLst>
              <p:tags r:id="rId26"/>
            </p:custDataLst>
          </p:nvPr>
        </p:nvGraphicFramePr>
        <p:xfrm>
          <a:off x="6995" y="14"/>
          <a:ext cx="150979" cy="16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2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1026" name="Rectangle 3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" y="14"/>
                        <a:ext cx="150979" cy="162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91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139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278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241698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655596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7790" indent="-3477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148029" indent="-1465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600">
          <a:solidFill>
            <a:schemeClr val="tx1"/>
          </a:solidFill>
          <a:latin typeface="+mn-lt"/>
        </a:defRPr>
      </a:lvl2pPr>
      <a:lvl3pPr marL="300363" indent="-150901" algn="l" defTabSz="911149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439769" indent="-136532" algn="l" defTabSz="911149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800">
          <a:solidFill>
            <a:schemeClr val="tx1"/>
          </a:solidFill>
          <a:latin typeface="+mn-lt"/>
        </a:defRPr>
      </a:lvl4pPr>
      <a:lvl5pPr marL="592112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5pPr>
      <a:lvl6pPr marL="1006005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6pPr>
      <a:lvl7pPr marL="1419904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7pPr>
      <a:lvl8pPr marL="1833798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8pPr>
      <a:lvl9pPr marL="2247700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8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698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596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4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392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293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1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43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-6990" y="-22510"/>
            <a:ext cx="9146796" cy="241606"/>
            <a:chOff x="-4" y="-14"/>
            <a:chExt cx="5646" cy="149"/>
          </a:xfrm>
        </p:grpSpPr>
        <p:sp>
          <p:nvSpPr>
            <p:cNvPr id="104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3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9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6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6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7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2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3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5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1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3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6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8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6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6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6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8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2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7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7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2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4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6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41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8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4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7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9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7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7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41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6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0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5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7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5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6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3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1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8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3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6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3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6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4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8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2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1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3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1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1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7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8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8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4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3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5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6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8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6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7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7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7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1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8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02186" tIns="51096" rIns="102186" bIns="51096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Freeform 353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534024" y="-21000"/>
            <a:ext cx="2611373" cy="240105"/>
          </a:xfrm>
          <a:custGeom>
            <a:avLst/>
            <a:gdLst>
              <a:gd name="T0" fmla="*/ 0 w 1612"/>
              <a:gd name="T1" fmla="*/ 0 h 164"/>
              <a:gd name="T2" fmla="*/ 2147483647 w 1612"/>
              <a:gd name="T3" fmla="*/ 2147483647 h 164"/>
              <a:gd name="T4" fmla="*/ 2147483647 w 1612"/>
              <a:gd name="T5" fmla="*/ 2147483647 h 164"/>
              <a:gd name="T6" fmla="*/ 2147483647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84095" tIns="42054" rIns="84095" bIns="4205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196"/>
          <p:cNvSpPr>
            <a:spLocks noChangeAspect="1" noChangeArrowheads="1" noTextEdit="1"/>
          </p:cNvSpPr>
          <p:nvPr>
            <p:custDataLst>
              <p:tags r:id="rId18"/>
            </p:custDataLst>
          </p:nvPr>
        </p:nvSpPr>
        <p:spPr bwMode="auto">
          <a:xfrm>
            <a:off x="-6966" y="-27008"/>
            <a:ext cx="9174755" cy="2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79" tIns="41395" rIns="82779" bIns="413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31" name="Group 355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4198" y="6616395"/>
            <a:ext cx="9141203" cy="264116"/>
            <a:chOff x="3" y="4085"/>
            <a:chExt cx="5643" cy="163"/>
          </a:xfrm>
        </p:grpSpPr>
        <p:sp>
          <p:nvSpPr>
            <p:cNvPr id="1040" name="Rectangle 36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102186" tIns="51096" rIns="102186" bIns="51096" anchor="ctr"/>
            <a:lstStyle/>
            <a:p>
              <a:pPr defTabSz="93127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56 h 164"/>
                <a:gd name="T4" fmla="*/ 1612 w 1612"/>
                <a:gd name="T5" fmla="*/ 156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2891" tIns="46449" rIns="92891" bIns="46449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7010727" y="6661419"/>
            <a:ext cx="1904010" cy="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9576AD-9E96-4D29-BD87-D7E1B0AE1714}" type="slidenum">
              <a:rPr lang="ru-RU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 bwMode="auto">
          <a:xfrm>
            <a:off x="121623" y="235624"/>
            <a:ext cx="8793114" cy="3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  <p:custDataLst>
              <p:tags r:id="rId22"/>
            </p:custDataLst>
          </p:nvPr>
        </p:nvSpPr>
        <p:spPr bwMode="auto">
          <a:xfrm>
            <a:off x="125819" y="1298092"/>
            <a:ext cx="8793114" cy="17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grpSp>
        <p:nvGrpSpPr>
          <p:cNvPr id="1035" name="McK Slide Elements"/>
          <p:cNvGrpSpPr>
            <a:grpSpLocks/>
          </p:cNvGrpSpPr>
          <p:nvPr/>
        </p:nvGrpSpPr>
        <p:grpSpPr bwMode="auto">
          <a:xfrm>
            <a:off x="125819" y="543244"/>
            <a:ext cx="8793114" cy="6287751"/>
            <a:chOff x="77" y="335"/>
            <a:chExt cx="5429" cy="3882"/>
          </a:xfrm>
        </p:grpSpPr>
        <p:sp>
          <p:nvSpPr>
            <p:cNvPr id="4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91114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Unit of measure</a:t>
              </a:r>
            </a:p>
          </p:txBody>
        </p:sp>
        <p:sp>
          <p:nvSpPr>
            <p:cNvPr id="5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0"/>
              <a:ext cx="514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20613" indent="-820613" defTabSz="911149" fontAlgn="auto">
                <a:spcBef>
                  <a:spcPts val="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</a:t>
              </a:r>
              <a:r>
                <a:rPr lang="en-US" sz="1200" dirty="0">
                  <a:solidFill>
                    <a:srgbClr val="000000"/>
                  </a:solidFill>
                </a:rPr>
                <a:t>*</a:t>
              </a:r>
              <a:r>
                <a:rPr lang="ru-RU" sz="1200" dirty="0">
                  <a:solidFill>
                    <a:srgbClr val="000000"/>
                  </a:solidFill>
                </a:rPr>
                <a:t>	Сноска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marL="820613" indent="-820613" defTabSz="911149" fontAlgn="auto">
                <a:spcBef>
                  <a:spcPct val="20000"/>
                </a:spcBef>
                <a:spcAft>
                  <a:spcPts val="0"/>
                </a:spcAft>
                <a:tabLst>
                  <a:tab pos="730073" algn="r"/>
                </a:tabLst>
                <a:defRPr/>
              </a:pP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r>
                <a:rPr lang="en-US" sz="1200" dirty="0">
                  <a:solidFill>
                    <a:srgbClr val="000000"/>
                  </a:solidFill>
                </a:rPr>
                <a:t>:</a:t>
              </a:r>
              <a:r>
                <a:rPr lang="ru-RU" sz="1200" dirty="0">
                  <a:solidFill>
                    <a:srgbClr val="000000"/>
                  </a:solidFill>
                </a:rPr>
                <a:t>	Источник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8191047" y="2765124"/>
            <a:ext cx="1764773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8575378" y="4303298"/>
            <a:ext cx="996058" cy="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12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Printed 08/06/2006 17:52:59</a:t>
            </a: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3"/>
            <p:custDataLst>
              <p:tags r:id="rId25"/>
            </p:custDataLst>
          </p:nvPr>
        </p:nvSpPr>
        <p:spPr bwMode="auto">
          <a:xfrm>
            <a:off x="151000" y="36044"/>
            <a:ext cx="66" cy="1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FFFF"/>
                </a:solidFill>
              </a:rPr>
              <a:t>MOS-ROS005-200600608-SS1wm-r_c</a:t>
            </a:r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1026" name="Rectangle 38" hidden="1"/>
          <p:cNvGraphicFramePr>
            <a:graphicFrameLocks/>
          </p:cNvGraphicFramePr>
          <p:nvPr>
            <p:custDataLst>
              <p:tags r:id="rId26"/>
            </p:custDataLst>
          </p:nvPr>
        </p:nvGraphicFramePr>
        <p:xfrm>
          <a:off x="6994" y="12"/>
          <a:ext cx="150979" cy="162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4" name="think-cell Slide" r:id="rId28" imgW="0" imgH="0" progId="TCLayout.ActiveDocument.1">
                  <p:embed/>
                </p:oleObj>
              </mc:Choice>
              <mc:Fallback>
                <p:oleObj name="think-cell Slide" r:id="rId28" imgW="0" imgH="0" progId="TCLayout.ActiveDocument.1">
                  <p:embed/>
                  <p:pic>
                    <p:nvPicPr>
                      <p:cNvPr id="1026" name="Rectangle 38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" y="12"/>
                        <a:ext cx="150979" cy="162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04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2pPr>
      <a:lvl3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3pPr>
      <a:lvl4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4pPr>
      <a:lvl5pPr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5pPr>
      <a:lvl6pPr marL="4139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6pPr>
      <a:lvl7pPr marL="827800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7pPr>
      <a:lvl8pPr marL="1241698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8pPr>
      <a:lvl9pPr marL="1655596" algn="l" defTabSz="91114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itchFamily="34" charset="0"/>
        </a:defRPr>
      </a:lvl9pPr>
    </p:titleStyle>
    <p:bodyStyle>
      <a:lvl1pPr marL="347790" indent="-3477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148029" indent="-146590" algn="l" defTabSz="911149" rtl="0" eaLnBrk="1" fontAlgn="base" hangingPunct="1">
        <a:spcBef>
          <a:spcPct val="0"/>
        </a:spcBef>
        <a:spcAft>
          <a:spcPct val="0"/>
        </a:spcAft>
        <a:buSzPct val="120000"/>
        <a:buChar char="•"/>
        <a:defRPr sz="2600">
          <a:solidFill>
            <a:schemeClr val="tx1"/>
          </a:solidFill>
          <a:latin typeface="+mn-lt"/>
        </a:defRPr>
      </a:lvl2pPr>
      <a:lvl3pPr marL="300363" indent="-150901" algn="l" defTabSz="911149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3pPr>
      <a:lvl4pPr marL="439769" indent="-136532" algn="l" defTabSz="911149" rtl="0" eaLnBrk="1" fontAlgn="base" hangingPunct="1">
        <a:spcBef>
          <a:spcPct val="0"/>
        </a:spcBef>
        <a:spcAft>
          <a:spcPct val="0"/>
        </a:spcAft>
        <a:buSzPct val="89000"/>
        <a:buChar char="•"/>
        <a:defRPr sz="1800">
          <a:solidFill>
            <a:schemeClr val="tx1"/>
          </a:solidFill>
          <a:latin typeface="+mn-lt"/>
        </a:defRPr>
      </a:lvl4pPr>
      <a:lvl5pPr marL="592112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5pPr>
      <a:lvl6pPr marL="1006005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6pPr>
      <a:lvl7pPr marL="1419904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7pPr>
      <a:lvl8pPr marL="1833798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8pPr>
      <a:lvl9pPr marL="2247700" indent="-149463" algn="l" defTabSz="911149" rtl="0" eaLnBrk="1" fontAlgn="base" hangingPunct="1">
        <a:spcBef>
          <a:spcPct val="0"/>
        </a:spcBef>
        <a:spcAft>
          <a:spcPct val="0"/>
        </a:spcAft>
        <a:buSzPct val="75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9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800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698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5596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94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392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7293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191" algn="l" defTabSz="827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C8005-B725-44F8-BE72-5B7C902C7B8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F1C2-FB96-46A5-BD02-99912D0210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39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3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33.xml"/><Relationship Id="rId7" Type="http://schemas.microsoft.com/office/2007/relationships/hdphoto" Target="../media/hdphoto1.wdp"/><Relationship Id="rId2" Type="http://schemas.openxmlformats.org/officeDocument/2006/relationships/tags" Target="../tags/tag13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053"/>
          <a:stretch/>
        </p:blipFill>
        <p:spPr>
          <a:xfrm>
            <a:off x="9429" y="2575616"/>
            <a:ext cx="9144000" cy="1887813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 bwMode="auto">
          <a:xfrm>
            <a:off x="981028" y="3086893"/>
            <a:ext cx="8172401" cy="18579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81380"/>
              </p:ext>
            </p:extLst>
          </p:nvPr>
        </p:nvGraphicFramePr>
        <p:xfrm>
          <a:off x="305510" y="179504"/>
          <a:ext cx="1221664" cy="712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37" name="CorelDRAW" r:id="rId6" imgW="8363586" imgH="4875930" progId="CorelDraw.Graphic.17">
                  <p:embed/>
                </p:oleObj>
              </mc:Choice>
              <mc:Fallback>
                <p:oleObj name="CorelDRAW" r:id="rId6" imgW="8363586" imgH="4875930" progId="CorelDraw.Graphic.17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5510" y="179504"/>
                        <a:ext cx="1221664" cy="712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/>
          <a:srcRect t="59599"/>
          <a:stretch/>
        </p:blipFill>
        <p:spPr>
          <a:xfrm>
            <a:off x="214173" y="938664"/>
            <a:ext cx="1404338" cy="480321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331640" y="3230579"/>
            <a:ext cx="7687753" cy="13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41" tIns="46169" rIns="92341" bIns="46169">
            <a:spAutoFit/>
          </a:bodyPr>
          <a:lstStyle/>
          <a:p>
            <a:pPr algn="ctr" defTabSz="927145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vantGardeCyr" panose="020B7200000000000000" pitchFamily="34" charset="0"/>
              </a:rPr>
              <a:t>Основные подходы к формированию </a:t>
            </a: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vantGardeCyr" panose="020B7200000000000000" pitchFamily="34" charset="0"/>
              </a:rPr>
              <a:t>о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vantGardeCyr" panose="020B7200000000000000" pitchFamily="34" charset="0"/>
              </a:rPr>
              <a:t>бластного бюджета на 2023 год и плановый период 2024 и 2025 годов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AvantGardeCyr" panose="020B72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393313"/>
              </p:ext>
            </p:extLst>
          </p:nvPr>
        </p:nvGraphicFramePr>
        <p:xfrm>
          <a:off x="142876" y="1663106"/>
          <a:ext cx="4319766" cy="321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84765" y="6550740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88640"/>
            <a:ext cx="9985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defTabSz="908890">
              <a:defRPr sz="1500" b="0" ker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defTabSz="912429">
              <a:defRPr sz="1900" b="1">
                <a:solidFill>
                  <a:schemeClr val="tx2"/>
                </a:solidFill>
                <a:latin typeface="Arial" charset="0"/>
              </a:defRPr>
            </a:lvl2pPr>
            <a:lvl3pPr defTabSz="912429">
              <a:defRPr sz="1900" b="1">
                <a:solidFill>
                  <a:schemeClr val="tx2"/>
                </a:solidFill>
                <a:latin typeface="Arial" charset="0"/>
              </a:defRPr>
            </a:lvl3pPr>
            <a:lvl4pPr defTabSz="912429">
              <a:defRPr sz="1900" b="1">
                <a:solidFill>
                  <a:schemeClr val="tx2"/>
                </a:solidFill>
                <a:latin typeface="Arial" charset="0"/>
              </a:defRPr>
            </a:lvl4pPr>
            <a:lvl5pPr defTabSz="912429"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008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012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020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025" defTabSz="912429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ПРИОРИТЕТЫ ПРИ ФОРМИРОВАНИИ РАСХОДОВ ОБЛАСТНОГО БЮДЖЕТА</a:t>
            </a:r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787850" y="836712"/>
            <a:ext cx="8321380" cy="5592732"/>
            <a:chOff x="1687628" y="829405"/>
            <a:chExt cx="10474743" cy="447885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687628" y="1474748"/>
              <a:ext cx="10382616" cy="1109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2800" dirty="0" smtClean="0">
                  <a:solidFill>
                    <a:prstClr val="black"/>
                  </a:solidFill>
                </a:rPr>
                <a:t>Социальные выплаты с учетом их индексации в соответствии с законодательством, г</a:t>
              </a:r>
              <a:r>
                <a:rPr lang="ru-RU" sz="2800" dirty="0" smtClean="0">
                  <a:solidFill>
                    <a:srgbClr val="000000"/>
                  </a:solidFill>
                </a:rPr>
                <a:t>осударственные </a:t>
              </a:r>
              <a:r>
                <a:rPr lang="ru-RU" sz="2800" dirty="0">
                  <a:solidFill>
                    <a:srgbClr val="000000"/>
                  </a:solidFill>
                </a:rPr>
                <a:t>гарантии семьям с </a:t>
              </a:r>
              <a:r>
                <a:rPr lang="ru-RU" sz="2800" dirty="0" smtClean="0">
                  <a:solidFill>
                    <a:srgbClr val="000000"/>
                  </a:solidFill>
                </a:rPr>
                <a:t>детьми</a:t>
              </a:r>
              <a:endParaRPr lang="ru-RU" sz="2800" dirty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753815" y="2750730"/>
              <a:ext cx="9176966" cy="349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800" dirty="0" smtClean="0"/>
                <a:t>Сбалансированность </a:t>
              </a:r>
              <a:r>
                <a:rPr lang="ru-RU" sz="2800" dirty="0"/>
                <a:t>местных бюджетов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736435" y="4406148"/>
              <a:ext cx="10147773" cy="902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buClr>
                  <a:srgbClr val="008000"/>
                </a:buClr>
              </a:pPr>
              <a:r>
                <a:rPr lang="ru-RU" sz="2800" kern="0" dirty="0" smtClean="0">
                  <a:solidFill>
                    <a:srgbClr val="000000"/>
                  </a:solidFill>
                </a:rPr>
                <a:t>Достижение </a:t>
              </a:r>
              <a:r>
                <a:rPr lang="ru-RU" sz="2800" kern="0" dirty="0">
                  <a:solidFill>
                    <a:srgbClr val="000000"/>
                  </a:solidFill>
                </a:rPr>
                <a:t>целевых показателей региональных проектов, реализуемых в рамках национальных и федеральных проектов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687628" y="3337360"/>
              <a:ext cx="10474743" cy="7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</a:rPr>
                <a:t> Подготовка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ru-RU" sz="2800" dirty="0" smtClean="0">
                  <a:solidFill>
                    <a:srgbClr val="000000"/>
                  </a:solidFill>
                </a:rPr>
                <a:t>и прохождение </a:t>
              </a:r>
              <a:r>
                <a:rPr lang="ru-RU" sz="2800" dirty="0" smtClean="0">
                  <a:solidFill>
                    <a:srgbClr val="000000"/>
                  </a:solidFill>
                </a:rPr>
                <a:t>осенне-зимнего отопительного </a:t>
              </a:r>
              <a:r>
                <a:rPr lang="ru-RU" sz="2800" dirty="0" smtClean="0">
                  <a:solidFill>
                    <a:srgbClr val="000000"/>
                  </a:solidFill>
                </a:rPr>
                <a:t>сезона</a:t>
              </a:r>
              <a:endParaRPr lang="ru-RU" sz="2800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702110" y="829405"/>
              <a:ext cx="10382616" cy="632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800" dirty="0" smtClean="0">
                  <a:solidFill>
                    <a:prstClr val="black"/>
                  </a:solidFill>
                </a:rPr>
                <a:t>Расходы на выплату заработной платы в необходимом объеме</a:t>
              </a:r>
              <a:endParaRPr lang="ru-RU" sz="2800" dirty="0"/>
            </a:p>
          </p:txBody>
        </p:sp>
      </p:grpSp>
      <p:sp>
        <p:nvSpPr>
          <p:cNvPr id="2" name="Стрелка вправо 1"/>
          <p:cNvSpPr/>
          <p:nvPr/>
        </p:nvSpPr>
        <p:spPr>
          <a:xfrm>
            <a:off x="284686" y="926397"/>
            <a:ext cx="468684" cy="464120"/>
          </a:xfrm>
          <a:prstGeom prst="rightArrow">
            <a:avLst/>
          </a:prstGeom>
          <a:solidFill>
            <a:srgbClr val="383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право 63"/>
          <p:cNvSpPr/>
          <p:nvPr/>
        </p:nvSpPr>
        <p:spPr>
          <a:xfrm>
            <a:off x="284686" y="2060848"/>
            <a:ext cx="468684" cy="464120"/>
          </a:xfrm>
          <a:prstGeom prst="rightArrow">
            <a:avLst/>
          </a:prstGeom>
          <a:solidFill>
            <a:srgbClr val="383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право 64"/>
          <p:cNvSpPr/>
          <p:nvPr/>
        </p:nvSpPr>
        <p:spPr>
          <a:xfrm>
            <a:off x="284686" y="3197385"/>
            <a:ext cx="468684" cy="464120"/>
          </a:xfrm>
          <a:prstGeom prst="rightArrow">
            <a:avLst/>
          </a:prstGeom>
          <a:solidFill>
            <a:srgbClr val="383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283642" y="4101862"/>
            <a:ext cx="468684" cy="464120"/>
          </a:xfrm>
          <a:prstGeom prst="rightArrow">
            <a:avLst/>
          </a:prstGeom>
          <a:solidFill>
            <a:srgbClr val="383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>
            <a:off x="283642" y="5553389"/>
            <a:ext cx="468684" cy="464120"/>
          </a:xfrm>
          <a:prstGeom prst="rightArrow">
            <a:avLst/>
          </a:prstGeom>
          <a:solidFill>
            <a:srgbClr val="383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053"/>
          <a:stretch/>
        </p:blipFill>
        <p:spPr>
          <a:xfrm>
            <a:off x="9429" y="2575616"/>
            <a:ext cx="9144000" cy="18878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-1" y="-8233"/>
            <a:ext cx="9144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Объект 7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39795" cy="15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39795" cy="15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39795" cy="150066"/>
          </a:xfrm>
          <a:prstGeom prst="rect">
            <a:avLst/>
          </a:prstGeom>
          <a:solidFill>
            <a:scrgbClr r="0" g="0" b="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ru-RU" sz="1100" b="1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81028" y="3086893"/>
            <a:ext cx="8172401" cy="18579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3187" tIns="46595" rIns="93187" bIns="4659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23351" y="3608849"/>
            <a:ext cx="7687753" cy="64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41" tIns="46169" rIns="92341" bIns="46169">
            <a:spAutoFit/>
          </a:bodyPr>
          <a:lstStyle/>
          <a:p>
            <a:pPr algn="ctr" defTabSz="927145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vantGardeCyr" panose="020B7200000000000000" pitchFamily="34" charset="0"/>
              </a:rPr>
              <a:t>Спасибо за внимание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AvantGardeCyr" panose="020B72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7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24&quot; g=&quot;FB&quot; b=&quot;8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_YhTLvekiVCkVOLz_j3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BqKtXc4UOe_XnTbetR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4t3VvGR.a0NJ44DH8su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heme/theme1.xml><?xml version="1.0" encoding="utf-8"?>
<a:theme xmlns:a="http://schemas.openxmlformats.org/drawingml/2006/main" name="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3187" tIns="46595" rIns="93187" bIns="46595" numCol="1" anchor="ctr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Universal Template_RU">
  <a:themeElements>
    <a:clrScheme name="3_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3_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Universal Template_RU">
  <a:themeElements>
    <a:clrScheme name="3_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3_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287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33925</TotalTime>
  <Words>78</Words>
  <Application>Microsoft Office PowerPoint</Application>
  <PresentationFormat>Экран (4:3)</PresentationFormat>
  <Paragraphs>13</Paragraphs>
  <Slides>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AGAvantGardeCyr</vt:lpstr>
      <vt:lpstr>Calibri Light</vt:lpstr>
      <vt:lpstr>Calibri</vt:lpstr>
      <vt:lpstr>Arial</vt:lpstr>
      <vt:lpstr>Universal Template_RU</vt:lpstr>
      <vt:lpstr>18_Universal Template_RU</vt:lpstr>
      <vt:lpstr>19_Universal Template_RU</vt:lpstr>
      <vt:lpstr>Тема Office</vt:lpstr>
      <vt:lpstr>think-cell Slide</vt:lpstr>
      <vt:lpstr>CorelDRAW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Петухова Г.Е.</dc:creator>
  <cp:lastModifiedBy>Дуда О.В.</cp:lastModifiedBy>
  <cp:revision>1171</cp:revision>
  <cp:lastPrinted>2022-10-10T10:21:10Z</cp:lastPrinted>
  <dcterms:created xsi:type="dcterms:W3CDTF">2014-02-21T03:36:13Z</dcterms:created>
  <dcterms:modified xsi:type="dcterms:W3CDTF">2022-10-10T10:21:31Z</dcterms:modified>
</cp:coreProperties>
</file>