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9"/>
  </p:notesMasterIdLst>
  <p:sldIdLst>
    <p:sldId id="256" r:id="rId3"/>
    <p:sldId id="260" r:id="rId4"/>
    <p:sldId id="262" r:id="rId5"/>
    <p:sldId id="277" r:id="rId6"/>
    <p:sldId id="280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EkWKcRDXI04se2uWsGZse8CE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8551CA-0C21-4433-8DD0-CAF596DAB1E3}">
  <a:tblStyle styleId="{5C8551CA-0C21-4433-8DD0-CAF596DAB1E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5B9BD5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5B9BD5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233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724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5023" y="889971"/>
            <a:ext cx="3717608" cy="141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7742" y="4543461"/>
            <a:ext cx="2857775" cy="231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85950"/>
            <a:ext cx="7366576" cy="71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7754F-2B05-154C-B7CF-A7CBAD653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491" y="353704"/>
            <a:ext cx="2648509" cy="165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2023 год.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5AD6A5-002A-3C47-B7A7-8817C52E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03" y="36862"/>
            <a:ext cx="2189582" cy="1370714"/>
          </a:xfrm>
          <a:prstGeom prst="rect">
            <a:avLst/>
          </a:prstGeom>
        </p:spPr>
      </p:pic>
      <p:pic>
        <p:nvPicPr>
          <p:cNvPr id="11" name="Google Shape;209;p24">
            <a:extLst>
              <a:ext uri="{FF2B5EF4-FFF2-40B4-BE49-F238E27FC236}">
                <a16:creationId xmlns:a16="http://schemas.microsoft.com/office/drawing/2014/main" id="{E0FC2D23-6038-8643-B0BD-F37F302EF0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3351" y="4771083"/>
            <a:ext cx="3716976" cy="163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E3F568-E0E1-7149-82EA-A5499EF38289}"/>
              </a:ext>
            </a:extLst>
          </p:cNvPr>
          <p:cNvSpPr/>
          <p:nvPr/>
        </p:nvSpPr>
        <p:spPr>
          <a:xfrm>
            <a:off x="490655" y="1746278"/>
            <a:ext cx="8241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 районов 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- 21 населенный пункт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Около 82 человека задействованных в приеме туристов</a:t>
            </a:r>
          </a:p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Более тысячи туристов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менее 9 000 000 рублей оставили на территории за три года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менее 300 000 рублей налогов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Потрачено: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1 500 000 Региональные институты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1 400 000 Муниципальные средства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3 400 000 частные инвестиции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6 300 000 рублей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3200" b="1" dirty="0">
                <a:solidFill>
                  <a:srgbClr val="33A1D8"/>
                </a:solidFill>
              </a:rPr>
              <a:t>Территории получают удочки, а не рыбу</a:t>
            </a:r>
            <a:endParaRPr sz="32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ru-RU" sz="2000" dirty="0">
                <a:solidFill>
                  <a:srgbClr val="434343"/>
                </a:solidFill>
              </a:rPr>
              <a:t>- Современные сайты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Группы в социальных сетях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Профессиональные фото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Профессиональное видео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Исходники для собственных нужд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Дизайн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Обучение</a:t>
            </a:r>
            <a:br>
              <a:rPr lang="ru-RU" sz="2000" dirty="0">
                <a:solidFill>
                  <a:srgbClr val="434343"/>
                </a:solidFill>
              </a:rPr>
            </a:br>
            <a:r>
              <a:rPr lang="ru-RU" sz="2000" dirty="0">
                <a:solidFill>
                  <a:srgbClr val="434343"/>
                </a:solidFill>
              </a:rPr>
              <a:t>- Продвижение в СМИ и социальных медиа</a:t>
            </a: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245" name="Google Shape;245;p2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7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226E9E-D954-5F46-B49B-37153AB1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03" y="36862"/>
            <a:ext cx="2189582" cy="1370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5AD6A5-002A-3C47-B7A7-8817C52E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03" y="36862"/>
            <a:ext cx="2189582" cy="1370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80709-97C7-0749-A47F-9903DA704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04" y="126124"/>
            <a:ext cx="11870743" cy="66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dirty="0">
                <a:solidFill>
                  <a:srgbClr val="33A1D8"/>
                </a:solidFill>
              </a:rPr>
              <a:t>Еще успехи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838200" y="1592702"/>
            <a:ext cx="11017800" cy="458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buNone/>
            </a:pPr>
            <a:r>
              <a:rPr lang="ru-RU" dirty="0"/>
              <a:t>- 24 </a:t>
            </a:r>
            <a:r>
              <a:rPr lang="ru-RU" dirty="0" err="1"/>
              <a:t>самозанятых</a:t>
            </a:r>
            <a:r>
              <a:rPr lang="ru-RU" dirty="0"/>
              <a:t> с территорий включились в образовательные программы центра «Мой Бизнес»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- 10 миллионов рублей выиграл </a:t>
            </a:r>
            <a:r>
              <a:rPr lang="ru-RU" dirty="0" err="1"/>
              <a:t>Заларинский</a:t>
            </a:r>
            <a:r>
              <a:rPr lang="ru-RU" dirty="0"/>
              <a:t> район на развитие туризма заняв 2 место в конкурсе «Лучшая муниципальная практика»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- 67 семей (Плюс друзья и соседи) начали доверять государству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Более 180 000 рублей перечислили туристы в качестве благотворительности местным жителям (Колокольня, чум, костюмы, тур. указатели, мемориал)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- 5 специалистов по туризму учатся вместе с нами и благодарны за это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- 500 000 рублей инвестиций уже найдено для Братского района + не менее 2 предпринимателей планируют к лету 2023 года открыть гостевые дома или небольшие базы отдыха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Выигран грант на 400 000 рублей на издание интерактивного комикса об истории и культуре народов </a:t>
            </a:r>
            <a:r>
              <a:rPr lang="ru-RU" dirty="0" err="1"/>
              <a:t>Заларинского</a:t>
            </a:r>
            <a:r>
              <a:rPr lang="ru-RU" dirty="0"/>
              <a:t> района по следам </a:t>
            </a:r>
            <a:r>
              <a:rPr lang="ru-RU" dirty="0" err="1"/>
              <a:t>турдесанта</a:t>
            </a:r>
            <a:r>
              <a:rPr lang="ru-RU" dirty="0"/>
              <a:t>. Планируется запускать в каждом районе по следам </a:t>
            </a:r>
            <a:r>
              <a:rPr lang="ru-RU" dirty="0" err="1"/>
              <a:t>Турдесанта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Сотни публичных дискуссий о том, что в деревне могут быть экономические возможности и десятки публикаций в СМИ и более 1 миллиона охвата</a:t>
            </a:r>
          </a:p>
          <a:p>
            <a:pPr marL="114300" indent="0">
              <a:buNone/>
            </a:pPr>
            <a:r>
              <a:rPr lang="ru-RU" dirty="0"/>
              <a:t>      - 6 районов в режиме запросов о проведении «</a:t>
            </a:r>
            <a:r>
              <a:rPr lang="ru-RU" dirty="0" err="1"/>
              <a:t>Турдесанта</a:t>
            </a:r>
            <a:r>
              <a:rPr lang="ru-RU" dirty="0"/>
              <a:t>» (Ангарский, Черемховский, </a:t>
            </a:r>
            <a:r>
              <a:rPr lang="ru-RU" dirty="0" err="1"/>
              <a:t>Боханский</a:t>
            </a:r>
            <a:r>
              <a:rPr lang="ru-RU" dirty="0"/>
              <a:t>, </a:t>
            </a:r>
            <a:r>
              <a:rPr lang="ru-RU" dirty="0" err="1"/>
              <a:t>Тайшетский</a:t>
            </a:r>
            <a:r>
              <a:rPr lang="ru-RU" dirty="0"/>
              <a:t>, </a:t>
            </a:r>
            <a:r>
              <a:rPr lang="ru-RU" dirty="0" err="1"/>
              <a:t>Нукутский</a:t>
            </a:r>
            <a:r>
              <a:rPr lang="ru-RU" dirty="0"/>
              <a:t>, </a:t>
            </a:r>
            <a:r>
              <a:rPr lang="ru-RU" dirty="0" err="1"/>
              <a:t>Ольхонский</a:t>
            </a:r>
            <a:r>
              <a:rPr lang="ru-RU" dirty="0"/>
              <a:t>)</a:t>
            </a:r>
            <a:r>
              <a:rPr lang="ru-RU" sz="2000" dirty="0"/>
              <a:t> </a:t>
            </a: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245" name="Google Shape;245;p27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27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226E9E-D954-5F46-B49B-37153AB1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03" y="36862"/>
            <a:ext cx="2189582" cy="13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A1D8"/>
              </a:buClr>
              <a:buSzPts val="4800"/>
              <a:buNone/>
            </a:pPr>
            <a:r>
              <a:rPr lang="ru-RU" sz="4800" b="1" cap="none" dirty="0">
                <a:solidFill>
                  <a:srgbClr val="33A1D8"/>
                </a:solidFill>
                <a:latin typeface="Arial"/>
                <a:ea typeface="Arial"/>
                <a:cs typeface="Arial"/>
                <a:sym typeface="Arial"/>
              </a:rPr>
              <a:t>Проблемы проекта</a:t>
            </a:r>
            <a:endParaRPr sz="4800" b="1" cap="none" dirty="0">
              <a:solidFill>
                <a:srgbClr val="33A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99" y="6178409"/>
            <a:ext cx="3445106" cy="4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#страну_меняют_люди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29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1916779"/>
            <a:ext cx="252600" cy="30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3614701"/>
            <a:ext cx="252600" cy="30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03AFC4-D997-FA4A-857A-7E719E8AE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303" y="36862"/>
            <a:ext cx="2189582" cy="13707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909794-3CFC-F74B-B34D-7BE6C56AFECA}"/>
              </a:ext>
            </a:extLst>
          </p:cNvPr>
          <p:cNvSpPr/>
          <p:nvPr/>
        </p:nvSpPr>
        <p:spPr>
          <a:xfrm>
            <a:off x="722416" y="1889451"/>
            <a:ext cx="107471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нормативно-правовой базы. Закон не успевает за нами. Необходимы послабления для сельских территорий, экономические условия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«Сельская экономическая зона»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Нехватка кадровых и финансовых ресурсов у Агентства по туризму Иркутской области. Как минимум, нужен отдельный специалист или горячая линия для предпринимателей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организовать Сельский форум, что бы обменяться опытом и каждый из мэров понимал перспективность направления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районе должен появиться специалист по туризму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" name="Google Shape;279;p29">
            <a:extLst>
              <a:ext uri="{FF2B5EF4-FFF2-40B4-BE49-F238E27FC236}">
                <a16:creationId xmlns:a16="http://schemas.microsoft.com/office/drawing/2014/main" id="{E7A2ECCC-FF3E-AE48-A892-8F7656020C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2755236"/>
            <a:ext cx="252600" cy="30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9;p29">
            <a:extLst>
              <a:ext uri="{FF2B5EF4-FFF2-40B4-BE49-F238E27FC236}">
                <a16:creationId xmlns:a16="http://schemas.microsoft.com/office/drawing/2014/main" id="{39CD59AF-9923-1E4D-91A6-FE5F84C41A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999" y="4314636"/>
            <a:ext cx="252600" cy="30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445</Words>
  <Application>Microsoft Macintosh PowerPoint</Application>
  <PresentationFormat>Широкоэкранный</PresentationFormat>
  <Paragraphs>18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Тема Office</vt:lpstr>
      <vt:lpstr>1_Тема Office</vt:lpstr>
      <vt:lpstr>Презентация PowerPoint</vt:lpstr>
      <vt:lpstr>2023 год.</vt:lpstr>
      <vt:lpstr>Территории получают удочки, а не рыбу</vt:lpstr>
      <vt:lpstr>Презентация PowerPoint</vt:lpstr>
      <vt:lpstr>Еще успехи</vt:lpstr>
      <vt:lpstr>Проблемы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Проект, содействующий развитию сельского туризма  в Иркутской области  </dc:title>
  <dc:creator>emz.metall@gmail.com</dc:creator>
  <cp:lastModifiedBy>event.irk2@outlook.com</cp:lastModifiedBy>
  <cp:revision>6</cp:revision>
  <dcterms:created xsi:type="dcterms:W3CDTF">2019-02-20T19:21:15Z</dcterms:created>
  <dcterms:modified xsi:type="dcterms:W3CDTF">2023-06-15T15:56:21Z</dcterms:modified>
</cp:coreProperties>
</file>