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4" r:id="rId19"/>
    <p:sldId id="285" r:id="rId20"/>
    <p:sldId id="286" r:id="rId21"/>
    <p:sldId id="287" r:id="rId22"/>
    <p:sldId id="288" r:id="rId23"/>
    <p:sldId id="289" r:id="rId24"/>
    <p:sldId id="28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perator" initials="o" lastIdx="0" clrIdx="0">
    <p:extLst>
      <p:ext uri="{19B8F6BF-5375-455C-9EA6-DF929625EA0E}">
        <p15:presenceInfo xmlns:p15="http://schemas.microsoft.com/office/powerpoint/2012/main" userId="ope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12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7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6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59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91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016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66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0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8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8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5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0D5DC-09BB-4B13-8482-D69A9DC3890A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9D9-6534-4207-A476-547F44580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0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11338" y="6375862"/>
            <a:ext cx="1080655" cy="224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40647" y="5964278"/>
            <a:ext cx="2456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25 марта 2024 г.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8796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5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7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73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50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61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4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3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71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92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7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95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13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6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4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7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4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84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98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52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76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70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02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0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89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4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00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38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5</Words>
  <Application>Microsoft Office PowerPoint</Application>
  <PresentationFormat>Широкоэкранный</PresentationFormat>
  <Paragraphs>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operator</cp:lastModifiedBy>
  <cp:revision>11</cp:revision>
  <dcterms:created xsi:type="dcterms:W3CDTF">2024-03-04T05:15:27Z</dcterms:created>
  <dcterms:modified xsi:type="dcterms:W3CDTF">2024-03-25T02:36:48Z</dcterms:modified>
</cp:coreProperties>
</file>